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 id="2147483666" r:id="rId5"/>
    <p:sldMasterId id="2147483678" r:id="rId6"/>
    <p:sldMasterId id="2147483691" r:id="rId7"/>
  </p:sldMasterIdLst>
  <p:notesMasterIdLst>
    <p:notesMasterId r:id="rId66"/>
  </p:notesMasterIdLst>
  <p:sldIdLst>
    <p:sldId id="256" r:id="rId8"/>
    <p:sldId id="257" r:id="rId9"/>
    <p:sldId id="258" r:id="rId10"/>
    <p:sldId id="259" r:id="rId11"/>
    <p:sldId id="260" r:id="rId12"/>
    <p:sldId id="261" r:id="rId13"/>
    <p:sldId id="262" r:id="rId14"/>
    <p:sldId id="265" r:id="rId15"/>
    <p:sldId id="266" r:id="rId16"/>
    <p:sldId id="377" r:id="rId17"/>
    <p:sldId id="378" r:id="rId18"/>
    <p:sldId id="267" r:id="rId19"/>
    <p:sldId id="268" r:id="rId20"/>
    <p:sldId id="271" r:id="rId21"/>
    <p:sldId id="274" r:id="rId22"/>
    <p:sldId id="380" r:id="rId23"/>
    <p:sldId id="273" r:id="rId24"/>
    <p:sldId id="337" r:id="rId25"/>
    <p:sldId id="376" r:id="rId26"/>
    <p:sldId id="338" r:id="rId27"/>
    <p:sldId id="339" r:id="rId28"/>
    <p:sldId id="310" r:id="rId29"/>
    <p:sldId id="2146848683" r:id="rId30"/>
    <p:sldId id="2146848724" r:id="rId31"/>
    <p:sldId id="2146848746" r:id="rId32"/>
    <p:sldId id="2146848738" r:id="rId33"/>
    <p:sldId id="2146848747" r:id="rId34"/>
    <p:sldId id="2146848748" r:id="rId35"/>
    <p:sldId id="2146848727" r:id="rId36"/>
    <p:sldId id="2146848749" r:id="rId37"/>
    <p:sldId id="2146848704" r:id="rId38"/>
    <p:sldId id="2146848719" r:id="rId39"/>
    <p:sldId id="2146848705" r:id="rId40"/>
    <p:sldId id="2146848699" r:id="rId41"/>
    <p:sldId id="2146848717" r:id="rId42"/>
    <p:sldId id="2146848725" r:id="rId43"/>
    <p:sldId id="2146848726" r:id="rId44"/>
    <p:sldId id="2146848729" r:id="rId45"/>
    <p:sldId id="2146848733" r:id="rId46"/>
    <p:sldId id="2146848731" r:id="rId47"/>
    <p:sldId id="498" r:id="rId48"/>
    <p:sldId id="526" r:id="rId49"/>
    <p:sldId id="527" r:id="rId50"/>
    <p:sldId id="2146848764" r:id="rId51"/>
    <p:sldId id="529" r:id="rId52"/>
    <p:sldId id="530" r:id="rId53"/>
    <p:sldId id="2146848765" r:id="rId54"/>
    <p:sldId id="2146848767" r:id="rId55"/>
    <p:sldId id="2146848768" r:id="rId56"/>
    <p:sldId id="2146848770" r:id="rId57"/>
    <p:sldId id="2146848754" r:id="rId58"/>
    <p:sldId id="2146848755" r:id="rId59"/>
    <p:sldId id="2146848756" r:id="rId60"/>
    <p:sldId id="2146848771" r:id="rId61"/>
    <p:sldId id="2146848772" r:id="rId62"/>
    <p:sldId id="2146848773" r:id="rId63"/>
    <p:sldId id="2146848777" r:id="rId64"/>
    <p:sldId id="336" r:id="rId65"/>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AC5818-2475-415A-A8A4-257D49ADB16B}" v="3" dt="2025-06-27T15:59:47.954"/>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51" autoAdjust="0"/>
    <p:restoredTop sz="86013" autoAdjust="0"/>
  </p:normalViewPr>
  <p:slideViewPr>
    <p:cSldViewPr>
      <p:cViewPr varScale="1">
        <p:scale>
          <a:sx n="67" d="100"/>
          <a:sy n="67" d="100"/>
        </p:scale>
        <p:origin x="619" y="67"/>
      </p:cViewPr>
      <p:guideLst>
        <p:guide orient="horz" pos="288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viewProps" Target="viewProps.xml"/><Relationship Id="rId7" Type="http://schemas.openxmlformats.org/officeDocument/2006/relationships/slideMaster" Target="slideMasters/slideMaster4.xml"/><Relationship Id="rId71"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notesMaster" Target="notesMasters/notesMaster1.xml"/><Relationship Id="rId5" Type="http://schemas.openxmlformats.org/officeDocument/2006/relationships/slideMaster" Target="slideMasters/slideMaster2.xml"/><Relationship Id="rId61" Type="http://schemas.openxmlformats.org/officeDocument/2006/relationships/slide" Target="slides/slide54.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slide" Target="slides/slide57.xml"/><Relationship Id="rId69" Type="http://schemas.openxmlformats.org/officeDocument/2006/relationships/theme" Target="theme/theme1.xml"/><Relationship Id="rId8" Type="http://schemas.openxmlformats.org/officeDocument/2006/relationships/slide" Target="slides/slide1.xml"/><Relationship Id="rId51" Type="http://schemas.openxmlformats.org/officeDocument/2006/relationships/slide" Target="slides/slide44.xml"/><Relationship Id="rId72"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presProps" Target="presProps.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4" Type="http://schemas.openxmlformats.org/officeDocument/2006/relationships/slideMaster" Target="slideMasters/slideMaster1.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delman, Robert (VDH)" userId="36f1e69c-c62b-45d9-be5f-6ef3bdf41f8b" providerId="ADAL" clId="{7EAC5818-2475-415A-A8A4-257D49ADB16B}"/>
    <pc:docChg chg="undo redo custSel addSld delSld modSld sldOrd modMainMaster modNotesMaster">
      <pc:chgData name="Edelman, Robert (VDH)" userId="36f1e69c-c62b-45d9-be5f-6ef3bdf41f8b" providerId="ADAL" clId="{7EAC5818-2475-415A-A8A4-257D49ADB16B}" dt="2025-06-27T16:00:34.683" v="1983" actId="14100"/>
      <pc:docMkLst>
        <pc:docMk/>
      </pc:docMkLst>
      <pc:sldChg chg="modSp mod">
        <pc:chgData name="Edelman, Robert (VDH)" userId="36f1e69c-c62b-45d9-be5f-6ef3bdf41f8b" providerId="ADAL" clId="{7EAC5818-2475-415A-A8A4-257D49ADB16B}" dt="2025-06-20T18:32:15.943" v="1212" actId="948"/>
        <pc:sldMkLst>
          <pc:docMk/>
          <pc:sldMk cId="0" sldId="256"/>
        </pc:sldMkLst>
        <pc:spChg chg="mod">
          <ac:chgData name="Edelman, Robert (VDH)" userId="36f1e69c-c62b-45d9-be5f-6ef3bdf41f8b" providerId="ADAL" clId="{7EAC5818-2475-415A-A8A4-257D49ADB16B}" dt="2025-06-20T15:30:40.183" v="4" actId="122"/>
          <ac:spMkLst>
            <pc:docMk/>
            <pc:sldMk cId="0" sldId="256"/>
            <ac:spMk id="2" creationId="{00000000-0000-0000-0000-000000000000}"/>
          </ac:spMkLst>
        </pc:spChg>
        <pc:spChg chg="mod">
          <ac:chgData name="Edelman, Robert (VDH)" userId="36f1e69c-c62b-45d9-be5f-6ef3bdf41f8b" providerId="ADAL" clId="{7EAC5818-2475-415A-A8A4-257D49ADB16B}" dt="2025-06-20T18:32:15.943" v="1212" actId="948"/>
          <ac:spMkLst>
            <pc:docMk/>
            <pc:sldMk cId="0" sldId="256"/>
            <ac:spMk id="3" creationId="{00000000-0000-0000-0000-000000000000}"/>
          </ac:spMkLst>
        </pc:spChg>
        <pc:spChg chg="mod">
          <ac:chgData name="Edelman, Robert (VDH)" userId="36f1e69c-c62b-45d9-be5f-6ef3bdf41f8b" providerId="ADAL" clId="{7EAC5818-2475-415A-A8A4-257D49ADB16B}" dt="2025-06-20T15:30:16.398" v="0"/>
          <ac:spMkLst>
            <pc:docMk/>
            <pc:sldMk cId="0" sldId="256"/>
            <ac:spMk id="4" creationId="{00000000-0000-0000-0000-000000000000}"/>
          </ac:spMkLst>
        </pc:spChg>
        <pc:spChg chg="mod">
          <ac:chgData name="Edelman, Robert (VDH)" userId="36f1e69c-c62b-45d9-be5f-6ef3bdf41f8b" providerId="ADAL" clId="{7EAC5818-2475-415A-A8A4-257D49ADB16B}" dt="2025-06-20T15:30:16.398" v="0"/>
          <ac:spMkLst>
            <pc:docMk/>
            <pc:sldMk cId="0" sldId="256"/>
            <ac:spMk id="5" creationId="{00000000-0000-0000-0000-000000000000}"/>
          </ac:spMkLst>
        </pc:spChg>
      </pc:sldChg>
      <pc:sldChg chg="modSp mod">
        <pc:chgData name="Edelman, Robert (VDH)" userId="36f1e69c-c62b-45d9-be5f-6ef3bdf41f8b" providerId="ADAL" clId="{7EAC5818-2475-415A-A8A4-257D49ADB16B}" dt="2025-06-20T18:41:36.489" v="1313" actId="14100"/>
        <pc:sldMkLst>
          <pc:docMk/>
          <pc:sldMk cId="0" sldId="257"/>
        </pc:sldMkLst>
        <pc:spChg chg="mod">
          <ac:chgData name="Edelman, Robert (VDH)" userId="36f1e69c-c62b-45d9-be5f-6ef3bdf41f8b" providerId="ADAL" clId="{7EAC5818-2475-415A-A8A4-257D49ADB16B}" dt="2025-06-20T15:30:16.398" v="0"/>
          <ac:spMkLst>
            <pc:docMk/>
            <pc:sldMk cId="0" sldId="257"/>
            <ac:spMk id="2" creationId="{00000000-0000-0000-0000-000000000000}"/>
          </ac:spMkLst>
        </pc:spChg>
        <pc:spChg chg="mod">
          <ac:chgData name="Edelman, Robert (VDH)" userId="36f1e69c-c62b-45d9-be5f-6ef3bdf41f8b" providerId="ADAL" clId="{7EAC5818-2475-415A-A8A4-257D49ADB16B}" dt="2025-06-20T18:41:36.489" v="1313" actId="14100"/>
          <ac:spMkLst>
            <pc:docMk/>
            <pc:sldMk cId="0" sldId="257"/>
            <ac:spMk id="3" creationId="{00000000-0000-0000-0000-000000000000}"/>
          </ac:spMkLst>
        </pc:spChg>
        <pc:spChg chg="mod">
          <ac:chgData name="Edelman, Robert (VDH)" userId="36f1e69c-c62b-45d9-be5f-6ef3bdf41f8b" providerId="ADAL" clId="{7EAC5818-2475-415A-A8A4-257D49ADB16B}" dt="2025-06-20T15:30:16.398" v="0"/>
          <ac:spMkLst>
            <pc:docMk/>
            <pc:sldMk cId="0" sldId="257"/>
            <ac:spMk id="4" creationId="{00000000-0000-0000-0000-000000000000}"/>
          </ac:spMkLst>
        </pc:spChg>
      </pc:sldChg>
      <pc:sldChg chg="modSp mod modNotesTx">
        <pc:chgData name="Edelman, Robert (VDH)" userId="36f1e69c-c62b-45d9-be5f-6ef3bdf41f8b" providerId="ADAL" clId="{7EAC5818-2475-415A-A8A4-257D49ADB16B}" dt="2025-06-26T20:11:41.169" v="1615" actId="20577"/>
        <pc:sldMkLst>
          <pc:docMk/>
          <pc:sldMk cId="0" sldId="258"/>
        </pc:sldMkLst>
        <pc:spChg chg="mod">
          <ac:chgData name="Edelman, Robert (VDH)" userId="36f1e69c-c62b-45d9-be5f-6ef3bdf41f8b" providerId="ADAL" clId="{7EAC5818-2475-415A-A8A4-257D49ADB16B}" dt="2025-06-20T18:32:33.114" v="1215" actId="207"/>
          <ac:spMkLst>
            <pc:docMk/>
            <pc:sldMk cId="0" sldId="258"/>
            <ac:spMk id="2" creationId="{00000000-0000-0000-0000-000000000000}"/>
          </ac:spMkLst>
        </pc:spChg>
        <pc:spChg chg="mod">
          <ac:chgData name="Edelman, Robert (VDH)" userId="36f1e69c-c62b-45d9-be5f-6ef3bdf41f8b" providerId="ADAL" clId="{7EAC5818-2475-415A-A8A4-257D49ADB16B}" dt="2025-06-20T15:33:04.768" v="129" actId="14100"/>
          <ac:spMkLst>
            <pc:docMk/>
            <pc:sldMk cId="0" sldId="258"/>
            <ac:spMk id="3" creationId="{00000000-0000-0000-0000-000000000000}"/>
          </ac:spMkLst>
        </pc:spChg>
        <pc:spChg chg="mod">
          <ac:chgData name="Edelman, Robert (VDH)" userId="36f1e69c-c62b-45d9-be5f-6ef3bdf41f8b" providerId="ADAL" clId="{7EAC5818-2475-415A-A8A4-257D49ADB16B}" dt="2025-06-20T15:30:16.398" v="0"/>
          <ac:spMkLst>
            <pc:docMk/>
            <pc:sldMk cId="0" sldId="258"/>
            <ac:spMk id="4" creationId="{00000000-0000-0000-0000-000000000000}"/>
          </ac:spMkLst>
        </pc:spChg>
      </pc:sldChg>
      <pc:sldChg chg="modSp mod modNotesTx">
        <pc:chgData name="Edelman, Robert (VDH)" userId="36f1e69c-c62b-45d9-be5f-6ef3bdf41f8b" providerId="ADAL" clId="{7EAC5818-2475-415A-A8A4-257D49ADB16B}" dt="2025-06-27T15:49:25.932" v="1911" actId="2085"/>
        <pc:sldMkLst>
          <pc:docMk/>
          <pc:sldMk cId="0" sldId="259"/>
        </pc:sldMkLst>
        <pc:spChg chg="mod">
          <ac:chgData name="Edelman, Robert (VDH)" userId="36f1e69c-c62b-45d9-be5f-6ef3bdf41f8b" providerId="ADAL" clId="{7EAC5818-2475-415A-A8A4-257D49ADB16B}" dt="2025-06-20T15:30:16.398" v="0"/>
          <ac:spMkLst>
            <pc:docMk/>
            <pc:sldMk cId="0" sldId="259"/>
            <ac:spMk id="2" creationId="{00000000-0000-0000-0000-000000000000}"/>
          </ac:spMkLst>
        </pc:spChg>
        <pc:spChg chg="mod">
          <ac:chgData name="Edelman, Robert (VDH)" userId="36f1e69c-c62b-45d9-be5f-6ef3bdf41f8b" providerId="ADAL" clId="{7EAC5818-2475-415A-A8A4-257D49ADB16B}" dt="2025-06-27T15:49:25.932" v="1911" actId="2085"/>
          <ac:spMkLst>
            <pc:docMk/>
            <pc:sldMk cId="0" sldId="259"/>
            <ac:spMk id="3" creationId="{00000000-0000-0000-0000-000000000000}"/>
          </ac:spMkLst>
        </pc:spChg>
        <pc:spChg chg="mod">
          <ac:chgData name="Edelman, Robert (VDH)" userId="36f1e69c-c62b-45d9-be5f-6ef3bdf41f8b" providerId="ADAL" clId="{7EAC5818-2475-415A-A8A4-257D49ADB16B}" dt="2025-06-20T15:30:16.398" v="0"/>
          <ac:spMkLst>
            <pc:docMk/>
            <pc:sldMk cId="0" sldId="259"/>
            <ac:spMk id="4" creationId="{00000000-0000-0000-0000-000000000000}"/>
          </ac:spMkLst>
        </pc:spChg>
      </pc:sldChg>
      <pc:sldChg chg="modSp">
        <pc:chgData name="Edelman, Robert (VDH)" userId="36f1e69c-c62b-45d9-be5f-6ef3bdf41f8b" providerId="ADAL" clId="{7EAC5818-2475-415A-A8A4-257D49ADB16B}" dt="2025-06-20T15:30:16.398" v="0"/>
        <pc:sldMkLst>
          <pc:docMk/>
          <pc:sldMk cId="0" sldId="260"/>
        </pc:sldMkLst>
        <pc:spChg chg="mod">
          <ac:chgData name="Edelman, Robert (VDH)" userId="36f1e69c-c62b-45d9-be5f-6ef3bdf41f8b" providerId="ADAL" clId="{7EAC5818-2475-415A-A8A4-257D49ADB16B}" dt="2025-06-20T15:30:16.398" v="0"/>
          <ac:spMkLst>
            <pc:docMk/>
            <pc:sldMk cId="0" sldId="260"/>
            <ac:spMk id="2" creationId="{00000000-0000-0000-0000-000000000000}"/>
          </ac:spMkLst>
        </pc:spChg>
        <pc:spChg chg="mod">
          <ac:chgData name="Edelman, Robert (VDH)" userId="36f1e69c-c62b-45d9-be5f-6ef3bdf41f8b" providerId="ADAL" clId="{7EAC5818-2475-415A-A8A4-257D49ADB16B}" dt="2025-06-20T15:30:16.398" v="0"/>
          <ac:spMkLst>
            <pc:docMk/>
            <pc:sldMk cId="0" sldId="260"/>
            <ac:spMk id="3" creationId="{00000000-0000-0000-0000-000000000000}"/>
          </ac:spMkLst>
        </pc:spChg>
        <pc:spChg chg="mod">
          <ac:chgData name="Edelman, Robert (VDH)" userId="36f1e69c-c62b-45d9-be5f-6ef3bdf41f8b" providerId="ADAL" clId="{7EAC5818-2475-415A-A8A4-257D49ADB16B}" dt="2025-06-20T15:30:16.398" v="0"/>
          <ac:spMkLst>
            <pc:docMk/>
            <pc:sldMk cId="0" sldId="260"/>
            <ac:spMk id="4" creationId="{00000000-0000-0000-0000-000000000000}"/>
          </ac:spMkLst>
        </pc:spChg>
        <pc:spChg chg="mod">
          <ac:chgData name="Edelman, Robert (VDH)" userId="36f1e69c-c62b-45d9-be5f-6ef3bdf41f8b" providerId="ADAL" clId="{7EAC5818-2475-415A-A8A4-257D49ADB16B}" dt="2025-06-20T15:30:16.398" v="0"/>
          <ac:spMkLst>
            <pc:docMk/>
            <pc:sldMk cId="0" sldId="260"/>
            <ac:spMk id="5" creationId="{00000000-0000-0000-0000-000000000000}"/>
          </ac:spMkLst>
        </pc:spChg>
      </pc:sldChg>
      <pc:sldChg chg="modSp mod">
        <pc:chgData name="Edelman, Robert (VDH)" userId="36f1e69c-c62b-45d9-be5f-6ef3bdf41f8b" providerId="ADAL" clId="{7EAC5818-2475-415A-A8A4-257D49ADB16B}" dt="2025-06-20T15:38:11.387" v="133" actId="6549"/>
        <pc:sldMkLst>
          <pc:docMk/>
          <pc:sldMk cId="0" sldId="261"/>
        </pc:sldMkLst>
        <pc:spChg chg="mod">
          <ac:chgData name="Edelman, Robert (VDH)" userId="36f1e69c-c62b-45d9-be5f-6ef3bdf41f8b" providerId="ADAL" clId="{7EAC5818-2475-415A-A8A4-257D49ADB16B}" dt="2025-06-20T15:30:16.398" v="0"/>
          <ac:spMkLst>
            <pc:docMk/>
            <pc:sldMk cId="0" sldId="261"/>
            <ac:spMk id="2" creationId="{00000000-0000-0000-0000-000000000000}"/>
          </ac:spMkLst>
        </pc:spChg>
        <pc:spChg chg="mod">
          <ac:chgData name="Edelman, Robert (VDH)" userId="36f1e69c-c62b-45d9-be5f-6ef3bdf41f8b" providerId="ADAL" clId="{7EAC5818-2475-415A-A8A4-257D49ADB16B}" dt="2025-06-20T15:38:11.387" v="133" actId="6549"/>
          <ac:spMkLst>
            <pc:docMk/>
            <pc:sldMk cId="0" sldId="261"/>
            <ac:spMk id="3" creationId="{00000000-0000-0000-0000-000000000000}"/>
          </ac:spMkLst>
        </pc:spChg>
      </pc:sldChg>
      <pc:sldChg chg="modSp">
        <pc:chgData name="Edelman, Robert (VDH)" userId="36f1e69c-c62b-45d9-be5f-6ef3bdf41f8b" providerId="ADAL" clId="{7EAC5818-2475-415A-A8A4-257D49ADB16B}" dt="2025-06-20T15:30:16.398" v="0"/>
        <pc:sldMkLst>
          <pc:docMk/>
          <pc:sldMk cId="0" sldId="262"/>
        </pc:sldMkLst>
        <pc:spChg chg="mod">
          <ac:chgData name="Edelman, Robert (VDH)" userId="36f1e69c-c62b-45d9-be5f-6ef3bdf41f8b" providerId="ADAL" clId="{7EAC5818-2475-415A-A8A4-257D49ADB16B}" dt="2025-06-20T15:30:16.398" v="0"/>
          <ac:spMkLst>
            <pc:docMk/>
            <pc:sldMk cId="0" sldId="262"/>
            <ac:spMk id="2" creationId="{00000000-0000-0000-0000-000000000000}"/>
          </ac:spMkLst>
        </pc:spChg>
        <pc:spChg chg="mod">
          <ac:chgData name="Edelman, Robert (VDH)" userId="36f1e69c-c62b-45d9-be5f-6ef3bdf41f8b" providerId="ADAL" clId="{7EAC5818-2475-415A-A8A4-257D49ADB16B}" dt="2025-06-20T15:30:16.398" v="0"/>
          <ac:spMkLst>
            <pc:docMk/>
            <pc:sldMk cId="0" sldId="262"/>
            <ac:spMk id="3" creationId="{00000000-0000-0000-0000-000000000000}"/>
          </ac:spMkLst>
        </pc:spChg>
        <pc:spChg chg="mod">
          <ac:chgData name="Edelman, Robert (VDH)" userId="36f1e69c-c62b-45d9-be5f-6ef3bdf41f8b" providerId="ADAL" clId="{7EAC5818-2475-415A-A8A4-257D49ADB16B}" dt="2025-06-20T15:30:16.398" v="0"/>
          <ac:spMkLst>
            <pc:docMk/>
            <pc:sldMk cId="0" sldId="262"/>
            <ac:spMk id="4" creationId="{00000000-0000-0000-0000-000000000000}"/>
          </ac:spMkLst>
        </pc:spChg>
      </pc:sldChg>
      <pc:sldChg chg="modSp mod">
        <pc:chgData name="Edelman, Robert (VDH)" userId="36f1e69c-c62b-45d9-be5f-6ef3bdf41f8b" providerId="ADAL" clId="{7EAC5818-2475-415A-A8A4-257D49ADB16B}" dt="2025-06-26T20:16:26.422" v="1736" actId="122"/>
        <pc:sldMkLst>
          <pc:docMk/>
          <pc:sldMk cId="0" sldId="265"/>
        </pc:sldMkLst>
        <pc:spChg chg="mod">
          <ac:chgData name="Edelman, Robert (VDH)" userId="36f1e69c-c62b-45d9-be5f-6ef3bdf41f8b" providerId="ADAL" clId="{7EAC5818-2475-415A-A8A4-257D49ADB16B}" dt="2025-06-26T20:16:26.422" v="1736" actId="122"/>
          <ac:spMkLst>
            <pc:docMk/>
            <pc:sldMk cId="0" sldId="265"/>
            <ac:spMk id="2" creationId="{00000000-0000-0000-0000-000000000000}"/>
          </ac:spMkLst>
        </pc:spChg>
        <pc:spChg chg="mod">
          <ac:chgData name="Edelman, Robert (VDH)" userId="36f1e69c-c62b-45d9-be5f-6ef3bdf41f8b" providerId="ADAL" clId="{7EAC5818-2475-415A-A8A4-257D49ADB16B}" dt="2025-06-26T20:16:12.006" v="1735" actId="20577"/>
          <ac:spMkLst>
            <pc:docMk/>
            <pc:sldMk cId="0" sldId="265"/>
            <ac:spMk id="3" creationId="{00000000-0000-0000-0000-000000000000}"/>
          </ac:spMkLst>
        </pc:spChg>
      </pc:sldChg>
      <pc:sldChg chg="modSp">
        <pc:chgData name="Edelman, Robert (VDH)" userId="36f1e69c-c62b-45d9-be5f-6ef3bdf41f8b" providerId="ADAL" clId="{7EAC5818-2475-415A-A8A4-257D49ADB16B}" dt="2025-06-20T15:30:16.398" v="0"/>
        <pc:sldMkLst>
          <pc:docMk/>
          <pc:sldMk cId="0" sldId="266"/>
        </pc:sldMkLst>
        <pc:spChg chg="mod">
          <ac:chgData name="Edelman, Robert (VDH)" userId="36f1e69c-c62b-45d9-be5f-6ef3bdf41f8b" providerId="ADAL" clId="{7EAC5818-2475-415A-A8A4-257D49ADB16B}" dt="2025-06-20T15:30:16.398" v="0"/>
          <ac:spMkLst>
            <pc:docMk/>
            <pc:sldMk cId="0" sldId="266"/>
            <ac:spMk id="2" creationId="{00000000-0000-0000-0000-000000000000}"/>
          </ac:spMkLst>
        </pc:spChg>
        <pc:spChg chg="mod">
          <ac:chgData name="Edelman, Robert (VDH)" userId="36f1e69c-c62b-45d9-be5f-6ef3bdf41f8b" providerId="ADAL" clId="{7EAC5818-2475-415A-A8A4-257D49ADB16B}" dt="2025-06-20T15:30:16.398" v="0"/>
          <ac:spMkLst>
            <pc:docMk/>
            <pc:sldMk cId="0" sldId="266"/>
            <ac:spMk id="3" creationId="{00000000-0000-0000-0000-000000000000}"/>
          </ac:spMkLst>
        </pc:spChg>
        <pc:spChg chg="mod">
          <ac:chgData name="Edelman, Robert (VDH)" userId="36f1e69c-c62b-45d9-be5f-6ef3bdf41f8b" providerId="ADAL" clId="{7EAC5818-2475-415A-A8A4-257D49ADB16B}" dt="2025-06-20T15:30:16.398" v="0"/>
          <ac:spMkLst>
            <pc:docMk/>
            <pc:sldMk cId="0" sldId="266"/>
            <ac:spMk id="4" creationId="{00000000-0000-0000-0000-000000000000}"/>
          </ac:spMkLst>
        </pc:spChg>
      </pc:sldChg>
      <pc:sldChg chg="modSp">
        <pc:chgData name="Edelman, Robert (VDH)" userId="36f1e69c-c62b-45d9-be5f-6ef3bdf41f8b" providerId="ADAL" clId="{7EAC5818-2475-415A-A8A4-257D49ADB16B}" dt="2025-06-20T15:30:16.398" v="0"/>
        <pc:sldMkLst>
          <pc:docMk/>
          <pc:sldMk cId="0" sldId="267"/>
        </pc:sldMkLst>
        <pc:spChg chg="mod">
          <ac:chgData name="Edelman, Robert (VDH)" userId="36f1e69c-c62b-45d9-be5f-6ef3bdf41f8b" providerId="ADAL" clId="{7EAC5818-2475-415A-A8A4-257D49ADB16B}" dt="2025-06-20T15:30:16.398" v="0"/>
          <ac:spMkLst>
            <pc:docMk/>
            <pc:sldMk cId="0" sldId="267"/>
            <ac:spMk id="2" creationId="{00000000-0000-0000-0000-000000000000}"/>
          </ac:spMkLst>
        </pc:spChg>
        <pc:spChg chg="mod">
          <ac:chgData name="Edelman, Robert (VDH)" userId="36f1e69c-c62b-45d9-be5f-6ef3bdf41f8b" providerId="ADAL" clId="{7EAC5818-2475-415A-A8A4-257D49ADB16B}" dt="2025-06-20T15:30:16.398" v="0"/>
          <ac:spMkLst>
            <pc:docMk/>
            <pc:sldMk cId="0" sldId="267"/>
            <ac:spMk id="3" creationId="{00000000-0000-0000-0000-000000000000}"/>
          </ac:spMkLst>
        </pc:spChg>
      </pc:sldChg>
      <pc:sldChg chg="modSp">
        <pc:chgData name="Edelman, Robert (VDH)" userId="36f1e69c-c62b-45d9-be5f-6ef3bdf41f8b" providerId="ADAL" clId="{7EAC5818-2475-415A-A8A4-257D49ADB16B}" dt="2025-06-20T15:30:16.398" v="0"/>
        <pc:sldMkLst>
          <pc:docMk/>
          <pc:sldMk cId="0" sldId="268"/>
        </pc:sldMkLst>
        <pc:spChg chg="mod">
          <ac:chgData name="Edelman, Robert (VDH)" userId="36f1e69c-c62b-45d9-be5f-6ef3bdf41f8b" providerId="ADAL" clId="{7EAC5818-2475-415A-A8A4-257D49ADB16B}" dt="2025-06-20T15:30:16.398" v="0"/>
          <ac:spMkLst>
            <pc:docMk/>
            <pc:sldMk cId="0" sldId="268"/>
            <ac:spMk id="2" creationId="{00000000-0000-0000-0000-000000000000}"/>
          </ac:spMkLst>
        </pc:spChg>
        <pc:spChg chg="mod">
          <ac:chgData name="Edelman, Robert (VDH)" userId="36f1e69c-c62b-45d9-be5f-6ef3bdf41f8b" providerId="ADAL" clId="{7EAC5818-2475-415A-A8A4-257D49ADB16B}" dt="2025-06-20T15:30:16.398" v="0"/>
          <ac:spMkLst>
            <pc:docMk/>
            <pc:sldMk cId="0" sldId="268"/>
            <ac:spMk id="3" creationId="{00000000-0000-0000-0000-000000000000}"/>
          </ac:spMkLst>
        </pc:spChg>
        <pc:spChg chg="mod">
          <ac:chgData name="Edelman, Robert (VDH)" userId="36f1e69c-c62b-45d9-be5f-6ef3bdf41f8b" providerId="ADAL" clId="{7EAC5818-2475-415A-A8A4-257D49ADB16B}" dt="2025-06-20T15:30:16.398" v="0"/>
          <ac:spMkLst>
            <pc:docMk/>
            <pc:sldMk cId="0" sldId="268"/>
            <ac:spMk id="4" creationId="{00000000-0000-0000-0000-000000000000}"/>
          </ac:spMkLst>
        </pc:spChg>
      </pc:sldChg>
      <pc:sldChg chg="modSp del">
        <pc:chgData name="Edelman, Robert (VDH)" userId="36f1e69c-c62b-45d9-be5f-6ef3bdf41f8b" providerId="ADAL" clId="{7EAC5818-2475-415A-A8A4-257D49ADB16B}" dt="2025-06-20T15:40:03.094" v="136" actId="47"/>
        <pc:sldMkLst>
          <pc:docMk/>
          <pc:sldMk cId="0" sldId="270"/>
        </pc:sldMkLst>
      </pc:sldChg>
      <pc:sldChg chg="modSp mod">
        <pc:chgData name="Edelman, Robert (VDH)" userId="36f1e69c-c62b-45d9-be5f-6ef3bdf41f8b" providerId="ADAL" clId="{7EAC5818-2475-415A-A8A4-257D49ADB16B}" dt="2025-06-20T18:39:39.464" v="1294" actId="179"/>
        <pc:sldMkLst>
          <pc:docMk/>
          <pc:sldMk cId="0" sldId="271"/>
        </pc:sldMkLst>
        <pc:spChg chg="mod">
          <ac:chgData name="Edelman, Robert (VDH)" userId="36f1e69c-c62b-45d9-be5f-6ef3bdf41f8b" providerId="ADAL" clId="{7EAC5818-2475-415A-A8A4-257D49ADB16B}" dt="2025-06-20T18:39:39.464" v="1294" actId="179"/>
          <ac:spMkLst>
            <pc:docMk/>
            <pc:sldMk cId="0" sldId="271"/>
            <ac:spMk id="2" creationId="{00000000-0000-0000-0000-000000000000}"/>
          </ac:spMkLst>
        </pc:spChg>
        <pc:spChg chg="mod">
          <ac:chgData name="Edelman, Robert (VDH)" userId="36f1e69c-c62b-45d9-be5f-6ef3bdf41f8b" providerId="ADAL" clId="{7EAC5818-2475-415A-A8A4-257D49ADB16B}" dt="2025-06-20T15:40:15.037" v="138" actId="14100"/>
          <ac:spMkLst>
            <pc:docMk/>
            <pc:sldMk cId="0" sldId="271"/>
            <ac:spMk id="3" creationId="{00000000-0000-0000-0000-000000000000}"/>
          </ac:spMkLst>
        </pc:spChg>
      </pc:sldChg>
      <pc:sldChg chg="modSp mod">
        <pc:chgData name="Edelman, Robert (VDH)" userId="36f1e69c-c62b-45d9-be5f-6ef3bdf41f8b" providerId="ADAL" clId="{7EAC5818-2475-415A-A8A4-257D49ADB16B}" dt="2025-06-20T15:41:46.695" v="149" actId="14100"/>
        <pc:sldMkLst>
          <pc:docMk/>
          <pc:sldMk cId="0" sldId="273"/>
        </pc:sldMkLst>
        <pc:spChg chg="mod">
          <ac:chgData name="Edelman, Robert (VDH)" userId="36f1e69c-c62b-45d9-be5f-6ef3bdf41f8b" providerId="ADAL" clId="{7EAC5818-2475-415A-A8A4-257D49ADB16B}" dt="2025-06-20T15:41:37.059" v="147" actId="122"/>
          <ac:spMkLst>
            <pc:docMk/>
            <pc:sldMk cId="0" sldId="273"/>
            <ac:spMk id="2" creationId="{00000000-0000-0000-0000-000000000000}"/>
          </ac:spMkLst>
        </pc:spChg>
        <pc:spChg chg="mod">
          <ac:chgData name="Edelman, Robert (VDH)" userId="36f1e69c-c62b-45d9-be5f-6ef3bdf41f8b" providerId="ADAL" clId="{7EAC5818-2475-415A-A8A4-257D49ADB16B}" dt="2025-06-20T15:41:42.663" v="148" actId="14100"/>
          <ac:spMkLst>
            <pc:docMk/>
            <pc:sldMk cId="0" sldId="273"/>
            <ac:spMk id="5" creationId="{00000000-0000-0000-0000-000000000000}"/>
          </ac:spMkLst>
        </pc:spChg>
        <pc:spChg chg="mod">
          <ac:chgData name="Edelman, Robert (VDH)" userId="36f1e69c-c62b-45d9-be5f-6ef3bdf41f8b" providerId="ADAL" clId="{7EAC5818-2475-415A-A8A4-257D49ADB16B}" dt="2025-06-20T15:41:46.695" v="149" actId="14100"/>
          <ac:spMkLst>
            <pc:docMk/>
            <pc:sldMk cId="0" sldId="273"/>
            <ac:spMk id="6" creationId="{00000000-0000-0000-0000-000000000000}"/>
          </ac:spMkLst>
        </pc:spChg>
      </pc:sldChg>
      <pc:sldChg chg="delSp modSp mod">
        <pc:chgData name="Edelman, Robert (VDH)" userId="36f1e69c-c62b-45d9-be5f-6ef3bdf41f8b" providerId="ADAL" clId="{7EAC5818-2475-415A-A8A4-257D49ADB16B}" dt="2025-06-20T15:40:42.414" v="144" actId="478"/>
        <pc:sldMkLst>
          <pc:docMk/>
          <pc:sldMk cId="0" sldId="274"/>
        </pc:sldMkLst>
        <pc:spChg chg="mod">
          <ac:chgData name="Edelman, Robert (VDH)" userId="36f1e69c-c62b-45d9-be5f-6ef3bdf41f8b" providerId="ADAL" clId="{7EAC5818-2475-415A-A8A4-257D49ADB16B}" dt="2025-06-20T15:30:16.398" v="0"/>
          <ac:spMkLst>
            <pc:docMk/>
            <pc:sldMk cId="0" sldId="274"/>
            <ac:spMk id="2" creationId="{00000000-0000-0000-0000-000000000000}"/>
          </ac:spMkLst>
        </pc:spChg>
        <pc:spChg chg="mod">
          <ac:chgData name="Edelman, Robert (VDH)" userId="36f1e69c-c62b-45d9-be5f-6ef3bdf41f8b" providerId="ADAL" clId="{7EAC5818-2475-415A-A8A4-257D49ADB16B}" dt="2025-06-20T15:40:38.709" v="143" actId="1076"/>
          <ac:spMkLst>
            <pc:docMk/>
            <pc:sldMk cId="0" sldId="274"/>
            <ac:spMk id="3" creationId="{00000000-0000-0000-0000-000000000000}"/>
          </ac:spMkLst>
        </pc:spChg>
        <pc:spChg chg="mod">
          <ac:chgData name="Edelman, Robert (VDH)" userId="36f1e69c-c62b-45d9-be5f-6ef3bdf41f8b" providerId="ADAL" clId="{7EAC5818-2475-415A-A8A4-257D49ADB16B}" dt="2025-06-20T15:30:16.398" v="0"/>
          <ac:spMkLst>
            <pc:docMk/>
            <pc:sldMk cId="0" sldId="274"/>
            <ac:spMk id="4" creationId="{00000000-0000-0000-0000-000000000000}"/>
          </ac:spMkLst>
        </pc:spChg>
        <pc:spChg chg="mod">
          <ac:chgData name="Edelman, Robert (VDH)" userId="36f1e69c-c62b-45d9-be5f-6ef3bdf41f8b" providerId="ADAL" clId="{7EAC5818-2475-415A-A8A4-257D49ADB16B}" dt="2025-06-20T15:30:16.398" v="0"/>
          <ac:spMkLst>
            <pc:docMk/>
            <pc:sldMk cId="0" sldId="274"/>
            <ac:spMk id="5" creationId="{00000000-0000-0000-0000-000000000000}"/>
          </ac:spMkLst>
        </pc:spChg>
        <pc:spChg chg="mod">
          <ac:chgData name="Edelman, Robert (VDH)" userId="36f1e69c-c62b-45d9-be5f-6ef3bdf41f8b" providerId="ADAL" clId="{7EAC5818-2475-415A-A8A4-257D49ADB16B}" dt="2025-06-20T15:30:16.398" v="0"/>
          <ac:spMkLst>
            <pc:docMk/>
            <pc:sldMk cId="0" sldId="274"/>
            <ac:spMk id="6" creationId="{00000000-0000-0000-0000-000000000000}"/>
          </ac:spMkLst>
        </pc:spChg>
        <pc:spChg chg="mod">
          <ac:chgData name="Edelman, Robert (VDH)" userId="36f1e69c-c62b-45d9-be5f-6ef3bdf41f8b" providerId="ADAL" clId="{7EAC5818-2475-415A-A8A4-257D49ADB16B}" dt="2025-06-20T15:30:16.398" v="0"/>
          <ac:spMkLst>
            <pc:docMk/>
            <pc:sldMk cId="0" sldId="274"/>
            <ac:spMk id="10" creationId="{00000000-0000-0000-0000-000000000000}"/>
          </ac:spMkLst>
        </pc:spChg>
      </pc:sldChg>
      <pc:sldChg chg="modSp del">
        <pc:chgData name="Edelman, Robert (VDH)" userId="36f1e69c-c62b-45d9-be5f-6ef3bdf41f8b" providerId="ADAL" clId="{7EAC5818-2475-415A-A8A4-257D49ADB16B}" dt="2025-06-20T15:42:05.624" v="150" actId="47"/>
        <pc:sldMkLst>
          <pc:docMk/>
          <pc:sldMk cId="0" sldId="276"/>
        </pc:sldMkLst>
      </pc:sldChg>
      <pc:sldChg chg="modSp del">
        <pc:chgData name="Edelman, Robert (VDH)" userId="36f1e69c-c62b-45d9-be5f-6ef3bdf41f8b" providerId="ADAL" clId="{7EAC5818-2475-415A-A8A4-257D49ADB16B}" dt="2025-06-20T15:42:09.594" v="151" actId="47"/>
        <pc:sldMkLst>
          <pc:docMk/>
          <pc:sldMk cId="0" sldId="277"/>
        </pc:sldMkLst>
      </pc:sldChg>
      <pc:sldChg chg="add">
        <pc:chgData name="Edelman, Robert (VDH)" userId="36f1e69c-c62b-45d9-be5f-6ef3bdf41f8b" providerId="ADAL" clId="{7EAC5818-2475-415A-A8A4-257D49ADB16B}" dt="2025-06-20T15:53:29.929" v="162"/>
        <pc:sldMkLst>
          <pc:docMk/>
          <pc:sldMk cId="680428602" sldId="310"/>
        </pc:sldMkLst>
      </pc:sldChg>
      <pc:sldChg chg="add del">
        <pc:chgData name="Edelman, Robert (VDH)" userId="36f1e69c-c62b-45d9-be5f-6ef3bdf41f8b" providerId="ADAL" clId="{7EAC5818-2475-415A-A8A4-257D49ADB16B}" dt="2025-06-20T16:29:09.404" v="239" actId="47"/>
        <pc:sldMkLst>
          <pc:docMk/>
          <pc:sldMk cId="527491481" sldId="314"/>
        </pc:sldMkLst>
      </pc:sldChg>
      <pc:sldChg chg="add del">
        <pc:chgData name="Edelman, Robert (VDH)" userId="36f1e69c-c62b-45d9-be5f-6ef3bdf41f8b" providerId="ADAL" clId="{7EAC5818-2475-415A-A8A4-257D49ADB16B}" dt="2025-06-20T16:29:14.219" v="241" actId="47"/>
        <pc:sldMkLst>
          <pc:docMk/>
          <pc:sldMk cId="3225573662" sldId="315"/>
        </pc:sldMkLst>
      </pc:sldChg>
      <pc:sldChg chg="modSp mod">
        <pc:chgData name="Edelman, Robert (VDH)" userId="36f1e69c-c62b-45d9-be5f-6ef3bdf41f8b" providerId="ADAL" clId="{7EAC5818-2475-415A-A8A4-257D49ADB16B}" dt="2025-06-27T16:00:34.683" v="1983" actId="14100"/>
        <pc:sldMkLst>
          <pc:docMk/>
          <pc:sldMk cId="0" sldId="336"/>
        </pc:sldMkLst>
        <pc:spChg chg="mod">
          <ac:chgData name="Edelman, Robert (VDH)" userId="36f1e69c-c62b-45d9-be5f-6ef3bdf41f8b" providerId="ADAL" clId="{7EAC5818-2475-415A-A8A4-257D49ADB16B}" dt="2025-06-27T16:00:34.683" v="1983" actId="14100"/>
          <ac:spMkLst>
            <pc:docMk/>
            <pc:sldMk cId="0" sldId="336"/>
            <ac:spMk id="2" creationId="{00000000-0000-0000-0000-000000000000}"/>
          </ac:spMkLst>
        </pc:spChg>
        <pc:spChg chg="mod">
          <ac:chgData name="Edelman, Robert (VDH)" userId="36f1e69c-c62b-45d9-be5f-6ef3bdf41f8b" providerId="ADAL" clId="{7EAC5818-2475-415A-A8A4-257D49ADB16B}" dt="2025-06-27T16:00:19.335" v="1980" actId="20577"/>
          <ac:spMkLst>
            <pc:docMk/>
            <pc:sldMk cId="0" sldId="336"/>
            <ac:spMk id="3" creationId="{00000000-0000-0000-0000-000000000000}"/>
          </ac:spMkLst>
        </pc:spChg>
        <pc:spChg chg="mod">
          <ac:chgData name="Edelman, Robert (VDH)" userId="36f1e69c-c62b-45d9-be5f-6ef3bdf41f8b" providerId="ADAL" clId="{7EAC5818-2475-415A-A8A4-257D49ADB16B}" dt="2025-06-20T15:30:16.398" v="0"/>
          <ac:spMkLst>
            <pc:docMk/>
            <pc:sldMk cId="0" sldId="336"/>
            <ac:spMk id="4" creationId="{00000000-0000-0000-0000-000000000000}"/>
          </ac:spMkLst>
        </pc:spChg>
      </pc:sldChg>
      <pc:sldChg chg="modSp mod modNotes">
        <pc:chgData name="Edelman, Robert (VDH)" userId="36f1e69c-c62b-45d9-be5f-6ef3bdf41f8b" providerId="ADAL" clId="{7EAC5818-2475-415A-A8A4-257D49ADB16B}" dt="2025-06-26T20:20:01.965" v="1889" actId="14100"/>
        <pc:sldMkLst>
          <pc:docMk/>
          <pc:sldMk cId="2314784946" sldId="337"/>
        </pc:sldMkLst>
        <pc:spChg chg="mod">
          <ac:chgData name="Edelman, Robert (VDH)" userId="36f1e69c-c62b-45d9-be5f-6ef3bdf41f8b" providerId="ADAL" clId="{7EAC5818-2475-415A-A8A4-257D49ADB16B}" dt="2025-06-20T18:33:53.657" v="1218" actId="207"/>
          <ac:spMkLst>
            <pc:docMk/>
            <pc:sldMk cId="2314784946" sldId="337"/>
            <ac:spMk id="22530" creationId="{00000000-0000-0000-0000-000000000000}"/>
          </ac:spMkLst>
        </pc:spChg>
        <pc:spChg chg="mod">
          <ac:chgData name="Edelman, Robert (VDH)" userId="36f1e69c-c62b-45d9-be5f-6ef3bdf41f8b" providerId="ADAL" clId="{7EAC5818-2475-415A-A8A4-257D49ADB16B}" dt="2025-06-26T20:20:01.965" v="1889" actId="14100"/>
          <ac:spMkLst>
            <pc:docMk/>
            <pc:sldMk cId="2314784946" sldId="337"/>
            <ac:spMk id="22531" creationId="{00000000-0000-0000-0000-000000000000}"/>
          </ac:spMkLst>
        </pc:spChg>
        <pc:spChg chg="mod">
          <ac:chgData name="Edelman, Robert (VDH)" userId="36f1e69c-c62b-45d9-be5f-6ef3bdf41f8b" providerId="ADAL" clId="{7EAC5818-2475-415A-A8A4-257D49ADB16B}" dt="2025-06-20T15:30:16.398" v="0"/>
          <ac:spMkLst>
            <pc:docMk/>
            <pc:sldMk cId="2314784946" sldId="337"/>
            <ac:spMk id="22532" creationId="{00000000-0000-0000-0000-000000000000}"/>
          </ac:spMkLst>
        </pc:spChg>
      </pc:sldChg>
      <pc:sldChg chg="modSp mod modNotes">
        <pc:chgData name="Edelman, Robert (VDH)" userId="36f1e69c-c62b-45d9-be5f-6ef3bdf41f8b" providerId="ADAL" clId="{7EAC5818-2475-415A-A8A4-257D49ADB16B}" dt="2025-06-20T18:34:36.167" v="1225" actId="122"/>
        <pc:sldMkLst>
          <pc:docMk/>
          <pc:sldMk cId="1637731367" sldId="338"/>
        </pc:sldMkLst>
        <pc:spChg chg="mod">
          <ac:chgData name="Edelman, Robert (VDH)" userId="36f1e69c-c62b-45d9-be5f-6ef3bdf41f8b" providerId="ADAL" clId="{7EAC5818-2475-415A-A8A4-257D49ADB16B}" dt="2025-06-20T18:34:36.167" v="1225" actId="122"/>
          <ac:spMkLst>
            <pc:docMk/>
            <pc:sldMk cId="1637731367" sldId="338"/>
            <ac:spMk id="24578" creationId="{00000000-0000-0000-0000-000000000000}"/>
          </ac:spMkLst>
        </pc:spChg>
        <pc:spChg chg="mod">
          <ac:chgData name="Edelman, Robert (VDH)" userId="36f1e69c-c62b-45d9-be5f-6ef3bdf41f8b" providerId="ADAL" clId="{7EAC5818-2475-415A-A8A4-257D49ADB16B}" dt="2025-06-20T15:30:16.398" v="0"/>
          <ac:spMkLst>
            <pc:docMk/>
            <pc:sldMk cId="1637731367" sldId="338"/>
            <ac:spMk id="24580" creationId="{00000000-0000-0000-0000-000000000000}"/>
          </ac:spMkLst>
        </pc:spChg>
        <pc:spChg chg="mod">
          <ac:chgData name="Edelman, Robert (VDH)" userId="36f1e69c-c62b-45d9-be5f-6ef3bdf41f8b" providerId="ADAL" clId="{7EAC5818-2475-415A-A8A4-257D49ADB16B}" dt="2025-06-20T15:30:16.398" v="0"/>
          <ac:spMkLst>
            <pc:docMk/>
            <pc:sldMk cId="1637731367" sldId="338"/>
            <ac:spMk id="24581" creationId="{00000000-0000-0000-0000-000000000000}"/>
          </ac:spMkLst>
        </pc:spChg>
        <pc:picChg chg="mod">
          <ac:chgData name="Edelman, Robert (VDH)" userId="36f1e69c-c62b-45d9-be5f-6ef3bdf41f8b" providerId="ADAL" clId="{7EAC5818-2475-415A-A8A4-257D49ADB16B}" dt="2025-06-20T15:30:16.398" v="0"/>
          <ac:picMkLst>
            <pc:docMk/>
            <pc:sldMk cId="1637731367" sldId="338"/>
            <ac:picMk id="24579" creationId="{00000000-0000-0000-0000-000000000000}"/>
          </ac:picMkLst>
        </pc:picChg>
      </pc:sldChg>
      <pc:sldChg chg="modSp mod modNotes">
        <pc:chgData name="Edelman, Robert (VDH)" userId="36f1e69c-c62b-45d9-be5f-6ef3bdf41f8b" providerId="ADAL" clId="{7EAC5818-2475-415A-A8A4-257D49ADB16B}" dt="2025-06-20T18:34:41.800" v="1227" actId="207"/>
        <pc:sldMkLst>
          <pc:docMk/>
          <pc:sldMk cId="3602911955" sldId="339"/>
        </pc:sldMkLst>
        <pc:spChg chg="mod">
          <ac:chgData name="Edelman, Robert (VDH)" userId="36f1e69c-c62b-45d9-be5f-6ef3bdf41f8b" providerId="ADAL" clId="{7EAC5818-2475-415A-A8A4-257D49ADB16B}" dt="2025-06-20T18:34:41.800" v="1227" actId="207"/>
          <ac:spMkLst>
            <pc:docMk/>
            <pc:sldMk cId="3602911955" sldId="339"/>
            <ac:spMk id="26626" creationId="{00000000-0000-0000-0000-000000000000}"/>
          </ac:spMkLst>
        </pc:spChg>
        <pc:spChg chg="mod">
          <ac:chgData name="Edelman, Robert (VDH)" userId="36f1e69c-c62b-45d9-be5f-6ef3bdf41f8b" providerId="ADAL" clId="{7EAC5818-2475-415A-A8A4-257D49ADB16B}" dt="2025-06-20T15:30:16.398" v="0"/>
          <ac:spMkLst>
            <pc:docMk/>
            <pc:sldMk cId="3602911955" sldId="339"/>
            <ac:spMk id="26628" creationId="{00000000-0000-0000-0000-000000000000}"/>
          </ac:spMkLst>
        </pc:spChg>
        <pc:spChg chg="mod">
          <ac:chgData name="Edelman, Robert (VDH)" userId="36f1e69c-c62b-45d9-be5f-6ef3bdf41f8b" providerId="ADAL" clId="{7EAC5818-2475-415A-A8A4-257D49ADB16B}" dt="2025-06-20T15:30:16.398" v="0"/>
          <ac:spMkLst>
            <pc:docMk/>
            <pc:sldMk cId="3602911955" sldId="339"/>
            <ac:spMk id="26629" creationId="{00000000-0000-0000-0000-000000000000}"/>
          </ac:spMkLst>
        </pc:spChg>
        <pc:picChg chg="mod">
          <ac:chgData name="Edelman, Robert (VDH)" userId="36f1e69c-c62b-45d9-be5f-6ef3bdf41f8b" providerId="ADAL" clId="{7EAC5818-2475-415A-A8A4-257D49ADB16B}" dt="2025-06-20T15:30:16.398" v="0"/>
          <ac:picMkLst>
            <pc:docMk/>
            <pc:sldMk cId="3602911955" sldId="339"/>
            <ac:picMk id="26627" creationId="{00000000-0000-0000-0000-000000000000}"/>
          </ac:picMkLst>
        </pc:picChg>
      </pc:sldChg>
      <pc:sldChg chg="modSp del modNotes">
        <pc:chgData name="Edelman, Robert (VDH)" userId="36f1e69c-c62b-45d9-be5f-6ef3bdf41f8b" providerId="ADAL" clId="{7EAC5818-2475-415A-A8A4-257D49ADB16B}" dt="2025-06-20T15:43:57.412" v="155" actId="47"/>
        <pc:sldMkLst>
          <pc:docMk/>
          <pc:sldMk cId="2711064591" sldId="340"/>
        </pc:sldMkLst>
      </pc:sldChg>
      <pc:sldChg chg="modSp del modNotes">
        <pc:chgData name="Edelman, Robert (VDH)" userId="36f1e69c-c62b-45d9-be5f-6ef3bdf41f8b" providerId="ADAL" clId="{7EAC5818-2475-415A-A8A4-257D49ADB16B}" dt="2025-06-20T15:43:59.797" v="156" actId="47"/>
        <pc:sldMkLst>
          <pc:docMk/>
          <pc:sldMk cId="1396932058" sldId="341"/>
        </pc:sldMkLst>
      </pc:sldChg>
      <pc:sldChg chg="modSp del modNotes">
        <pc:chgData name="Edelman, Robert (VDH)" userId="36f1e69c-c62b-45d9-be5f-6ef3bdf41f8b" providerId="ADAL" clId="{7EAC5818-2475-415A-A8A4-257D49ADB16B}" dt="2025-06-20T15:44:03.657" v="157" actId="47"/>
        <pc:sldMkLst>
          <pc:docMk/>
          <pc:sldMk cId="3036288602" sldId="342"/>
        </pc:sldMkLst>
      </pc:sldChg>
      <pc:sldChg chg="modSp del modNotes">
        <pc:chgData name="Edelman, Robert (VDH)" userId="36f1e69c-c62b-45d9-be5f-6ef3bdf41f8b" providerId="ADAL" clId="{7EAC5818-2475-415A-A8A4-257D49ADB16B}" dt="2025-06-20T15:44:05.948" v="158" actId="47"/>
        <pc:sldMkLst>
          <pc:docMk/>
          <pc:sldMk cId="3752868540" sldId="343"/>
        </pc:sldMkLst>
      </pc:sldChg>
      <pc:sldChg chg="modSp del modNotes">
        <pc:chgData name="Edelman, Robert (VDH)" userId="36f1e69c-c62b-45d9-be5f-6ef3bdf41f8b" providerId="ADAL" clId="{7EAC5818-2475-415A-A8A4-257D49ADB16B}" dt="2025-06-20T15:44:08.946" v="159" actId="47"/>
        <pc:sldMkLst>
          <pc:docMk/>
          <pc:sldMk cId="2857911011" sldId="344"/>
        </pc:sldMkLst>
      </pc:sldChg>
      <pc:sldChg chg="del modNotes">
        <pc:chgData name="Edelman, Robert (VDH)" userId="36f1e69c-c62b-45d9-be5f-6ef3bdf41f8b" providerId="ADAL" clId="{7EAC5818-2475-415A-A8A4-257D49ADB16B}" dt="2025-06-20T15:52:32.848" v="161" actId="47"/>
        <pc:sldMkLst>
          <pc:docMk/>
          <pc:sldMk cId="1934386523" sldId="357"/>
        </pc:sldMkLst>
      </pc:sldChg>
      <pc:sldChg chg="modSp del modNotes">
        <pc:chgData name="Edelman, Robert (VDH)" userId="36f1e69c-c62b-45d9-be5f-6ef3bdf41f8b" providerId="ADAL" clId="{7EAC5818-2475-415A-A8A4-257D49ADB16B}" dt="2025-06-20T15:52:32.848" v="161" actId="47"/>
        <pc:sldMkLst>
          <pc:docMk/>
          <pc:sldMk cId="259870363" sldId="358"/>
        </pc:sldMkLst>
      </pc:sldChg>
      <pc:sldChg chg="modSp del modNotes">
        <pc:chgData name="Edelman, Robert (VDH)" userId="36f1e69c-c62b-45d9-be5f-6ef3bdf41f8b" providerId="ADAL" clId="{7EAC5818-2475-415A-A8A4-257D49ADB16B}" dt="2025-06-20T15:52:32.848" v="161" actId="47"/>
        <pc:sldMkLst>
          <pc:docMk/>
          <pc:sldMk cId="2603058585" sldId="359"/>
        </pc:sldMkLst>
      </pc:sldChg>
      <pc:sldChg chg="del">
        <pc:chgData name="Edelman, Robert (VDH)" userId="36f1e69c-c62b-45d9-be5f-6ef3bdf41f8b" providerId="ADAL" clId="{7EAC5818-2475-415A-A8A4-257D49ADB16B}" dt="2025-06-20T15:52:32.848" v="161" actId="47"/>
        <pc:sldMkLst>
          <pc:docMk/>
          <pc:sldMk cId="2317682685" sldId="360"/>
        </pc:sldMkLst>
      </pc:sldChg>
      <pc:sldChg chg="modSp del">
        <pc:chgData name="Edelman, Robert (VDH)" userId="36f1e69c-c62b-45d9-be5f-6ef3bdf41f8b" providerId="ADAL" clId="{7EAC5818-2475-415A-A8A4-257D49ADB16B}" dt="2025-06-20T15:52:32.848" v="161" actId="47"/>
        <pc:sldMkLst>
          <pc:docMk/>
          <pc:sldMk cId="758557206" sldId="361"/>
        </pc:sldMkLst>
      </pc:sldChg>
      <pc:sldChg chg="modSp del">
        <pc:chgData name="Edelman, Robert (VDH)" userId="36f1e69c-c62b-45d9-be5f-6ef3bdf41f8b" providerId="ADAL" clId="{7EAC5818-2475-415A-A8A4-257D49ADB16B}" dt="2025-06-20T15:52:32.848" v="161" actId="47"/>
        <pc:sldMkLst>
          <pc:docMk/>
          <pc:sldMk cId="938605705" sldId="362"/>
        </pc:sldMkLst>
      </pc:sldChg>
      <pc:sldChg chg="modSp del">
        <pc:chgData name="Edelman, Robert (VDH)" userId="36f1e69c-c62b-45d9-be5f-6ef3bdf41f8b" providerId="ADAL" clId="{7EAC5818-2475-415A-A8A4-257D49ADB16B}" dt="2025-06-20T15:52:32.848" v="161" actId="47"/>
        <pc:sldMkLst>
          <pc:docMk/>
          <pc:sldMk cId="2905146548" sldId="363"/>
        </pc:sldMkLst>
      </pc:sldChg>
      <pc:sldChg chg="modSp del modNotes">
        <pc:chgData name="Edelman, Robert (VDH)" userId="36f1e69c-c62b-45d9-be5f-6ef3bdf41f8b" providerId="ADAL" clId="{7EAC5818-2475-415A-A8A4-257D49ADB16B}" dt="2025-06-20T15:52:32.848" v="161" actId="47"/>
        <pc:sldMkLst>
          <pc:docMk/>
          <pc:sldMk cId="316851214" sldId="364"/>
        </pc:sldMkLst>
      </pc:sldChg>
      <pc:sldChg chg="modSp del">
        <pc:chgData name="Edelman, Robert (VDH)" userId="36f1e69c-c62b-45d9-be5f-6ef3bdf41f8b" providerId="ADAL" clId="{7EAC5818-2475-415A-A8A4-257D49ADB16B}" dt="2025-06-20T15:52:32.848" v="161" actId="47"/>
        <pc:sldMkLst>
          <pc:docMk/>
          <pc:sldMk cId="4293609490" sldId="365"/>
        </pc:sldMkLst>
      </pc:sldChg>
      <pc:sldChg chg="modSp del">
        <pc:chgData name="Edelman, Robert (VDH)" userId="36f1e69c-c62b-45d9-be5f-6ef3bdf41f8b" providerId="ADAL" clId="{7EAC5818-2475-415A-A8A4-257D49ADB16B}" dt="2025-06-20T15:52:32.848" v="161" actId="47"/>
        <pc:sldMkLst>
          <pc:docMk/>
          <pc:sldMk cId="2357429909" sldId="366"/>
        </pc:sldMkLst>
      </pc:sldChg>
      <pc:sldChg chg="del">
        <pc:chgData name="Edelman, Robert (VDH)" userId="36f1e69c-c62b-45d9-be5f-6ef3bdf41f8b" providerId="ADAL" clId="{7EAC5818-2475-415A-A8A4-257D49ADB16B}" dt="2025-06-20T15:52:32.848" v="161" actId="47"/>
        <pc:sldMkLst>
          <pc:docMk/>
          <pc:sldMk cId="1060201995" sldId="367"/>
        </pc:sldMkLst>
      </pc:sldChg>
      <pc:sldChg chg="modSp del">
        <pc:chgData name="Edelman, Robert (VDH)" userId="36f1e69c-c62b-45d9-be5f-6ef3bdf41f8b" providerId="ADAL" clId="{7EAC5818-2475-415A-A8A4-257D49ADB16B}" dt="2025-06-20T15:52:32.848" v="161" actId="47"/>
        <pc:sldMkLst>
          <pc:docMk/>
          <pc:sldMk cId="1743363264" sldId="368"/>
        </pc:sldMkLst>
      </pc:sldChg>
      <pc:sldChg chg="del">
        <pc:chgData name="Edelman, Robert (VDH)" userId="36f1e69c-c62b-45d9-be5f-6ef3bdf41f8b" providerId="ADAL" clId="{7EAC5818-2475-415A-A8A4-257D49ADB16B}" dt="2025-06-20T16:29:20.163" v="244" actId="47"/>
        <pc:sldMkLst>
          <pc:docMk/>
          <pc:sldMk cId="803542003" sldId="369"/>
        </pc:sldMkLst>
      </pc:sldChg>
      <pc:sldChg chg="modSp del">
        <pc:chgData name="Edelman, Robert (VDH)" userId="36f1e69c-c62b-45d9-be5f-6ef3bdf41f8b" providerId="ADAL" clId="{7EAC5818-2475-415A-A8A4-257D49ADB16B}" dt="2025-06-20T16:29:21.575" v="245" actId="47"/>
        <pc:sldMkLst>
          <pc:docMk/>
          <pc:sldMk cId="832770976" sldId="370"/>
        </pc:sldMkLst>
      </pc:sldChg>
      <pc:sldChg chg="modSp del">
        <pc:chgData name="Edelman, Robert (VDH)" userId="36f1e69c-c62b-45d9-be5f-6ef3bdf41f8b" providerId="ADAL" clId="{7EAC5818-2475-415A-A8A4-257D49ADB16B}" dt="2025-06-20T16:29:22.531" v="246" actId="47"/>
        <pc:sldMkLst>
          <pc:docMk/>
          <pc:sldMk cId="1520398901" sldId="371"/>
        </pc:sldMkLst>
      </pc:sldChg>
      <pc:sldChg chg="modSp del">
        <pc:chgData name="Edelman, Robert (VDH)" userId="36f1e69c-c62b-45d9-be5f-6ef3bdf41f8b" providerId="ADAL" clId="{7EAC5818-2475-415A-A8A4-257D49ADB16B}" dt="2025-06-20T16:29:23.237" v="247" actId="47"/>
        <pc:sldMkLst>
          <pc:docMk/>
          <pc:sldMk cId="3789306104" sldId="372"/>
        </pc:sldMkLst>
      </pc:sldChg>
      <pc:sldChg chg="modSp del">
        <pc:chgData name="Edelman, Robert (VDH)" userId="36f1e69c-c62b-45d9-be5f-6ef3bdf41f8b" providerId="ADAL" clId="{7EAC5818-2475-415A-A8A4-257D49ADB16B}" dt="2025-06-20T16:29:24.053" v="248" actId="47"/>
        <pc:sldMkLst>
          <pc:docMk/>
          <pc:sldMk cId="1055437858" sldId="373"/>
        </pc:sldMkLst>
      </pc:sldChg>
      <pc:sldChg chg="modSp del">
        <pc:chgData name="Edelman, Robert (VDH)" userId="36f1e69c-c62b-45d9-be5f-6ef3bdf41f8b" providerId="ADAL" clId="{7EAC5818-2475-415A-A8A4-257D49ADB16B}" dt="2025-06-20T16:29:24.758" v="249" actId="47"/>
        <pc:sldMkLst>
          <pc:docMk/>
          <pc:sldMk cId="3335362071" sldId="374"/>
        </pc:sldMkLst>
      </pc:sldChg>
      <pc:sldChg chg="modSp del">
        <pc:chgData name="Edelman, Robert (VDH)" userId="36f1e69c-c62b-45d9-be5f-6ef3bdf41f8b" providerId="ADAL" clId="{7EAC5818-2475-415A-A8A4-257D49ADB16B}" dt="2025-06-20T16:29:26.452" v="250" actId="47"/>
        <pc:sldMkLst>
          <pc:docMk/>
          <pc:sldMk cId="953482905" sldId="375"/>
        </pc:sldMkLst>
      </pc:sldChg>
      <pc:sldChg chg="modSp mod modNotes">
        <pc:chgData name="Edelman, Robert (VDH)" userId="36f1e69c-c62b-45d9-be5f-6ef3bdf41f8b" providerId="ADAL" clId="{7EAC5818-2475-415A-A8A4-257D49ADB16B}" dt="2025-06-20T18:40:01.522" v="1296" actId="207"/>
        <pc:sldMkLst>
          <pc:docMk/>
          <pc:sldMk cId="2493542462" sldId="376"/>
        </pc:sldMkLst>
        <pc:spChg chg="mod">
          <ac:chgData name="Edelman, Robert (VDH)" userId="36f1e69c-c62b-45d9-be5f-6ef3bdf41f8b" providerId="ADAL" clId="{7EAC5818-2475-415A-A8A4-257D49ADB16B}" dt="2025-06-20T18:40:01.522" v="1296" actId="207"/>
          <ac:spMkLst>
            <pc:docMk/>
            <pc:sldMk cId="2493542462" sldId="376"/>
            <ac:spMk id="18434" creationId="{00000000-0000-0000-0000-000000000000}"/>
          </ac:spMkLst>
        </pc:spChg>
        <pc:spChg chg="mod">
          <ac:chgData name="Edelman, Robert (VDH)" userId="36f1e69c-c62b-45d9-be5f-6ef3bdf41f8b" providerId="ADAL" clId="{7EAC5818-2475-415A-A8A4-257D49ADB16B}" dt="2025-06-20T15:30:16.398" v="0"/>
          <ac:spMkLst>
            <pc:docMk/>
            <pc:sldMk cId="2493542462" sldId="376"/>
            <ac:spMk id="18437" creationId="{00000000-0000-0000-0000-000000000000}"/>
          </ac:spMkLst>
        </pc:spChg>
        <pc:picChg chg="mod">
          <ac:chgData name="Edelman, Robert (VDH)" userId="36f1e69c-c62b-45d9-be5f-6ef3bdf41f8b" providerId="ADAL" clId="{7EAC5818-2475-415A-A8A4-257D49ADB16B}" dt="2025-06-20T15:30:16.398" v="0"/>
          <ac:picMkLst>
            <pc:docMk/>
            <pc:sldMk cId="2493542462" sldId="376"/>
            <ac:picMk id="18436" creationId="{00000000-0000-0000-0000-000000000000}"/>
          </ac:picMkLst>
        </pc:picChg>
      </pc:sldChg>
      <pc:sldChg chg="modSp">
        <pc:chgData name="Edelman, Robert (VDH)" userId="36f1e69c-c62b-45d9-be5f-6ef3bdf41f8b" providerId="ADAL" clId="{7EAC5818-2475-415A-A8A4-257D49ADB16B}" dt="2025-06-20T15:30:16.398" v="0"/>
        <pc:sldMkLst>
          <pc:docMk/>
          <pc:sldMk cId="28942486" sldId="377"/>
        </pc:sldMkLst>
        <pc:spChg chg="mod">
          <ac:chgData name="Edelman, Robert (VDH)" userId="36f1e69c-c62b-45d9-be5f-6ef3bdf41f8b" providerId="ADAL" clId="{7EAC5818-2475-415A-A8A4-257D49ADB16B}" dt="2025-06-20T15:30:16.398" v="0"/>
          <ac:spMkLst>
            <pc:docMk/>
            <pc:sldMk cId="28942486" sldId="377"/>
            <ac:spMk id="2" creationId="{00000000-0000-0000-0000-000000000000}"/>
          </ac:spMkLst>
        </pc:spChg>
        <pc:spChg chg="mod">
          <ac:chgData name="Edelman, Robert (VDH)" userId="36f1e69c-c62b-45d9-be5f-6ef3bdf41f8b" providerId="ADAL" clId="{7EAC5818-2475-415A-A8A4-257D49ADB16B}" dt="2025-06-20T15:30:16.398" v="0"/>
          <ac:spMkLst>
            <pc:docMk/>
            <pc:sldMk cId="28942486" sldId="377"/>
            <ac:spMk id="3" creationId="{00000000-0000-0000-0000-000000000000}"/>
          </ac:spMkLst>
        </pc:spChg>
      </pc:sldChg>
      <pc:sldChg chg="modSp">
        <pc:chgData name="Edelman, Robert (VDH)" userId="36f1e69c-c62b-45d9-be5f-6ef3bdf41f8b" providerId="ADAL" clId="{7EAC5818-2475-415A-A8A4-257D49ADB16B}" dt="2025-06-20T15:30:16.398" v="0"/>
        <pc:sldMkLst>
          <pc:docMk/>
          <pc:sldMk cId="1772700111" sldId="378"/>
        </pc:sldMkLst>
        <pc:spChg chg="mod">
          <ac:chgData name="Edelman, Robert (VDH)" userId="36f1e69c-c62b-45d9-be5f-6ef3bdf41f8b" providerId="ADAL" clId="{7EAC5818-2475-415A-A8A4-257D49ADB16B}" dt="2025-06-20T15:30:16.398" v="0"/>
          <ac:spMkLst>
            <pc:docMk/>
            <pc:sldMk cId="1772700111" sldId="378"/>
            <ac:spMk id="2" creationId="{00000000-0000-0000-0000-000000000000}"/>
          </ac:spMkLst>
        </pc:spChg>
        <pc:spChg chg="mod">
          <ac:chgData name="Edelman, Robert (VDH)" userId="36f1e69c-c62b-45d9-be5f-6ef3bdf41f8b" providerId="ADAL" clId="{7EAC5818-2475-415A-A8A4-257D49ADB16B}" dt="2025-06-20T15:30:16.398" v="0"/>
          <ac:spMkLst>
            <pc:docMk/>
            <pc:sldMk cId="1772700111" sldId="378"/>
            <ac:spMk id="3" creationId="{00000000-0000-0000-0000-000000000000}"/>
          </ac:spMkLst>
        </pc:spChg>
        <pc:spChg chg="mod">
          <ac:chgData name="Edelman, Robert (VDH)" userId="36f1e69c-c62b-45d9-be5f-6ef3bdf41f8b" providerId="ADAL" clId="{7EAC5818-2475-415A-A8A4-257D49ADB16B}" dt="2025-06-20T15:30:16.398" v="0"/>
          <ac:spMkLst>
            <pc:docMk/>
            <pc:sldMk cId="1772700111" sldId="378"/>
            <ac:spMk id="4" creationId="{00000000-0000-0000-0000-000000000000}"/>
          </ac:spMkLst>
        </pc:spChg>
      </pc:sldChg>
      <pc:sldChg chg="del modAnim">
        <pc:chgData name="Edelman, Robert (VDH)" userId="36f1e69c-c62b-45d9-be5f-6ef3bdf41f8b" providerId="ADAL" clId="{7EAC5818-2475-415A-A8A4-257D49ADB16B}" dt="2025-06-20T15:42:12.449" v="152" actId="47"/>
        <pc:sldMkLst>
          <pc:docMk/>
          <pc:sldMk cId="916909943" sldId="379"/>
        </pc:sldMkLst>
      </pc:sldChg>
      <pc:sldChg chg="modSp mod modNotes modNotesTx">
        <pc:chgData name="Edelman, Robert (VDH)" userId="36f1e69c-c62b-45d9-be5f-6ef3bdf41f8b" providerId="ADAL" clId="{7EAC5818-2475-415A-A8A4-257D49ADB16B}" dt="2025-06-26T20:18:59.002" v="1888" actId="20577"/>
        <pc:sldMkLst>
          <pc:docMk/>
          <pc:sldMk cId="4052470384" sldId="380"/>
        </pc:sldMkLst>
        <pc:spChg chg="mod">
          <ac:chgData name="Edelman, Robert (VDH)" userId="36f1e69c-c62b-45d9-be5f-6ef3bdf41f8b" providerId="ADAL" clId="{7EAC5818-2475-415A-A8A4-257D49ADB16B}" dt="2025-06-20T15:30:16.398" v="0"/>
          <ac:spMkLst>
            <pc:docMk/>
            <pc:sldMk cId="4052470384" sldId="380"/>
            <ac:spMk id="2" creationId="{00000000-0000-0000-0000-000000000000}"/>
          </ac:spMkLst>
        </pc:spChg>
        <pc:spChg chg="mod">
          <ac:chgData name="Edelman, Robert (VDH)" userId="36f1e69c-c62b-45d9-be5f-6ef3bdf41f8b" providerId="ADAL" clId="{7EAC5818-2475-415A-A8A4-257D49ADB16B}" dt="2025-06-20T18:33:26.103" v="1217" actId="113"/>
          <ac:spMkLst>
            <pc:docMk/>
            <pc:sldMk cId="4052470384" sldId="380"/>
            <ac:spMk id="3" creationId="{00000000-0000-0000-0000-000000000000}"/>
          </ac:spMkLst>
        </pc:spChg>
      </pc:sldChg>
      <pc:sldChg chg="del">
        <pc:chgData name="Edelman, Robert (VDH)" userId="36f1e69c-c62b-45d9-be5f-6ef3bdf41f8b" providerId="ADAL" clId="{7EAC5818-2475-415A-A8A4-257D49ADB16B}" dt="2025-06-20T15:44:10.437" v="160" actId="47"/>
        <pc:sldMkLst>
          <pc:docMk/>
          <pc:sldMk cId="1814397151" sldId="381"/>
        </pc:sldMkLst>
      </pc:sldChg>
      <pc:sldChg chg="modSp del">
        <pc:chgData name="Edelman, Robert (VDH)" userId="36f1e69c-c62b-45d9-be5f-6ef3bdf41f8b" providerId="ADAL" clId="{7EAC5818-2475-415A-A8A4-257D49ADB16B}" dt="2025-06-20T15:52:32.848" v="161" actId="47"/>
        <pc:sldMkLst>
          <pc:docMk/>
          <pc:sldMk cId="1240992168" sldId="382"/>
        </pc:sldMkLst>
      </pc:sldChg>
      <pc:sldChg chg="del">
        <pc:chgData name="Edelman, Robert (VDH)" userId="36f1e69c-c62b-45d9-be5f-6ef3bdf41f8b" providerId="ADAL" clId="{7EAC5818-2475-415A-A8A4-257D49ADB16B}" dt="2025-06-20T16:29:27.582" v="251" actId="47"/>
        <pc:sldMkLst>
          <pc:docMk/>
          <pc:sldMk cId="2484173466" sldId="383"/>
        </pc:sldMkLst>
      </pc:sldChg>
      <pc:sldChg chg="addSp modSp add mod">
        <pc:chgData name="Edelman, Robert (VDH)" userId="36f1e69c-c62b-45d9-be5f-6ef3bdf41f8b" providerId="ADAL" clId="{7EAC5818-2475-415A-A8A4-257D49ADB16B}" dt="2025-06-20T17:36:35.360" v="276"/>
        <pc:sldMkLst>
          <pc:docMk/>
          <pc:sldMk cId="455747407" sldId="498"/>
        </pc:sldMkLst>
        <pc:spChg chg="mod">
          <ac:chgData name="Edelman, Robert (VDH)" userId="36f1e69c-c62b-45d9-be5f-6ef3bdf41f8b" providerId="ADAL" clId="{7EAC5818-2475-415A-A8A4-257D49ADB16B}" dt="2025-06-20T17:34:28.851" v="256" actId="6549"/>
          <ac:spMkLst>
            <pc:docMk/>
            <pc:sldMk cId="455747407" sldId="498"/>
            <ac:spMk id="2" creationId="{AE980E46-2089-BA53-739C-416CDFE97141}"/>
          </ac:spMkLst>
        </pc:spChg>
        <pc:spChg chg="mod">
          <ac:chgData name="Edelman, Robert (VDH)" userId="36f1e69c-c62b-45d9-be5f-6ef3bdf41f8b" providerId="ADAL" clId="{7EAC5818-2475-415A-A8A4-257D49ADB16B}" dt="2025-06-20T17:35:45.240" v="275" actId="20577"/>
          <ac:spMkLst>
            <pc:docMk/>
            <pc:sldMk cId="455747407" sldId="498"/>
            <ac:spMk id="5" creationId="{0CED045A-B238-CE5B-66D5-CAE5A82F6680}"/>
          </ac:spMkLst>
        </pc:spChg>
      </pc:sldChg>
      <pc:sldChg chg="add">
        <pc:chgData name="Edelman, Robert (VDH)" userId="36f1e69c-c62b-45d9-be5f-6ef3bdf41f8b" providerId="ADAL" clId="{7EAC5818-2475-415A-A8A4-257D49ADB16B}" dt="2025-06-20T17:36:42.793" v="277"/>
        <pc:sldMkLst>
          <pc:docMk/>
          <pc:sldMk cId="2558573666" sldId="502"/>
        </pc:sldMkLst>
      </pc:sldChg>
      <pc:sldChg chg="modSp add mod">
        <pc:chgData name="Edelman, Robert (VDH)" userId="36f1e69c-c62b-45d9-be5f-6ef3bdf41f8b" providerId="ADAL" clId="{7EAC5818-2475-415A-A8A4-257D49ADB16B}" dt="2025-06-26T20:28:28.790" v="1905" actId="20577"/>
        <pc:sldMkLst>
          <pc:docMk/>
          <pc:sldMk cId="3622902338" sldId="526"/>
        </pc:sldMkLst>
        <pc:spChg chg="mod">
          <ac:chgData name="Edelman, Robert (VDH)" userId="36f1e69c-c62b-45d9-be5f-6ef3bdf41f8b" providerId="ADAL" clId="{7EAC5818-2475-415A-A8A4-257D49ADB16B}" dt="2025-06-26T20:28:28.790" v="1905" actId="20577"/>
          <ac:spMkLst>
            <pc:docMk/>
            <pc:sldMk cId="3622902338" sldId="526"/>
            <ac:spMk id="2" creationId="{820878DD-1FF1-1865-7018-DC7F761E14DD}"/>
          </ac:spMkLst>
        </pc:spChg>
        <pc:spChg chg="mod">
          <ac:chgData name="Edelman, Robert (VDH)" userId="36f1e69c-c62b-45d9-be5f-6ef3bdf41f8b" providerId="ADAL" clId="{7EAC5818-2475-415A-A8A4-257D49ADB16B}" dt="2025-06-20T17:37:17.562" v="280" actId="14100"/>
          <ac:spMkLst>
            <pc:docMk/>
            <pc:sldMk cId="3622902338" sldId="526"/>
            <ac:spMk id="3" creationId="{C02AF43D-688A-B1F0-D21D-C7FB0CB00FFF}"/>
          </ac:spMkLst>
        </pc:spChg>
      </pc:sldChg>
      <pc:sldChg chg="modSp add mod">
        <pc:chgData name="Edelman, Robert (VDH)" userId="36f1e69c-c62b-45d9-be5f-6ef3bdf41f8b" providerId="ADAL" clId="{7EAC5818-2475-415A-A8A4-257D49ADB16B}" dt="2025-06-26T20:28:12.197" v="1902" actId="403"/>
        <pc:sldMkLst>
          <pc:docMk/>
          <pc:sldMk cId="3139421786" sldId="527"/>
        </pc:sldMkLst>
        <pc:spChg chg="mod">
          <ac:chgData name="Edelman, Robert (VDH)" userId="36f1e69c-c62b-45d9-be5f-6ef3bdf41f8b" providerId="ADAL" clId="{7EAC5818-2475-415A-A8A4-257D49ADB16B}" dt="2025-06-26T20:28:12.197" v="1902" actId="403"/>
          <ac:spMkLst>
            <pc:docMk/>
            <pc:sldMk cId="3139421786" sldId="527"/>
            <ac:spMk id="2" creationId="{C426A04E-4737-83F8-846B-BA1775516F6F}"/>
          </ac:spMkLst>
        </pc:spChg>
        <pc:spChg chg="mod">
          <ac:chgData name="Edelman, Robert (VDH)" userId="36f1e69c-c62b-45d9-be5f-6ef3bdf41f8b" providerId="ADAL" clId="{7EAC5818-2475-415A-A8A4-257D49ADB16B}" dt="2025-06-20T17:37:33.137" v="281" actId="14100"/>
          <ac:spMkLst>
            <pc:docMk/>
            <pc:sldMk cId="3139421786" sldId="527"/>
            <ac:spMk id="3" creationId="{18121A95-02F8-C165-19B6-5CC8762D1942}"/>
          </ac:spMkLst>
        </pc:spChg>
      </pc:sldChg>
      <pc:sldChg chg="modSp add mod">
        <pc:chgData name="Edelman, Robert (VDH)" userId="36f1e69c-c62b-45d9-be5f-6ef3bdf41f8b" providerId="ADAL" clId="{7EAC5818-2475-415A-A8A4-257D49ADB16B}" dt="2025-06-26T20:27:57.118" v="1899" actId="403"/>
        <pc:sldMkLst>
          <pc:docMk/>
          <pc:sldMk cId="2787517753" sldId="529"/>
        </pc:sldMkLst>
        <pc:spChg chg="mod">
          <ac:chgData name="Edelman, Robert (VDH)" userId="36f1e69c-c62b-45d9-be5f-6ef3bdf41f8b" providerId="ADAL" clId="{7EAC5818-2475-415A-A8A4-257D49ADB16B}" dt="2025-06-26T20:27:57.118" v="1899" actId="403"/>
          <ac:spMkLst>
            <pc:docMk/>
            <pc:sldMk cId="2787517753" sldId="529"/>
            <ac:spMk id="2" creationId="{7EFC3C47-7C86-AAC5-007F-8314C6A9CB09}"/>
          </ac:spMkLst>
        </pc:spChg>
        <pc:spChg chg="mod">
          <ac:chgData name="Edelman, Robert (VDH)" userId="36f1e69c-c62b-45d9-be5f-6ef3bdf41f8b" providerId="ADAL" clId="{7EAC5818-2475-415A-A8A4-257D49ADB16B}" dt="2025-06-20T17:38:28.464" v="284" actId="14100"/>
          <ac:spMkLst>
            <pc:docMk/>
            <pc:sldMk cId="2787517753" sldId="529"/>
            <ac:spMk id="3" creationId="{8FAF2248-F5E8-5699-9679-A87D827CB128}"/>
          </ac:spMkLst>
        </pc:spChg>
      </pc:sldChg>
      <pc:sldChg chg="add">
        <pc:chgData name="Edelman, Robert (VDH)" userId="36f1e69c-c62b-45d9-be5f-6ef3bdf41f8b" providerId="ADAL" clId="{7EAC5818-2475-415A-A8A4-257D49ADB16B}" dt="2025-06-20T17:38:10.970" v="282"/>
        <pc:sldMkLst>
          <pc:docMk/>
          <pc:sldMk cId="3691212379" sldId="530"/>
        </pc:sldMkLst>
      </pc:sldChg>
      <pc:sldChg chg="add del">
        <pc:chgData name="Edelman, Robert (VDH)" userId="36f1e69c-c62b-45d9-be5f-6ef3bdf41f8b" providerId="ADAL" clId="{7EAC5818-2475-415A-A8A4-257D49ADB16B}" dt="2025-06-20T16:29:16.320" v="242" actId="47"/>
        <pc:sldMkLst>
          <pc:docMk/>
          <pc:sldMk cId="148164823" sldId="676"/>
        </pc:sldMkLst>
      </pc:sldChg>
      <pc:sldChg chg="add del">
        <pc:chgData name="Edelman, Robert (VDH)" userId="36f1e69c-c62b-45d9-be5f-6ef3bdf41f8b" providerId="ADAL" clId="{7EAC5818-2475-415A-A8A4-257D49ADB16B}" dt="2025-06-20T16:29:18.234" v="243" actId="47"/>
        <pc:sldMkLst>
          <pc:docMk/>
          <pc:sldMk cId="2816812300" sldId="680"/>
        </pc:sldMkLst>
      </pc:sldChg>
      <pc:sldChg chg="add del">
        <pc:chgData name="Edelman, Robert (VDH)" userId="36f1e69c-c62b-45d9-be5f-6ef3bdf41f8b" providerId="ADAL" clId="{7EAC5818-2475-415A-A8A4-257D49ADB16B}" dt="2025-06-20T16:29:11.819" v="240" actId="47"/>
        <pc:sldMkLst>
          <pc:docMk/>
          <pc:sldMk cId="3295998231" sldId="682"/>
        </pc:sldMkLst>
      </pc:sldChg>
      <pc:sldChg chg="add">
        <pc:chgData name="Edelman, Robert (VDH)" userId="36f1e69c-c62b-45d9-be5f-6ef3bdf41f8b" providerId="ADAL" clId="{7EAC5818-2475-415A-A8A4-257D49ADB16B}" dt="2025-06-20T15:53:29.929" v="162"/>
        <pc:sldMkLst>
          <pc:docMk/>
          <pc:sldMk cId="1703468201" sldId="2146848678"/>
        </pc:sldMkLst>
      </pc:sldChg>
      <pc:sldChg chg="modSp add mod">
        <pc:chgData name="Edelman, Robert (VDH)" userId="36f1e69c-c62b-45d9-be5f-6ef3bdf41f8b" providerId="ADAL" clId="{7EAC5818-2475-415A-A8A4-257D49ADB16B}" dt="2025-06-20T15:54:12.442" v="163" actId="122"/>
        <pc:sldMkLst>
          <pc:docMk/>
          <pc:sldMk cId="1731437781" sldId="2146848683"/>
        </pc:sldMkLst>
        <pc:spChg chg="mod">
          <ac:chgData name="Edelman, Robert (VDH)" userId="36f1e69c-c62b-45d9-be5f-6ef3bdf41f8b" providerId="ADAL" clId="{7EAC5818-2475-415A-A8A4-257D49ADB16B}" dt="2025-06-20T15:54:12.442" v="163" actId="122"/>
          <ac:spMkLst>
            <pc:docMk/>
            <pc:sldMk cId="1731437781" sldId="2146848683"/>
            <ac:spMk id="6" creationId="{3C01079E-F9F0-1D22-36D3-8B1747BBC038}"/>
          </ac:spMkLst>
        </pc:spChg>
      </pc:sldChg>
      <pc:sldChg chg="modSp add mod">
        <pc:chgData name="Edelman, Robert (VDH)" userId="36f1e69c-c62b-45d9-be5f-6ef3bdf41f8b" providerId="ADAL" clId="{7EAC5818-2475-415A-A8A4-257D49ADB16B}" dt="2025-06-20T18:36:26.910" v="1236" actId="122"/>
        <pc:sldMkLst>
          <pc:docMk/>
          <pc:sldMk cId="1727840099" sldId="2146848699"/>
        </pc:sldMkLst>
        <pc:spChg chg="mod">
          <ac:chgData name="Edelman, Robert (VDH)" userId="36f1e69c-c62b-45d9-be5f-6ef3bdf41f8b" providerId="ADAL" clId="{7EAC5818-2475-415A-A8A4-257D49ADB16B}" dt="2025-06-20T18:36:26.910" v="1236" actId="122"/>
          <ac:spMkLst>
            <pc:docMk/>
            <pc:sldMk cId="1727840099" sldId="2146848699"/>
            <ac:spMk id="2" creationId="{7FBA725C-A6AF-EA7C-DCD2-59F2119B2B44}"/>
          </ac:spMkLst>
        </pc:spChg>
      </pc:sldChg>
      <pc:sldChg chg="modSp add del mod">
        <pc:chgData name="Edelman, Robert (VDH)" userId="36f1e69c-c62b-45d9-be5f-6ef3bdf41f8b" providerId="ADAL" clId="{7EAC5818-2475-415A-A8A4-257D49ADB16B}" dt="2025-06-26T20:23:22.668" v="1892" actId="47"/>
        <pc:sldMkLst>
          <pc:docMk/>
          <pc:sldMk cId="3607993012" sldId="2146848700"/>
        </pc:sldMkLst>
      </pc:sldChg>
      <pc:sldChg chg="modSp add mod">
        <pc:chgData name="Edelman, Robert (VDH)" userId="36f1e69c-c62b-45d9-be5f-6ef3bdf41f8b" providerId="ADAL" clId="{7EAC5818-2475-415A-A8A4-257D49ADB16B}" dt="2025-06-27T15:51:53.491" v="1913" actId="122"/>
        <pc:sldMkLst>
          <pc:docMk/>
          <pc:sldMk cId="3457723198" sldId="2146848704"/>
        </pc:sldMkLst>
        <pc:spChg chg="mod">
          <ac:chgData name="Edelman, Robert (VDH)" userId="36f1e69c-c62b-45d9-be5f-6ef3bdf41f8b" providerId="ADAL" clId="{7EAC5818-2475-415A-A8A4-257D49ADB16B}" dt="2025-06-27T15:51:53.491" v="1913" actId="122"/>
          <ac:spMkLst>
            <pc:docMk/>
            <pc:sldMk cId="3457723198" sldId="2146848704"/>
            <ac:spMk id="2" creationId="{704EE777-E7B3-785A-8A49-AF2FCAEF3B26}"/>
          </ac:spMkLst>
        </pc:spChg>
      </pc:sldChg>
      <pc:sldChg chg="add">
        <pc:chgData name="Edelman, Robert (VDH)" userId="36f1e69c-c62b-45d9-be5f-6ef3bdf41f8b" providerId="ADAL" clId="{7EAC5818-2475-415A-A8A4-257D49ADB16B}" dt="2025-06-20T16:22:08.887" v="164"/>
        <pc:sldMkLst>
          <pc:docMk/>
          <pc:sldMk cId="3112585009" sldId="2146848705"/>
        </pc:sldMkLst>
      </pc:sldChg>
      <pc:sldChg chg="add del">
        <pc:chgData name="Edelman, Robert (VDH)" userId="36f1e69c-c62b-45d9-be5f-6ef3bdf41f8b" providerId="ADAL" clId="{7EAC5818-2475-415A-A8A4-257D49ADB16B}" dt="2025-06-20T16:26:41.488" v="234" actId="47"/>
        <pc:sldMkLst>
          <pc:docMk/>
          <pc:sldMk cId="4168682881" sldId="2146848709"/>
        </pc:sldMkLst>
      </pc:sldChg>
      <pc:sldChg chg="add del">
        <pc:chgData name="Edelman, Robert (VDH)" userId="36f1e69c-c62b-45d9-be5f-6ef3bdf41f8b" providerId="ADAL" clId="{7EAC5818-2475-415A-A8A4-257D49ADB16B}" dt="2025-06-20T16:26:58.623" v="235" actId="47"/>
        <pc:sldMkLst>
          <pc:docMk/>
          <pc:sldMk cId="2788626896" sldId="2146848710"/>
        </pc:sldMkLst>
      </pc:sldChg>
      <pc:sldChg chg="add del">
        <pc:chgData name="Edelman, Robert (VDH)" userId="36f1e69c-c62b-45d9-be5f-6ef3bdf41f8b" providerId="ADAL" clId="{7EAC5818-2475-415A-A8A4-257D49ADB16B}" dt="2025-06-20T17:21:03.531" v="253" actId="47"/>
        <pc:sldMkLst>
          <pc:docMk/>
          <pc:sldMk cId="3452378932" sldId="2146848715"/>
        </pc:sldMkLst>
      </pc:sldChg>
      <pc:sldChg chg="add del">
        <pc:chgData name="Edelman, Robert (VDH)" userId="36f1e69c-c62b-45d9-be5f-6ef3bdf41f8b" providerId="ADAL" clId="{7EAC5818-2475-415A-A8A4-257D49ADB16B}" dt="2025-06-20T16:28:26.671" v="236" actId="47"/>
        <pc:sldMkLst>
          <pc:docMk/>
          <pc:sldMk cId="2950590044" sldId="2146848716"/>
        </pc:sldMkLst>
      </pc:sldChg>
      <pc:sldChg chg="modSp add mod">
        <pc:chgData name="Edelman, Robert (VDH)" userId="36f1e69c-c62b-45d9-be5f-6ef3bdf41f8b" providerId="ADAL" clId="{7EAC5818-2475-415A-A8A4-257D49ADB16B}" dt="2025-06-20T18:36:31.884" v="1237" actId="122"/>
        <pc:sldMkLst>
          <pc:docMk/>
          <pc:sldMk cId="3113249492" sldId="2146848717"/>
        </pc:sldMkLst>
        <pc:spChg chg="mod">
          <ac:chgData name="Edelman, Robert (VDH)" userId="36f1e69c-c62b-45d9-be5f-6ef3bdf41f8b" providerId="ADAL" clId="{7EAC5818-2475-415A-A8A4-257D49ADB16B}" dt="2025-06-20T18:36:31.884" v="1237" actId="122"/>
          <ac:spMkLst>
            <pc:docMk/>
            <pc:sldMk cId="3113249492" sldId="2146848717"/>
            <ac:spMk id="2" creationId="{2D77410F-8554-6945-F384-D473DBBF00D7}"/>
          </ac:spMkLst>
        </pc:spChg>
      </pc:sldChg>
      <pc:sldChg chg="add">
        <pc:chgData name="Edelman, Robert (VDH)" userId="36f1e69c-c62b-45d9-be5f-6ef3bdf41f8b" providerId="ADAL" clId="{7EAC5818-2475-415A-A8A4-257D49ADB16B}" dt="2025-06-20T16:22:08.887" v="164"/>
        <pc:sldMkLst>
          <pc:docMk/>
          <pc:sldMk cId="4103337786" sldId="2146848719"/>
        </pc:sldMkLst>
      </pc:sldChg>
      <pc:sldChg chg="modSp add mod">
        <pc:chgData name="Edelman, Robert (VDH)" userId="36f1e69c-c62b-45d9-be5f-6ef3bdf41f8b" providerId="ADAL" clId="{7EAC5818-2475-415A-A8A4-257D49ADB16B}" dt="2025-06-20T18:35:25.368" v="1231" actId="2711"/>
        <pc:sldMkLst>
          <pc:docMk/>
          <pc:sldMk cId="1224766786" sldId="2146848724"/>
        </pc:sldMkLst>
        <pc:spChg chg="mod">
          <ac:chgData name="Edelman, Robert (VDH)" userId="36f1e69c-c62b-45d9-be5f-6ef3bdf41f8b" providerId="ADAL" clId="{7EAC5818-2475-415A-A8A4-257D49ADB16B}" dt="2025-06-20T18:35:25.368" v="1231" actId="2711"/>
          <ac:spMkLst>
            <pc:docMk/>
            <pc:sldMk cId="1224766786" sldId="2146848724"/>
            <ac:spMk id="2" creationId="{4F4A7533-AC75-280A-ADE3-98C62F1E5974}"/>
          </ac:spMkLst>
        </pc:spChg>
      </pc:sldChg>
      <pc:sldChg chg="modSp add mod">
        <pc:chgData name="Edelman, Robert (VDH)" userId="36f1e69c-c62b-45d9-be5f-6ef3bdf41f8b" providerId="ADAL" clId="{7EAC5818-2475-415A-A8A4-257D49ADB16B}" dt="2025-06-20T18:36:36.686" v="1238" actId="122"/>
        <pc:sldMkLst>
          <pc:docMk/>
          <pc:sldMk cId="332298272" sldId="2146848725"/>
        </pc:sldMkLst>
        <pc:spChg chg="mod">
          <ac:chgData name="Edelman, Robert (VDH)" userId="36f1e69c-c62b-45d9-be5f-6ef3bdf41f8b" providerId="ADAL" clId="{7EAC5818-2475-415A-A8A4-257D49ADB16B}" dt="2025-06-20T18:36:36.686" v="1238" actId="122"/>
          <ac:spMkLst>
            <pc:docMk/>
            <pc:sldMk cId="332298272" sldId="2146848725"/>
            <ac:spMk id="2" creationId="{2D77410F-8554-6945-F384-D473DBBF00D7}"/>
          </ac:spMkLst>
        </pc:spChg>
      </pc:sldChg>
      <pc:sldChg chg="modSp add mod">
        <pc:chgData name="Edelman, Robert (VDH)" userId="36f1e69c-c62b-45d9-be5f-6ef3bdf41f8b" providerId="ADAL" clId="{7EAC5818-2475-415A-A8A4-257D49ADB16B}" dt="2025-06-20T18:40:41.061" v="1303" actId="20577"/>
        <pc:sldMkLst>
          <pc:docMk/>
          <pc:sldMk cId="3903639945" sldId="2146848726"/>
        </pc:sldMkLst>
        <pc:spChg chg="mod">
          <ac:chgData name="Edelman, Robert (VDH)" userId="36f1e69c-c62b-45d9-be5f-6ef3bdf41f8b" providerId="ADAL" clId="{7EAC5818-2475-415A-A8A4-257D49ADB16B}" dt="2025-06-20T18:40:41.061" v="1303" actId="20577"/>
          <ac:spMkLst>
            <pc:docMk/>
            <pc:sldMk cId="3903639945" sldId="2146848726"/>
            <ac:spMk id="2" creationId="{963C77AE-B2D7-8032-7BDD-C6046CB34738}"/>
          </ac:spMkLst>
        </pc:spChg>
      </pc:sldChg>
      <pc:sldChg chg="modSp add mod">
        <pc:chgData name="Edelman, Robert (VDH)" userId="36f1e69c-c62b-45d9-be5f-6ef3bdf41f8b" providerId="ADAL" clId="{7EAC5818-2475-415A-A8A4-257D49ADB16B}" dt="2025-06-20T18:36:00.788" v="1233" actId="122"/>
        <pc:sldMkLst>
          <pc:docMk/>
          <pc:sldMk cId="3671551193" sldId="2146848727"/>
        </pc:sldMkLst>
        <pc:spChg chg="mod">
          <ac:chgData name="Edelman, Robert (VDH)" userId="36f1e69c-c62b-45d9-be5f-6ef3bdf41f8b" providerId="ADAL" clId="{7EAC5818-2475-415A-A8A4-257D49ADB16B}" dt="2025-06-20T18:36:00.788" v="1233" actId="122"/>
          <ac:spMkLst>
            <pc:docMk/>
            <pc:sldMk cId="3671551193" sldId="2146848727"/>
            <ac:spMk id="35842" creationId="{996D6BD0-3E06-3649-2C16-126C9AB4B82E}"/>
          </ac:spMkLst>
        </pc:spChg>
      </pc:sldChg>
      <pc:sldChg chg="modSp add mod">
        <pc:chgData name="Edelman, Robert (VDH)" userId="36f1e69c-c62b-45d9-be5f-6ef3bdf41f8b" providerId="ADAL" clId="{7EAC5818-2475-415A-A8A4-257D49ADB16B}" dt="2025-06-20T18:40:48.814" v="1310" actId="20577"/>
        <pc:sldMkLst>
          <pc:docMk/>
          <pc:sldMk cId="2989635487" sldId="2146848729"/>
        </pc:sldMkLst>
        <pc:spChg chg="mod">
          <ac:chgData name="Edelman, Robert (VDH)" userId="36f1e69c-c62b-45d9-be5f-6ef3bdf41f8b" providerId="ADAL" clId="{7EAC5818-2475-415A-A8A4-257D49ADB16B}" dt="2025-06-20T18:40:48.814" v="1310" actId="20577"/>
          <ac:spMkLst>
            <pc:docMk/>
            <pc:sldMk cId="2989635487" sldId="2146848729"/>
            <ac:spMk id="2" creationId="{963C77AE-B2D7-8032-7BDD-C6046CB34738}"/>
          </ac:spMkLst>
        </pc:spChg>
        <pc:picChg chg="mod">
          <ac:chgData name="Edelman, Robert (VDH)" userId="36f1e69c-c62b-45d9-be5f-6ef3bdf41f8b" providerId="ADAL" clId="{7EAC5818-2475-415A-A8A4-257D49ADB16B}" dt="2025-06-20T18:36:52.179" v="1241" actId="1076"/>
          <ac:picMkLst>
            <pc:docMk/>
            <pc:sldMk cId="2989635487" sldId="2146848729"/>
            <ac:picMk id="5" creationId="{C166CFF7-319C-F732-32C1-12F0BFA98BD8}"/>
          </ac:picMkLst>
        </pc:picChg>
      </pc:sldChg>
      <pc:sldChg chg="add del">
        <pc:chgData name="Edelman, Robert (VDH)" userId="36f1e69c-c62b-45d9-be5f-6ef3bdf41f8b" providerId="ADAL" clId="{7EAC5818-2475-415A-A8A4-257D49ADB16B}" dt="2025-06-20T16:29:04.290" v="237" actId="47"/>
        <pc:sldMkLst>
          <pc:docMk/>
          <pc:sldMk cId="1952290099" sldId="2146848730"/>
        </pc:sldMkLst>
      </pc:sldChg>
      <pc:sldChg chg="modSp add del mod">
        <pc:chgData name="Edelman, Robert (VDH)" userId="36f1e69c-c62b-45d9-be5f-6ef3bdf41f8b" providerId="ADAL" clId="{7EAC5818-2475-415A-A8A4-257D49ADB16B}" dt="2025-06-20T18:37:03.995" v="1243" actId="122"/>
        <pc:sldMkLst>
          <pc:docMk/>
          <pc:sldMk cId="2450097444" sldId="2146848731"/>
        </pc:sldMkLst>
        <pc:spChg chg="mod">
          <ac:chgData name="Edelman, Robert (VDH)" userId="36f1e69c-c62b-45d9-be5f-6ef3bdf41f8b" providerId="ADAL" clId="{7EAC5818-2475-415A-A8A4-257D49ADB16B}" dt="2025-06-20T18:37:03.995" v="1243" actId="122"/>
          <ac:spMkLst>
            <pc:docMk/>
            <pc:sldMk cId="2450097444" sldId="2146848731"/>
            <ac:spMk id="2" creationId="{05919876-B970-66BD-8F34-C4B27BB1738D}"/>
          </ac:spMkLst>
        </pc:spChg>
      </pc:sldChg>
      <pc:sldChg chg="add del ord">
        <pc:chgData name="Edelman, Robert (VDH)" userId="36f1e69c-c62b-45d9-be5f-6ef3bdf41f8b" providerId="ADAL" clId="{7EAC5818-2475-415A-A8A4-257D49ADB16B}" dt="2025-06-20T16:22:41.004" v="167" actId="47"/>
        <pc:sldMkLst>
          <pc:docMk/>
          <pc:sldMk cId="3484423295" sldId="2146848732"/>
        </pc:sldMkLst>
      </pc:sldChg>
      <pc:sldChg chg="add del">
        <pc:chgData name="Edelman, Robert (VDH)" userId="36f1e69c-c62b-45d9-be5f-6ef3bdf41f8b" providerId="ADAL" clId="{7EAC5818-2475-415A-A8A4-257D49ADB16B}" dt="2025-06-20T16:22:43.012" v="168" actId="47"/>
        <pc:sldMkLst>
          <pc:docMk/>
          <pc:sldMk cId="2476710599" sldId="2146848733"/>
        </pc:sldMkLst>
      </pc:sldChg>
      <pc:sldChg chg="modSp add mod">
        <pc:chgData name="Edelman, Robert (VDH)" userId="36f1e69c-c62b-45d9-be5f-6ef3bdf41f8b" providerId="ADAL" clId="{7EAC5818-2475-415A-A8A4-257D49ADB16B}" dt="2025-06-20T18:36:59.209" v="1242" actId="122"/>
        <pc:sldMkLst>
          <pc:docMk/>
          <pc:sldMk cId="3051180682" sldId="2146848733"/>
        </pc:sldMkLst>
        <pc:spChg chg="mod">
          <ac:chgData name="Edelman, Robert (VDH)" userId="36f1e69c-c62b-45d9-be5f-6ef3bdf41f8b" providerId="ADAL" clId="{7EAC5818-2475-415A-A8A4-257D49ADB16B}" dt="2025-06-20T18:36:59.209" v="1242" actId="122"/>
          <ac:spMkLst>
            <pc:docMk/>
            <pc:sldMk cId="3051180682" sldId="2146848733"/>
            <ac:spMk id="2" creationId="{05919876-B970-66BD-8F34-C4B27BB1738D}"/>
          </ac:spMkLst>
        </pc:spChg>
      </pc:sldChg>
      <pc:sldChg chg="add">
        <pc:chgData name="Edelman, Robert (VDH)" userId="36f1e69c-c62b-45d9-be5f-6ef3bdf41f8b" providerId="ADAL" clId="{7EAC5818-2475-415A-A8A4-257D49ADB16B}" dt="2025-06-20T15:53:29.929" v="162"/>
        <pc:sldMkLst>
          <pc:docMk/>
          <pc:sldMk cId="4285895866" sldId="2146848735"/>
        </pc:sldMkLst>
      </pc:sldChg>
      <pc:sldChg chg="add">
        <pc:chgData name="Edelman, Robert (VDH)" userId="36f1e69c-c62b-45d9-be5f-6ef3bdf41f8b" providerId="ADAL" clId="{7EAC5818-2475-415A-A8A4-257D49ADB16B}" dt="2025-06-20T15:53:29.929" v="162"/>
        <pc:sldMkLst>
          <pc:docMk/>
          <pc:sldMk cId="2793575017" sldId="2146848738"/>
        </pc:sldMkLst>
      </pc:sldChg>
      <pc:sldChg chg="add">
        <pc:chgData name="Edelman, Robert (VDH)" userId="36f1e69c-c62b-45d9-be5f-6ef3bdf41f8b" providerId="ADAL" clId="{7EAC5818-2475-415A-A8A4-257D49ADB16B}" dt="2025-06-20T15:53:29.929" v="162"/>
        <pc:sldMkLst>
          <pc:docMk/>
          <pc:sldMk cId="0" sldId="2146848746"/>
        </pc:sldMkLst>
      </pc:sldChg>
      <pc:sldChg chg="add">
        <pc:chgData name="Edelman, Robert (VDH)" userId="36f1e69c-c62b-45d9-be5f-6ef3bdf41f8b" providerId="ADAL" clId="{7EAC5818-2475-415A-A8A4-257D49ADB16B}" dt="2025-06-20T15:53:29.929" v="162"/>
        <pc:sldMkLst>
          <pc:docMk/>
          <pc:sldMk cId="3667826440" sldId="2146848747"/>
        </pc:sldMkLst>
      </pc:sldChg>
      <pc:sldChg chg="modSp add mod">
        <pc:chgData name="Edelman, Robert (VDH)" userId="36f1e69c-c62b-45d9-be5f-6ef3bdf41f8b" providerId="ADAL" clId="{7EAC5818-2475-415A-A8A4-257D49ADB16B}" dt="2025-06-20T18:35:52.846" v="1232" actId="122"/>
        <pc:sldMkLst>
          <pc:docMk/>
          <pc:sldMk cId="918550314" sldId="2146848748"/>
        </pc:sldMkLst>
        <pc:spChg chg="mod">
          <ac:chgData name="Edelman, Robert (VDH)" userId="36f1e69c-c62b-45d9-be5f-6ef3bdf41f8b" providerId="ADAL" clId="{7EAC5818-2475-415A-A8A4-257D49ADB16B}" dt="2025-06-20T18:35:52.846" v="1232" actId="122"/>
          <ac:spMkLst>
            <pc:docMk/>
            <pc:sldMk cId="918550314" sldId="2146848748"/>
            <ac:spMk id="35842" creationId="{996D6BD0-3E06-3649-2C16-126C9AB4B82E}"/>
          </ac:spMkLst>
        </pc:spChg>
        <pc:spChg chg="mod">
          <ac:chgData name="Edelman, Robert (VDH)" userId="36f1e69c-c62b-45d9-be5f-6ef3bdf41f8b" providerId="ADAL" clId="{7EAC5818-2475-415A-A8A4-257D49ADB16B}" dt="2025-06-20T16:23:50.104" v="227" actId="20577"/>
          <ac:spMkLst>
            <pc:docMk/>
            <pc:sldMk cId="918550314" sldId="2146848748"/>
            <ac:spMk id="35843" creationId="{5A033720-6064-4BC9-412D-C18466BA8F0D}"/>
          </ac:spMkLst>
        </pc:spChg>
      </pc:sldChg>
      <pc:sldChg chg="modSp add mod ord">
        <pc:chgData name="Edelman, Robert (VDH)" userId="36f1e69c-c62b-45d9-be5f-6ef3bdf41f8b" providerId="ADAL" clId="{7EAC5818-2475-415A-A8A4-257D49ADB16B}" dt="2025-06-26T20:23:18.868" v="1891"/>
        <pc:sldMkLst>
          <pc:docMk/>
          <pc:sldMk cId="667298157" sldId="2146848749"/>
        </pc:sldMkLst>
        <pc:spChg chg="mod">
          <ac:chgData name="Edelman, Robert (VDH)" userId="36f1e69c-c62b-45d9-be5f-6ef3bdf41f8b" providerId="ADAL" clId="{7EAC5818-2475-415A-A8A4-257D49ADB16B}" dt="2025-06-20T18:36:19.131" v="1235" actId="122"/>
          <ac:spMkLst>
            <pc:docMk/>
            <pc:sldMk cId="667298157" sldId="2146848749"/>
            <ac:spMk id="2" creationId="{704EE777-E7B3-785A-8A49-AF2FCAEF3B26}"/>
          </ac:spMkLst>
        </pc:spChg>
      </pc:sldChg>
      <pc:sldChg chg="modSp add mod">
        <pc:chgData name="Edelman, Robert (VDH)" userId="36f1e69c-c62b-45d9-be5f-6ef3bdf41f8b" providerId="ADAL" clId="{7EAC5818-2475-415A-A8A4-257D49ADB16B}" dt="2025-06-27T15:57:01.731" v="1925" actId="122"/>
        <pc:sldMkLst>
          <pc:docMk/>
          <pc:sldMk cId="3987000847" sldId="2146848754"/>
        </pc:sldMkLst>
        <pc:spChg chg="mod">
          <ac:chgData name="Edelman, Robert (VDH)" userId="36f1e69c-c62b-45d9-be5f-6ef3bdf41f8b" providerId="ADAL" clId="{7EAC5818-2475-415A-A8A4-257D49ADB16B}" dt="2025-06-27T15:57:01.731" v="1925" actId="122"/>
          <ac:spMkLst>
            <pc:docMk/>
            <pc:sldMk cId="3987000847" sldId="2146848754"/>
            <ac:spMk id="5" creationId="{4C748D99-A341-5320-0976-C76C7B4D5C03}"/>
          </ac:spMkLst>
        </pc:spChg>
        <pc:spChg chg="mod">
          <ac:chgData name="Edelman, Robert (VDH)" userId="36f1e69c-c62b-45d9-be5f-6ef3bdf41f8b" providerId="ADAL" clId="{7EAC5818-2475-415A-A8A4-257D49ADB16B}" dt="2025-06-27T15:56:41.555" v="1924" actId="108"/>
          <ac:spMkLst>
            <pc:docMk/>
            <pc:sldMk cId="3987000847" sldId="2146848754"/>
            <ac:spMk id="6" creationId="{EE6C3684-2CD8-3FC2-C217-D220869E9E94}"/>
          </ac:spMkLst>
        </pc:spChg>
      </pc:sldChg>
      <pc:sldChg chg="modSp add mod">
        <pc:chgData name="Edelman, Robert (VDH)" userId="36f1e69c-c62b-45d9-be5f-6ef3bdf41f8b" providerId="ADAL" clId="{7EAC5818-2475-415A-A8A4-257D49ADB16B}" dt="2025-06-20T17:43:00.214" v="297" actId="122"/>
        <pc:sldMkLst>
          <pc:docMk/>
          <pc:sldMk cId="4027320097" sldId="2146848755"/>
        </pc:sldMkLst>
        <pc:spChg chg="mod">
          <ac:chgData name="Edelman, Robert (VDH)" userId="36f1e69c-c62b-45d9-be5f-6ef3bdf41f8b" providerId="ADAL" clId="{7EAC5818-2475-415A-A8A4-257D49ADB16B}" dt="2025-06-20T17:43:00.214" v="297" actId="122"/>
          <ac:spMkLst>
            <pc:docMk/>
            <pc:sldMk cId="4027320097" sldId="2146848755"/>
            <ac:spMk id="6" creationId="{91EEC951-1FDC-7DE6-7702-3F2FF3099301}"/>
          </ac:spMkLst>
        </pc:spChg>
      </pc:sldChg>
      <pc:sldChg chg="modSp add mod">
        <pc:chgData name="Edelman, Robert (VDH)" userId="36f1e69c-c62b-45d9-be5f-6ef3bdf41f8b" providerId="ADAL" clId="{7EAC5818-2475-415A-A8A4-257D49ADB16B}" dt="2025-06-20T17:42:55.117" v="296" actId="122"/>
        <pc:sldMkLst>
          <pc:docMk/>
          <pc:sldMk cId="3955838154" sldId="2146848756"/>
        </pc:sldMkLst>
        <pc:spChg chg="mod">
          <ac:chgData name="Edelman, Robert (VDH)" userId="36f1e69c-c62b-45d9-be5f-6ef3bdf41f8b" providerId="ADAL" clId="{7EAC5818-2475-415A-A8A4-257D49ADB16B}" dt="2025-06-20T17:42:55.117" v="296" actId="122"/>
          <ac:spMkLst>
            <pc:docMk/>
            <pc:sldMk cId="3955838154" sldId="2146848756"/>
            <ac:spMk id="6" creationId="{BE082264-A2A4-72EC-E7CF-B929B8C51054}"/>
          </ac:spMkLst>
        </pc:spChg>
        <pc:spChg chg="mod">
          <ac:chgData name="Edelman, Robert (VDH)" userId="36f1e69c-c62b-45d9-be5f-6ef3bdf41f8b" providerId="ADAL" clId="{7EAC5818-2475-415A-A8A4-257D49ADB16B}" dt="2025-06-20T17:40:04.651" v="288" actId="27636"/>
          <ac:spMkLst>
            <pc:docMk/>
            <pc:sldMk cId="3955838154" sldId="2146848756"/>
            <ac:spMk id="7" creationId="{D276BE4B-0E2C-F28E-06C8-7E32DFA6C932}"/>
          </ac:spMkLst>
        </pc:spChg>
      </pc:sldChg>
      <pc:sldChg chg="modSp add mod">
        <pc:chgData name="Edelman, Robert (VDH)" userId="36f1e69c-c62b-45d9-be5f-6ef3bdf41f8b" providerId="ADAL" clId="{7EAC5818-2475-415A-A8A4-257D49ADB16B}" dt="2025-06-26T20:25:48.630" v="1895" actId="403"/>
        <pc:sldMkLst>
          <pc:docMk/>
          <pc:sldMk cId="506384733" sldId="2146848764"/>
        </pc:sldMkLst>
        <pc:spChg chg="mod">
          <ac:chgData name="Edelman, Robert (VDH)" userId="36f1e69c-c62b-45d9-be5f-6ef3bdf41f8b" providerId="ADAL" clId="{7EAC5818-2475-415A-A8A4-257D49ADB16B}" dt="2025-06-26T20:25:48.630" v="1895" actId="403"/>
          <ac:spMkLst>
            <pc:docMk/>
            <pc:sldMk cId="506384733" sldId="2146848764"/>
            <ac:spMk id="2" creationId="{67064A53-1ECD-E6DF-5794-3A90B791EDBA}"/>
          </ac:spMkLst>
        </pc:spChg>
        <pc:spChg chg="mod">
          <ac:chgData name="Edelman, Robert (VDH)" userId="36f1e69c-c62b-45d9-be5f-6ef3bdf41f8b" providerId="ADAL" clId="{7EAC5818-2475-415A-A8A4-257D49ADB16B}" dt="2025-06-20T17:38:20.163" v="283" actId="14100"/>
          <ac:spMkLst>
            <pc:docMk/>
            <pc:sldMk cId="506384733" sldId="2146848764"/>
            <ac:spMk id="3" creationId="{2E056DB8-F178-63D9-EDAE-080F920829F6}"/>
          </ac:spMkLst>
        </pc:spChg>
      </pc:sldChg>
      <pc:sldChg chg="add">
        <pc:chgData name="Edelman, Robert (VDH)" userId="36f1e69c-c62b-45d9-be5f-6ef3bdf41f8b" providerId="ADAL" clId="{7EAC5818-2475-415A-A8A4-257D49ADB16B}" dt="2025-06-20T17:38:10.970" v="282"/>
        <pc:sldMkLst>
          <pc:docMk/>
          <pc:sldMk cId="1748704841" sldId="2146848765"/>
        </pc:sldMkLst>
      </pc:sldChg>
      <pc:sldChg chg="add">
        <pc:chgData name="Edelman, Robert (VDH)" userId="36f1e69c-c62b-45d9-be5f-6ef3bdf41f8b" providerId="ADAL" clId="{7EAC5818-2475-415A-A8A4-257D49ADB16B}" dt="2025-06-20T17:38:10.970" v="282"/>
        <pc:sldMkLst>
          <pc:docMk/>
          <pc:sldMk cId="1250347973" sldId="2146848767"/>
        </pc:sldMkLst>
      </pc:sldChg>
      <pc:sldChg chg="add">
        <pc:chgData name="Edelman, Robert (VDH)" userId="36f1e69c-c62b-45d9-be5f-6ef3bdf41f8b" providerId="ADAL" clId="{7EAC5818-2475-415A-A8A4-257D49ADB16B}" dt="2025-06-20T17:38:10.970" v="282"/>
        <pc:sldMkLst>
          <pc:docMk/>
          <pc:sldMk cId="1171132914" sldId="2146848768"/>
        </pc:sldMkLst>
      </pc:sldChg>
      <pc:sldChg chg="modSp add mod">
        <pc:chgData name="Edelman, Robert (VDH)" userId="36f1e69c-c62b-45d9-be5f-6ef3bdf41f8b" providerId="ADAL" clId="{7EAC5818-2475-415A-A8A4-257D49ADB16B}" dt="2025-06-26T20:29:04.190" v="1907" actId="403"/>
        <pc:sldMkLst>
          <pc:docMk/>
          <pc:sldMk cId="117259286" sldId="2146848770"/>
        </pc:sldMkLst>
        <pc:spChg chg="mod">
          <ac:chgData name="Edelman, Robert (VDH)" userId="36f1e69c-c62b-45d9-be5f-6ef3bdf41f8b" providerId="ADAL" clId="{7EAC5818-2475-415A-A8A4-257D49ADB16B}" dt="2025-06-26T20:29:04.190" v="1907" actId="403"/>
          <ac:spMkLst>
            <pc:docMk/>
            <pc:sldMk cId="117259286" sldId="2146848770"/>
            <ac:spMk id="2" creationId="{CBFFD3A2-3F31-D404-B9B6-713B69C89AAF}"/>
          </ac:spMkLst>
        </pc:spChg>
        <pc:spChg chg="mod">
          <ac:chgData name="Edelman, Robert (VDH)" userId="36f1e69c-c62b-45d9-be5f-6ef3bdf41f8b" providerId="ADAL" clId="{7EAC5818-2475-415A-A8A4-257D49ADB16B}" dt="2025-06-20T17:38:58.866" v="285" actId="14100"/>
          <ac:spMkLst>
            <pc:docMk/>
            <pc:sldMk cId="117259286" sldId="2146848770"/>
            <ac:spMk id="3" creationId="{76B9A196-B80E-375C-4F33-6FC7E50B1B63}"/>
          </ac:spMkLst>
        </pc:spChg>
      </pc:sldChg>
      <pc:sldChg chg="modSp add mod">
        <pc:chgData name="Edelman, Robert (VDH)" userId="36f1e69c-c62b-45d9-be5f-6ef3bdf41f8b" providerId="ADAL" clId="{7EAC5818-2475-415A-A8A4-257D49ADB16B}" dt="2025-06-20T17:42:50.474" v="295" actId="122"/>
        <pc:sldMkLst>
          <pc:docMk/>
          <pc:sldMk cId="1650941282" sldId="2146848771"/>
        </pc:sldMkLst>
        <pc:spChg chg="mod">
          <ac:chgData name="Edelman, Robert (VDH)" userId="36f1e69c-c62b-45d9-be5f-6ef3bdf41f8b" providerId="ADAL" clId="{7EAC5818-2475-415A-A8A4-257D49ADB16B}" dt="2025-06-20T17:42:50.474" v="295" actId="122"/>
          <ac:spMkLst>
            <pc:docMk/>
            <pc:sldMk cId="1650941282" sldId="2146848771"/>
            <ac:spMk id="5" creationId="{89999AEB-B425-00A2-5432-B34A000BB737}"/>
          </ac:spMkLst>
        </pc:spChg>
        <pc:spChg chg="mod">
          <ac:chgData name="Edelman, Robert (VDH)" userId="36f1e69c-c62b-45d9-be5f-6ef3bdf41f8b" providerId="ADAL" clId="{7EAC5818-2475-415A-A8A4-257D49ADB16B}" dt="2025-06-20T17:42:06.167" v="290" actId="14100"/>
          <ac:spMkLst>
            <pc:docMk/>
            <pc:sldMk cId="1650941282" sldId="2146848771"/>
            <ac:spMk id="7" creationId="{E7E28061-144D-7991-CCA4-43D1CA7C9420}"/>
          </ac:spMkLst>
        </pc:spChg>
        <pc:spChg chg="mod">
          <ac:chgData name="Edelman, Robert (VDH)" userId="36f1e69c-c62b-45d9-be5f-6ef3bdf41f8b" providerId="ADAL" clId="{7EAC5818-2475-415A-A8A4-257D49ADB16B}" dt="2025-06-20T17:42:16.366" v="291" actId="1076"/>
          <ac:spMkLst>
            <pc:docMk/>
            <pc:sldMk cId="1650941282" sldId="2146848771"/>
            <ac:spMk id="9" creationId="{B3C49940-2228-E20C-6D4F-DB2D15C416B8}"/>
          </ac:spMkLst>
        </pc:spChg>
      </pc:sldChg>
      <pc:sldChg chg="modSp add mod">
        <pc:chgData name="Edelman, Robert (VDH)" userId="36f1e69c-c62b-45d9-be5f-6ef3bdf41f8b" providerId="ADAL" clId="{7EAC5818-2475-415A-A8A4-257D49ADB16B}" dt="2025-06-26T20:30:22.698" v="1910" actId="14100"/>
        <pc:sldMkLst>
          <pc:docMk/>
          <pc:sldMk cId="1275695372" sldId="2146848772"/>
        </pc:sldMkLst>
        <pc:spChg chg="mod">
          <ac:chgData name="Edelman, Robert (VDH)" userId="36f1e69c-c62b-45d9-be5f-6ef3bdf41f8b" providerId="ADAL" clId="{7EAC5818-2475-415A-A8A4-257D49ADB16B}" dt="2025-06-20T17:42:41.047" v="294" actId="122"/>
          <ac:spMkLst>
            <pc:docMk/>
            <pc:sldMk cId="1275695372" sldId="2146848772"/>
            <ac:spMk id="5" creationId="{80511250-656D-22DA-3C77-A6E518695AD4}"/>
          </ac:spMkLst>
        </pc:spChg>
        <pc:spChg chg="mod">
          <ac:chgData name="Edelman, Robert (VDH)" userId="36f1e69c-c62b-45d9-be5f-6ef3bdf41f8b" providerId="ADAL" clId="{7EAC5818-2475-415A-A8A4-257D49ADB16B}" dt="2025-06-26T20:30:22.698" v="1910" actId="14100"/>
          <ac:spMkLst>
            <pc:docMk/>
            <pc:sldMk cId="1275695372" sldId="2146848772"/>
            <ac:spMk id="7" creationId="{3CAF80EB-0B8F-758D-862D-B8BB4D1A03E6}"/>
          </ac:spMkLst>
        </pc:spChg>
      </pc:sldChg>
      <pc:sldChg chg="modSp new mod">
        <pc:chgData name="Edelman, Robert (VDH)" userId="36f1e69c-c62b-45d9-be5f-6ef3bdf41f8b" providerId="ADAL" clId="{7EAC5818-2475-415A-A8A4-257D49ADB16B}" dt="2025-06-20T18:02:54.458" v="478" actId="20577"/>
        <pc:sldMkLst>
          <pc:docMk/>
          <pc:sldMk cId="1259038018" sldId="2146848773"/>
        </pc:sldMkLst>
        <pc:spChg chg="mod">
          <ac:chgData name="Edelman, Robert (VDH)" userId="36f1e69c-c62b-45d9-be5f-6ef3bdf41f8b" providerId="ADAL" clId="{7EAC5818-2475-415A-A8A4-257D49ADB16B}" dt="2025-06-20T17:52:16.946" v="372" actId="20577"/>
          <ac:spMkLst>
            <pc:docMk/>
            <pc:sldMk cId="1259038018" sldId="2146848773"/>
            <ac:spMk id="2" creationId="{D7A467A9-3CA4-BC97-5310-2B882643F1DD}"/>
          </ac:spMkLst>
        </pc:spChg>
        <pc:spChg chg="mod">
          <ac:chgData name="Edelman, Robert (VDH)" userId="36f1e69c-c62b-45d9-be5f-6ef3bdf41f8b" providerId="ADAL" clId="{7EAC5818-2475-415A-A8A4-257D49ADB16B}" dt="2025-06-20T18:02:54.458" v="478" actId="20577"/>
          <ac:spMkLst>
            <pc:docMk/>
            <pc:sldMk cId="1259038018" sldId="2146848773"/>
            <ac:spMk id="3" creationId="{6CB3B90D-CF5B-E672-2E86-AD3CF533CE06}"/>
          </ac:spMkLst>
        </pc:spChg>
      </pc:sldChg>
      <pc:sldChg chg="modSp add mod">
        <pc:chgData name="Edelman, Robert (VDH)" userId="36f1e69c-c62b-45d9-be5f-6ef3bdf41f8b" providerId="ADAL" clId="{7EAC5818-2475-415A-A8A4-257D49ADB16B}" dt="2025-06-20T17:56:48.204" v="401" actId="14100"/>
        <pc:sldMkLst>
          <pc:docMk/>
          <pc:sldMk cId="3285074583" sldId="2146848774"/>
        </pc:sldMkLst>
      </pc:sldChg>
      <pc:sldChg chg="new del">
        <pc:chgData name="Edelman, Robert (VDH)" userId="36f1e69c-c62b-45d9-be5f-6ef3bdf41f8b" providerId="ADAL" clId="{7EAC5818-2475-415A-A8A4-257D49ADB16B}" dt="2025-06-20T18:03:27.274" v="480" actId="2696"/>
        <pc:sldMkLst>
          <pc:docMk/>
          <pc:sldMk cId="4086405490" sldId="2146848775"/>
        </pc:sldMkLst>
      </pc:sldChg>
      <pc:sldChg chg="modSp add mod ord">
        <pc:chgData name="Edelman, Robert (VDH)" userId="36f1e69c-c62b-45d9-be5f-6ef3bdf41f8b" providerId="ADAL" clId="{7EAC5818-2475-415A-A8A4-257D49ADB16B}" dt="2025-06-20T18:03:14.159" v="479" actId="27636"/>
        <pc:sldMkLst>
          <pc:docMk/>
          <pc:sldMk cId="1791302292" sldId="2146848776"/>
        </pc:sldMkLst>
      </pc:sldChg>
      <pc:sldChg chg="modSp new mod">
        <pc:chgData name="Edelman, Robert (VDH)" userId="36f1e69c-c62b-45d9-be5f-6ef3bdf41f8b" providerId="ADAL" clId="{7EAC5818-2475-415A-A8A4-257D49ADB16B}" dt="2025-06-20T18:30:50.116" v="1200" actId="1076"/>
        <pc:sldMkLst>
          <pc:docMk/>
          <pc:sldMk cId="3074167566" sldId="2146848777"/>
        </pc:sldMkLst>
        <pc:spChg chg="mod">
          <ac:chgData name="Edelman, Robert (VDH)" userId="36f1e69c-c62b-45d9-be5f-6ef3bdf41f8b" providerId="ADAL" clId="{7EAC5818-2475-415A-A8A4-257D49ADB16B}" dt="2025-06-20T18:07:35.361" v="493" actId="20577"/>
          <ac:spMkLst>
            <pc:docMk/>
            <pc:sldMk cId="3074167566" sldId="2146848777"/>
            <ac:spMk id="2" creationId="{44E47715-EE14-E9E4-0DF4-CB79746E90C2}"/>
          </ac:spMkLst>
        </pc:spChg>
        <pc:spChg chg="mod">
          <ac:chgData name="Edelman, Robert (VDH)" userId="36f1e69c-c62b-45d9-be5f-6ef3bdf41f8b" providerId="ADAL" clId="{7EAC5818-2475-415A-A8A4-257D49ADB16B}" dt="2025-06-20T18:30:50.116" v="1200" actId="1076"/>
          <ac:spMkLst>
            <pc:docMk/>
            <pc:sldMk cId="3074167566" sldId="2146848777"/>
            <ac:spMk id="3" creationId="{D938518F-EF55-57EE-435F-FDE55C9C43B5}"/>
          </ac:spMkLst>
        </pc:spChg>
      </pc:sldChg>
      <pc:sldMasterChg chg="modSp modSldLayout">
        <pc:chgData name="Edelman, Robert (VDH)" userId="36f1e69c-c62b-45d9-be5f-6ef3bdf41f8b" providerId="ADAL" clId="{7EAC5818-2475-415A-A8A4-257D49ADB16B}" dt="2025-06-20T15:30:16.398" v="0"/>
        <pc:sldMasterMkLst>
          <pc:docMk/>
          <pc:sldMasterMk cId="0" sldId="2147483648"/>
        </pc:sldMasterMkLst>
        <pc:spChg chg="mod">
          <ac:chgData name="Edelman, Robert (VDH)" userId="36f1e69c-c62b-45d9-be5f-6ef3bdf41f8b" providerId="ADAL" clId="{7EAC5818-2475-415A-A8A4-257D49ADB16B}" dt="2025-06-20T15:30:16.398" v="0"/>
          <ac:spMkLst>
            <pc:docMk/>
            <pc:sldMasterMk cId="0" sldId="2147483648"/>
            <ac:spMk id="2" creationId="{00000000-0000-0000-0000-000000000000}"/>
          </ac:spMkLst>
        </pc:spChg>
        <pc:spChg chg="mod">
          <ac:chgData name="Edelman, Robert (VDH)" userId="36f1e69c-c62b-45d9-be5f-6ef3bdf41f8b" providerId="ADAL" clId="{7EAC5818-2475-415A-A8A4-257D49ADB16B}" dt="2025-06-20T15:30:16.398" v="0"/>
          <ac:spMkLst>
            <pc:docMk/>
            <pc:sldMasterMk cId="0" sldId="2147483648"/>
            <ac:spMk id="3" creationId="{00000000-0000-0000-0000-000000000000}"/>
          </ac:spMkLst>
        </pc:spChg>
        <pc:spChg chg="mod">
          <ac:chgData name="Edelman, Robert (VDH)" userId="36f1e69c-c62b-45d9-be5f-6ef3bdf41f8b" providerId="ADAL" clId="{7EAC5818-2475-415A-A8A4-257D49ADB16B}" dt="2025-06-20T15:30:16.398" v="0"/>
          <ac:spMkLst>
            <pc:docMk/>
            <pc:sldMasterMk cId="0" sldId="2147483648"/>
            <ac:spMk id="4" creationId="{00000000-0000-0000-0000-000000000000}"/>
          </ac:spMkLst>
        </pc:spChg>
        <pc:spChg chg="mod">
          <ac:chgData name="Edelman, Robert (VDH)" userId="36f1e69c-c62b-45d9-be5f-6ef3bdf41f8b" providerId="ADAL" clId="{7EAC5818-2475-415A-A8A4-257D49ADB16B}" dt="2025-06-20T15:30:16.398" v="0"/>
          <ac:spMkLst>
            <pc:docMk/>
            <pc:sldMasterMk cId="0" sldId="2147483648"/>
            <ac:spMk id="5" creationId="{00000000-0000-0000-0000-000000000000}"/>
          </ac:spMkLst>
        </pc:spChg>
        <pc:spChg chg="mod">
          <ac:chgData name="Edelman, Robert (VDH)" userId="36f1e69c-c62b-45d9-be5f-6ef3bdf41f8b" providerId="ADAL" clId="{7EAC5818-2475-415A-A8A4-257D49ADB16B}" dt="2025-06-20T15:30:16.398" v="0"/>
          <ac:spMkLst>
            <pc:docMk/>
            <pc:sldMasterMk cId="0" sldId="2147483648"/>
            <ac:spMk id="6" creationId="{00000000-0000-0000-0000-000000000000}"/>
          </ac:spMkLst>
        </pc:spChg>
        <pc:spChg chg="mod">
          <ac:chgData name="Edelman, Robert (VDH)" userId="36f1e69c-c62b-45d9-be5f-6ef3bdf41f8b" providerId="ADAL" clId="{7EAC5818-2475-415A-A8A4-257D49ADB16B}" dt="2025-06-20T15:30:16.398" v="0"/>
          <ac:spMkLst>
            <pc:docMk/>
            <pc:sldMasterMk cId="0" sldId="2147483648"/>
            <ac:spMk id="16" creationId="{00000000-0000-0000-0000-000000000000}"/>
          </ac:spMkLst>
        </pc:spChg>
        <pc:spChg chg="mod">
          <ac:chgData name="Edelman, Robert (VDH)" userId="36f1e69c-c62b-45d9-be5f-6ef3bdf41f8b" providerId="ADAL" clId="{7EAC5818-2475-415A-A8A4-257D49ADB16B}" dt="2025-06-20T15:30:16.398" v="0"/>
          <ac:spMkLst>
            <pc:docMk/>
            <pc:sldMasterMk cId="0" sldId="2147483648"/>
            <ac:spMk id="17" creationId="{00000000-0000-0000-0000-000000000000}"/>
          </ac:spMkLst>
        </pc:spChg>
        <pc:sldLayoutChg chg="modSp">
          <pc:chgData name="Edelman, Robert (VDH)" userId="36f1e69c-c62b-45d9-be5f-6ef3bdf41f8b" providerId="ADAL" clId="{7EAC5818-2475-415A-A8A4-257D49ADB16B}" dt="2025-06-20T15:30:16.398" v="0"/>
          <pc:sldLayoutMkLst>
            <pc:docMk/>
            <pc:sldMasterMk cId="0" sldId="2147483648"/>
            <pc:sldLayoutMk cId="0" sldId="2147483661"/>
          </pc:sldLayoutMkLst>
          <pc:spChg chg="mod">
            <ac:chgData name="Edelman, Robert (VDH)" userId="36f1e69c-c62b-45d9-be5f-6ef3bdf41f8b" providerId="ADAL" clId="{7EAC5818-2475-415A-A8A4-257D49ADB16B}" dt="2025-06-20T15:30:16.398" v="0"/>
            <ac:spMkLst>
              <pc:docMk/>
              <pc:sldMasterMk cId="0" sldId="2147483648"/>
              <pc:sldLayoutMk cId="0" sldId="2147483661"/>
              <ac:spMk id="2" creationId="{00000000-0000-0000-0000-000000000000}"/>
            </ac:spMkLst>
          </pc:spChg>
          <pc:spChg chg="mod">
            <ac:chgData name="Edelman, Robert (VDH)" userId="36f1e69c-c62b-45d9-be5f-6ef3bdf41f8b" providerId="ADAL" clId="{7EAC5818-2475-415A-A8A4-257D49ADB16B}" dt="2025-06-20T15:30:16.398" v="0"/>
            <ac:spMkLst>
              <pc:docMk/>
              <pc:sldMasterMk cId="0" sldId="2147483648"/>
              <pc:sldLayoutMk cId="0" sldId="2147483661"/>
              <ac:spMk id="3" creationId="{00000000-0000-0000-0000-000000000000}"/>
            </ac:spMkLst>
          </pc:spChg>
        </pc:sldLayoutChg>
        <pc:sldLayoutChg chg="modSp">
          <pc:chgData name="Edelman, Robert (VDH)" userId="36f1e69c-c62b-45d9-be5f-6ef3bdf41f8b" providerId="ADAL" clId="{7EAC5818-2475-415A-A8A4-257D49ADB16B}" dt="2025-06-20T15:30:16.398" v="0"/>
          <pc:sldLayoutMkLst>
            <pc:docMk/>
            <pc:sldMasterMk cId="0" sldId="2147483648"/>
            <pc:sldLayoutMk cId="0" sldId="2147483663"/>
          </pc:sldLayoutMkLst>
          <pc:spChg chg="mod">
            <ac:chgData name="Edelman, Robert (VDH)" userId="36f1e69c-c62b-45d9-be5f-6ef3bdf41f8b" providerId="ADAL" clId="{7EAC5818-2475-415A-A8A4-257D49ADB16B}" dt="2025-06-20T15:30:16.398" v="0"/>
            <ac:spMkLst>
              <pc:docMk/>
              <pc:sldMasterMk cId="0" sldId="2147483648"/>
              <pc:sldLayoutMk cId="0" sldId="2147483663"/>
              <ac:spMk id="3" creationId="{00000000-0000-0000-0000-000000000000}"/>
            </ac:spMkLst>
          </pc:spChg>
          <pc:spChg chg="mod">
            <ac:chgData name="Edelman, Robert (VDH)" userId="36f1e69c-c62b-45d9-be5f-6ef3bdf41f8b" providerId="ADAL" clId="{7EAC5818-2475-415A-A8A4-257D49ADB16B}" dt="2025-06-20T15:30:16.398" v="0"/>
            <ac:spMkLst>
              <pc:docMk/>
              <pc:sldMasterMk cId="0" sldId="2147483648"/>
              <pc:sldLayoutMk cId="0" sldId="2147483663"/>
              <ac:spMk id="4" creationId="{00000000-0000-0000-0000-000000000000}"/>
            </ac:spMkLst>
          </pc:spChg>
        </pc:sldLayoutChg>
      </pc:sldMasterChg>
      <pc:sldMasterChg chg="modSp modSldLayout">
        <pc:chgData name="Edelman, Robert (VDH)" userId="36f1e69c-c62b-45d9-be5f-6ef3bdf41f8b" providerId="ADAL" clId="{7EAC5818-2475-415A-A8A4-257D49ADB16B}" dt="2025-06-20T15:30:16.398" v="0"/>
        <pc:sldMasterMkLst>
          <pc:docMk/>
          <pc:sldMasterMk cId="2152351723" sldId="2147483666"/>
        </pc:sldMasterMkLst>
        <pc:spChg chg="mod">
          <ac:chgData name="Edelman, Robert (VDH)" userId="36f1e69c-c62b-45d9-be5f-6ef3bdf41f8b" providerId="ADAL" clId="{7EAC5818-2475-415A-A8A4-257D49ADB16B}" dt="2025-06-20T15:30:16.398" v="0"/>
          <ac:spMkLst>
            <pc:docMk/>
            <pc:sldMasterMk cId="2152351723" sldId="2147483666"/>
            <ac:spMk id="2" creationId="{00000000-0000-0000-0000-000000000000}"/>
          </ac:spMkLst>
        </pc:spChg>
        <pc:spChg chg="mod">
          <ac:chgData name="Edelman, Robert (VDH)" userId="36f1e69c-c62b-45d9-be5f-6ef3bdf41f8b" providerId="ADAL" clId="{7EAC5818-2475-415A-A8A4-257D49ADB16B}" dt="2025-06-20T15:30:16.398" v="0"/>
          <ac:spMkLst>
            <pc:docMk/>
            <pc:sldMasterMk cId="2152351723" sldId="2147483666"/>
            <ac:spMk id="1026" creationId="{00000000-0000-0000-0000-000000000000}"/>
          </ac:spMkLst>
        </pc:spChg>
        <pc:spChg chg="mod">
          <ac:chgData name="Edelman, Robert (VDH)" userId="36f1e69c-c62b-45d9-be5f-6ef3bdf41f8b" providerId="ADAL" clId="{7EAC5818-2475-415A-A8A4-257D49ADB16B}" dt="2025-06-20T15:30:16.398" v="0"/>
          <ac:spMkLst>
            <pc:docMk/>
            <pc:sldMasterMk cId="2152351723" sldId="2147483666"/>
            <ac:spMk id="1027" creationId="{00000000-0000-0000-0000-000000000000}"/>
          </ac:spMkLst>
        </pc:spChg>
        <pc:sldLayoutChg chg="modSp">
          <pc:chgData name="Edelman, Robert (VDH)" userId="36f1e69c-c62b-45d9-be5f-6ef3bdf41f8b" providerId="ADAL" clId="{7EAC5818-2475-415A-A8A4-257D49ADB16B}" dt="2025-06-20T15:30:16.398" v="0"/>
          <pc:sldLayoutMkLst>
            <pc:docMk/>
            <pc:sldMasterMk cId="2152351723" sldId="2147483666"/>
            <pc:sldLayoutMk cId="3072170425" sldId="2147483667"/>
          </pc:sldLayoutMkLst>
          <pc:spChg chg="mod">
            <ac:chgData name="Edelman, Robert (VDH)" userId="36f1e69c-c62b-45d9-be5f-6ef3bdf41f8b" providerId="ADAL" clId="{7EAC5818-2475-415A-A8A4-257D49ADB16B}" dt="2025-06-20T15:30:16.398" v="0"/>
            <ac:spMkLst>
              <pc:docMk/>
              <pc:sldMasterMk cId="2152351723" sldId="2147483666"/>
              <pc:sldLayoutMk cId="3072170425" sldId="2147483667"/>
              <ac:spMk id="2" creationId="{00000000-0000-0000-0000-000000000000}"/>
            </ac:spMkLst>
          </pc:spChg>
          <pc:spChg chg="mod">
            <ac:chgData name="Edelman, Robert (VDH)" userId="36f1e69c-c62b-45d9-be5f-6ef3bdf41f8b" providerId="ADAL" clId="{7EAC5818-2475-415A-A8A4-257D49ADB16B}" dt="2025-06-20T15:30:16.398" v="0"/>
            <ac:spMkLst>
              <pc:docMk/>
              <pc:sldMasterMk cId="2152351723" sldId="2147483666"/>
              <pc:sldLayoutMk cId="3072170425" sldId="2147483667"/>
              <ac:spMk id="3" creationId="{00000000-0000-0000-0000-000000000000}"/>
            </ac:spMkLst>
          </pc:spChg>
        </pc:sldLayoutChg>
        <pc:sldLayoutChg chg="modSp">
          <pc:chgData name="Edelman, Robert (VDH)" userId="36f1e69c-c62b-45d9-be5f-6ef3bdf41f8b" providerId="ADAL" clId="{7EAC5818-2475-415A-A8A4-257D49ADB16B}" dt="2025-06-20T15:30:16.398" v="0"/>
          <pc:sldLayoutMkLst>
            <pc:docMk/>
            <pc:sldMasterMk cId="2152351723" sldId="2147483666"/>
            <pc:sldLayoutMk cId="1954032706" sldId="2147483669"/>
          </pc:sldLayoutMkLst>
          <pc:spChg chg="mod">
            <ac:chgData name="Edelman, Robert (VDH)" userId="36f1e69c-c62b-45d9-be5f-6ef3bdf41f8b" providerId="ADAL" clId="{7EAC5818-2475-415A-A8A4-257D49ADB16B}" dt="2025-06-20T15:30:16.398" v="0"/>
            <ac:spMkLst>
              <pc:docMk/>
              <pc:sldMasterMk cId="2152351723" sldId="2147483666"/>
              <pc:sldLayoutMk cId="1954032706" sldId="2147483669"/>
              <ac:spMk id="2" creationId="{00000000-0000-0000-0000-000000000000}"/>
            </ac:spMkLst>
          </pc:spChg>
          <pc:spChg chg="mod">
            <ac:chgData name="Edelman, Robert (VDH)" userId="36f1e69c-c62b-45d9-be5f-6ef3bdf41f8b" providerId="ADAL" clId="{7EAC5818-2475-415A-A8A4-257D49ADB16B}" dt="2025-06-20T15:30:16.398" v="0"/>
            <ac:spMkLst>
              <pc:docMk/>
              <pc:sldMasterMk cId="2152351723" sldId="2147483666"/>
              <pc:sldLayoutMk cId="1954032706" sldId="2147483669"/>
              <ac:spMk id="3" creationId="{00000000-0000-0000-0000-000000000000}"/>
            </ac:spMkLst>
          </pc:spChg>
        </pc:sldLayoutChg>
        <pc:sldLayoutChg chg="modSp">
          <pc:chgData name="Edelman, Robert (VDH)" userId="36f1e69c-c62b-45d9-be5f-6ef3bdf41f8b" providerId="ADAL" clId="{7EAC5818-2475-415A-A8A4-257D49ADB16B}" dt="2025-06-20T15:30:16.398" v="0"/>
          <pc:sldLayoutMkLst>
            <pc:docMk/>
            <pc:sldMasterMk cId="2152351723" sldId="2147483666"/>
            <pc:sldLayoutMk cId="2914771990" sldId="2147483670"/>
          </pc:sldLayoutMkLst>
          <pc:spChg chg="mod">
            <ac:chgData name="Edelman, Robert (VDH)" userId="36f1e69c-c62b-45d9-be5f-6ef3bdf41f8b" providerId="ADAL" clId="{7EAC5818-2475-415A-A8A4-257D49ADB16B}" dt="2025-06-20T15:30:16.398" v="0"/>
            <ac:spMkLst>
              <pc:docMk/>
              <pc:sldMasterMk cId="2152351723" sldId="2147483666"/>
              <pc:sldLayoutMk cId="2914771990" sldId="2147483670"/>
              <ac:spMk id="3" creationId="{00000000-0000-0000-0000-000000000000}"/>
            </ac:spMkLst>
          </pc:spChg>
          <pc:spChg chg="mod">
            <ac:chgData name="Edelman, Robert (VDH)" userId="36f1e69c-c62b-45d9-be5f-6ef3bdf41f8b" providerId="ADAL" clId="{7EAC5818-2475-415A-A8A4-257D49ADB16B}" dt="2025-06-20T15:30:16.398" v="0"/>
            <ac:spMkLst>
              <pc:docMk/>
              <pc:sldMasterMk cId="2152351723" sldId="2147483666"/>
              <pc:sldLayoutMk cId="2914771990" sldId="2147483670"/>
              <ac:spMk id="4" creationId="{00000000-0000-0000-0000-000000000000}"/>
            </ac:spMkLst>
          </pc:spChg>
        </pc:sldLayoutChg>
        <pc:sldLayoutChg chg="modSp">
          <pc:chgData name="Edelman, Robert (VDH)" userId="36f1e69c-c62b-45d9-be5f-6ef3bdf41f8b" providerId="ADAL" clId="{7EAC5818-2475-415A-A8A4-257D49ADB16B}" dt="2025-06-20T15:30:16.398" v="0"/>
          <pc:sldLayoutMkLst>
            <pc:docMk/>
            <pc:sldMasterMk cId="2152351723" sldId="2147483666"/>
            <pc:sldLayoutMk cId="3091038136" sldId="2147483671"/>
          </pc:sldLayoutMkLst>
          <pc:spChg chg="mod">
            <ac:chgData name="Edelman, Robert (VDH)" userId="36f1e69c-c62b-45d9-be5f-6ef3bdf41f8b" providerId="ADAL" clId="{7EAC5818-2475-415A-A8A4-257D49ADB16B}" dt="2025-06-20T15:30:16.398" v="0"/>
            <ac:spMkLst>
              <pc:docMk/>
              <pc:sldMasterMk cId="2152351723" sldId="2147483666"/>
              <pc:sldLayoutMk cId="3091038136" sldId="2147483671"/>
              <ac:spMk id="3" creationId="{00000000-0000-0000-0000-000000000000}"/>
            </ac:spMkLst>
          </pc:spChg>
          <pc:spChg chg="mod">
            <ac:chgData name="Edelman, Robert (VDH)" userId="36f1e69c-c62b-45d9-be5f-6ef3bdf41f8b" providerId="ADAL" clId="{7EAC5818-2475-415A-A8A4-257D49ADB16B}" dt="2025-06-20T15:30:16.398" v="0"/>
            <ac:spMkLst>
              <pc:docMk/>
              <pc:sldMasterMk cId="2152351723" sldId="2147483666"/>
              <pc:sldLayoutMk cId="3091038136" sldId="2147483671"/>
              <ac:spMk id="4" creationId="{00000000-0000-0000-0000-000000000000}"/>
            </ac:spMkLst>
          </pc:spChg>
          <pc:spChg chg="mod">
            <ac:chgData name="Edelman, Robert (VDH)" userId="36f1e69c-c62b-45d9-be5f-6ef3bdf41f8b" providerId="ADAL" clId="{7EAC5818-2475-415A-A8A4-257D49ADB16B}" dt="2025-06-20T15:30:16.398" v="0"/>
            <ac:spMkLst>
              <pc:docMk/>
              <pc:sldMasterMk cId="2152351723" sldId="2147483666"/>
              <pc:sldLayoutMk cId="3091038136" sldId="2147483671"/>
              <ac:spMk id="5" creationId="{00000000-0000-0000-0000-000000000000}"/>
            </ac:spMkLst>
          </pc:spChg>
          <pc:spChg chg="mod">
            <ac:chgData name="Edelman, Robert (VDH)" userId="36f1e69c-c62b-45d9-be5f-6ef3bdf41f8b" providerId="ADAL" clId="{7EAC5818-2475-415A-A8A4-257D49ADB16B}" dt="2025-06-20T15:30:16.398" v="0"/>
            <ac:spMkLst>
              <pc:docMk/>
              <pc:sldMasterMk cId="2152351723" sldId="2147483666"/>
              <pc:sldLayoutMk cId="3091038136" sldId="2147483671"/>
              <ac:spMk id="6" creationId="{00000000-0000-0000-0000-000000000000}"/>
            </ac:spMkLst>
          </pc:spChg>
        </pc:sldLayoutChg>
        <pc:sldLayoutChg chg="modSp">
          <pc:chgData name="Edelman, Robert (VDH)" userId="36f1e69c-c62b-45d9-be5f-6ef3bdf41f8b" providerId="ADAL" clId="{7EAC5818-2475-415A-A8A4-257D49ADB16B}" dt="2025-06-20T15:30:16.398" v="0"/>
          <pc:sldLayoutMkLst>
            <pc:docMk/>
            <pc:sldMasterMk cId="2152351723" sldId="2147483666"/>
            <pc:sldLayoutMk cId="1620736053" sldId="2147483674"/>
          </pc:sldLayoutMkLst>
          <pc:spChg chg="mod">
            <ac:chgData name="Edelman, Robert (VDH)" userId="36f1e69c-c62b-45d9-be5f-6ef3bdf41f8b" providerId="ADAL" clId="{7EAC5818-2475-415A-A8A4-257D49ADB16B}" dt="2025-06-20T15:30:16.398" v="0"/>
            <ac:spMkLst>
              <pc:docMk/>
              <pc:sldMasterMk cId="2152351723" sldId="2147483666"/>
              <pc:sldLayoutMk cId="1620736053" sldId="2147483674"/>
              <ac:spMk id="2" creationId="{00000000-0000-0000-0000-000000000000}"/>
            </ac:spMkLst>
          </pc:spChg>
          <pc:spChg chg="mod">
            <ac:chgData name="Edelman, Robert (VDH)" userId="36f1e69c-c62b-45d9-be5f-6ef3bdf41f8b" providerId="ADAL" clId="{7EAC5818-2475-415A-A8A4-257D49ADB16B}" dt="2025-06-20T15:30:16.398" v="0"/>
            <ac:spMkLst>
              <pc:docMk/>
              <pc:sldMasterMk cId="2152351723" sldId="2147483666"/>
              <pc:sldLayoutMk cId="1620736053" sldId="2147483674"/>
              <ac:spMk id="3" creationId="{00000000-0000-0000-0000-000000000000}"/>
            </ac:spMkLst>
          </pc:spChg>
          <pc:spChg chg="mod">
            <ac:chgData name="Edelman, Robert (VDH)" userId="36f1e69c-c62b-45d9-be5f-6ef3bdf41f8b" providerId="ADAL" clId="{7EAC5818-2475-415A-A8A4-257D49ADB16B}" dt="2025-06-20T15:30:16.398" v="0"/>
            <ac:spMkLst>
              <pc:docMk/>
              <pc:sldMasterMk cId="2152351723" sldId="2147483666"/>
              <pc:sldLayoutMk cId="1620736053" sldId="2147483674"/>
              <ac:spMk id="4" creationId="{00000000-0000-0000-0000-000000000000}"/>
            </ac:spMkLst>
          </pc:spChg>
        </pc:sldLayoutChg>
        <pc:sldLayoutChg chg="modSp">
          <pc:chgData name="Edelman, Robert (VDH)" userId="36f1e69c-c62b-45d9-be5f-6ef3bdf41f8b" providerId="ADAL" clId="{7EAC5818-2475-415A-A8A4-257D49ADB16B}" dt="2025-06-20T15:30:16.398" v="0"/>
          <pc:sldLayoutMkLst>
            <pc:docMk/>
            <pc:sldMasterMk cId="2152351723" sldId="2147483666"/>
            <pc:sldLayoutMk cId="2175133078" sldId="2147483675"/>
          </pc:sldLayoutMkLst>
          <pc:spChg chg="mod">
            <ac:chgData name="Edelman, Robert (VDH)" userId="36f1e69c-c62b-45d9-be5f-6ef3bdf41f8b" providerId="ADAL" clId="{7EAC5818-2475-415A-A8A4-257D49ADB16B}" dt="2025-06-20T15:30:16.398" v="0"/>
            <ac:spMkLst>
              <pc:docMk/>
              <pc:sldMasterMk cId="2152351723" sldId="2147483666"/>
              <pc:sldLayoutMk cId="2175133078" sldId="2147483675"/>
              <ac:spMk id="2" creationId="{00000000-0000-0000-0000-000000000000}"/>
            </ac:spMkLst>
          </pc:spChg>
          <pc:spChg chg="mod">
            <ac:chgData name="Edelman, Robert (VDH)" userId="36f1e69c-c62b-45d9-be5f-6ef3bdf41f8b" providerId="ADAL" clId="{7EAC5818-2475-415A-A8A4-257D49ADB16B}" dt="2025-06-20T15:30:16.398" v="0"/>
            <ac:spMkLst>
              <pc:docMk/>
              <pc:sldMasterMk cId="2152351723" sldId="2147483666"/>
              <pc:sldLayoutMk cId="2175133078" sldId="2147483675"/>
              <ac:spMk id="3" creationId="{00000000-0000-0000-0000-000000000000}"/>
            </ac:spMkLst>
          </pc:spChg>
          <pc:spChg chg="mod">
            <ac:chgData name="Edelman, Robert (VDH)" userId="36f1e69c-c62b-45d9-be5f-6ef3bdf41f8b" providerId="ADAL" clId="{7EAC5818-2475-415A-A8A4-257D49ADB16B}" dt="2025-06-20T15:30:16.398" v="0"/>
            <ac:spMkLst>
              <pc:docMk/>
              <pc:sldMasterMk cId="2152351723" sldId="2147483666"/>
              <pc:sldLayoutMk cId="2175133078" sldId="2147483675"/>
              <ac:spMk id="4" creationId="{00000000-0000-0000-0000-000000000000}"/>
            </ac:spMkLst>
          </pc:spChg>
        </pc:sldLayoutChg>
        <pc:sldLayoutChg chg="modSp">
          <pc:chgData name="Edelman, Robert (VDH)" userId="36f1e69c-c62b-45d9-be5f-6ef3bdf41f8b" providerId="ADAL" clId="{7EAC5818-2475-415A-A8A4-257D49ADB16B}" dt="2025-06-20T15:30:16.398" v="0"/>
          <pc:sldLayoutMkLst>
            <pc:docMk/>
            <pc:sldMasterMk cId="2152351723" sldId="2147483666"/>
            <pc:sldLayoutMk cId="1980867076" sldId="2147483677"/>
          </pc:sldLayoutMkLst>
          <pc:spChg chg="mod">
            <ac:chgData name="Edelman, Robert (VDH)" userId="36f1e69c-c62b-45d9-be5f-6ef3bdf41f8b" providerId="ADAL" clId="{7EAC5818-2475-415A-A8A4-257D49ADB16B}" dt="2025-06-20T15:30:16.398" v="0"/>
            <ac:spMkLst>
              <pc:docMk/>
              <pc:sldMasterMk cId="2152351723" sldId="2147483666"/>
              <pc:sldLayoutMk cId="1980867076" sldId="2147483677"/>
              <ac:spMk id="2" creationId="{00000000-0000-0000-0000-000000000000}"/>
            </ac:spMkLst>
          </pc:spChg>
          <pc:spChg chg="mod">
            <ac:chgData name="Edelman, Robert (VDH)" userId="36f1e69c-c62b-45d9-be5f-6ef3bdf41f8b" providerId="ADAL" clId="{7EAC5818-2475-415A-A8A4-257D49ADB16B}" dt="2025-06-20T15:30:16.398" v="0"/>
            <ac:spMkLst>
              <pc:docMk/>
              <pc:sldMasterMk cId="2152351723" sldId="2147483666"/>
              <pc:sldLayoutMk cId="1980867076" sldId="2147483677"/>
              <ac:spMk id="3" creationId="{00000000-0000-0000-0000-000000000000}"/>
            </ac:spMkLst>
          </pc:spChg>
        </pc:sldLayoutChg>
      </pc:sldMasterChg>
    </pc:docChg>
  </pc:docChgLst>
  <pc:docChgLst>
    <pc:chgData name="Davis, Bailey (VDH)" userId="S::bailey.davis@vdh.virginia.gov::acfa5b99-54b6-4273-bfe0-e4cad3130701" providerId="AD" clId="Web-{4251879F-63DF-93EB-46F7-231B191E1FAD}"/>
    <pc:docChg chg="modSld">
      <pc:chgData name="Davis, Bailey (VDH)" userId="S::bailey.davis@vdh.virginia.gov::acfa5b99-54b6-4273-bfe0-e4cad3130701" providerId="AD" clId="Web-{4251879F-63DF-93EB-46F7-231B191E1FAD}" dt="2025-06-23T15:06:58.953" v="25" actId="14100"/>
      <pc:docMkLst>
        <pc:docMk/>
      </pc:docMkLst>
      <pc:sldChg chg="modSp">
        <pc:chgData name="Davis, Bailey (VDH)" userId="S::bailey.davis@vdh.virginia.gov::acfa5b99-54b6-4273-bfe0-e4cad3130701" providerId="AD" clId="Web-{4251879F-63DF-93EB-46F7-231B191E1FAD}" dt="2025-06-23T15:06:58.953" v="25" actId="14100"/>
        <pc:sldMkLst>
          <pc:docMk/>
          <pc:sldMk cId="0" sldId="258"/>
        </pc:sldMkLst>
        <pc:spChg chg="mod">
          <ac:chgData name="Davis, Bailey (VDH)" userId="S::bailey.davis@vdh.virginia.gov::acfa5b99-54b6-4273-bfe0-e4cad3130701" providerId="AD" clId="Web-{4251879F-63DF-93EB-46F7-231B191E1FAD}" dt="2025-06-23T15:06:58.953" v="25" actId="14100"/>
          <ac:spMkLst>
            <pc:docMk/>
            <pc:sldMk cId="0" sldId="258"/>
            <ac:spMk id="2" creationId="{00000000-0000-0000-0000-000000000000}"/>
          </ac:spMkLst>
        </pc:spChg>
      </pc:sldChg>
      <pc:sldChg chg="modSp">
        <pc:chgData name="Davis, Bailey (VDH)" userId="S::bailey.davis@vdh.virginia.gov::acfa5b99-54b6-4273-bfe0-e4cad3130701" providerId="AD" clId="Web-{4251879F-63DF-93EB-46F7-231B191E1FAD}" dt="2025-06-22T18:01:15.640" v="8" actId="1076"/>
        <pc:sldMkLst>
          <pc:docMk/>
          <pc:sldMk cId="0" sldId="259"/>
        </pc:sldMkLst>
        <pc:spChg chg="mod">
          <ac:chgData name="Davis, Bailey (VDH)" userId="S::bailey.davis@vdh.virginia.gov::acfa5b99-54b6-4273-bfe0-e4cad3130701" providerId="AD" clId="Web-{4251879F-63DF-93EB-46F7-231B191E1FAD}" dt="2025-06-22T18:01:15.640" v="8" actId="1076"/>
          <ac:spMkLst>
            <pc:docMk/>
            <pc:sldMk cId="0" sldId="259"/>
            <ac:spMk id="2" creationId="{00000000-0000-0000-0000-000000000000}"/>
          </ac:spMkLst>
        </pc:spChg>
        <pc:spChg chg="mod">
          <ac:chgData name="Davis, Bailey (VDH)" userId="S::bailey.davis@vdh.virginia.gov::acfa5b99-54b6-4273-bfe0-e4cad3130701" providerId="AD" clId="Web-{4251879F-63DF-93EB-46F7-231B191E1FAD}" dt="2025-06-22T18:01:08.358" v="7" actId="14100"/>
          <ac:spMkLst>
            <pc:docMk/>
            <pc:sldMk cId="0" sldId="259"/>
            <ac:spMk id="3" creationId="{00000000-0000-0000-0000-000000000000}"/>
          </ac:spMkLst>
        </pc:spChg>
      </pc:sldChg>
      <pc:sldChg chg="modSp">
        <pc:chgData name="Davis, Bailey (VDH)" userId="S::bailey.davis@vdh.virginia.gov::acfa5b99-54b6-4273-bfe0-e4cad3130701" providerId="AD" clId="Web-{4251879F-63DF-93EB-46F7-231B191E1FAD}" dt="2025-06-22T18:02:08.561" v="17" actId="1076"/>
        <pc:sldMkLst>
          <pc:docMk/>
          <pc:sldMk cId="0" sldId="260"/>
        </pc:sldMkLst>
        <pc:spChg chg="mod">
          <ac:chgData name="Davis, Bailey (VDH)" userId="S::bailey.davis@vdh.virginia.gov::acfa5b99-54b6-4273-bfe0-e4cad3130701" providerId="AD" clId="Web-{4251879F-63DF-93EB-46F7-231B191E1FAD}" dt="2025-06-22T18:02:04.217" v="16" actId="1076"/>
          <ac:spMkLst>
            <pc:docMk/>
            <pc:sldMk cId="0" sldId="260"/>
            <ac:spMk id="2" creationId="{00000000-0000-0000-0000-000000000000}"/>
          </ac:spMkLst>
        </pc:spChg>
        <pc:spChg chg="mod">
          <ac:chgData name="Davis, Bailey (VDH)" userId="S::bailey.davis@vdh.virginia.gov::acfa5b99-54b6-4273-bfe0-e4cad3130701" providerId="AD" clId="Web-{4251879F-63DF-93EB-46F7-231B191E1FAD}" dt="2025-06-22T18:02:08.561" v="17" actId="1076"/>
          <ac:spMkLst>
            <pc:docMk/>
            <pc:sldMk cId="0" sldId="260"/>
            <ac:spMk id="4" creationId="{00000000-0000-0000-0000-000000000000}"/>
          </ac:spMkLst>
        </pc:spChg>
      </pc:sldChg>
      <pc:sldChg chg="modSp">
        <pc:chgData name="Davis, Bailey (VDH)" userId="S::bailey.davis@vdh.virginia.gov::acfa5b99-54b6-4273-bfe0-e4cad3130701" providerId="AD" clId="Web-{4251879F-63DF-93EB-46F7-231B191E1FAD}" dt="2025-06-22T18:02:17.686" v="19" actId="1076"/>
        <pc:sldMkLst>
          <pc:docMk/>
          <pc:sldMk cId="0" sldId="261"/>
        </pc:sldMkLst>
        <pc:spChg chg="mod">
          <ac:chgData name="Davis, Bailey (VDH)" userId="S::bailey.davis@vdh.virginia.gov::acfa5b99-54b6-4273-bfe0-e4cad3130701" providerId="AD" clId="Web-{4251879F-63DF-93EB-46F7-231B191E1FAD}" dt="2025-06-22T18:02:17.686" v="19" actId="1076"/>
          <ac:spMkLst>
            <pc:docMk/>
            <pc:sldMk cId="0" sldId="261"/>
            <ac:spMk id="2" creationId="{00000000-0000-0000-0000-000000000000}"/>
          </ac:spMkLst>
        </pc:spChg>
      </pc:sldChg>
      <pc:sldChg chg="modSp">
        <pc:chgData name="Davis, Bailey (VDH)" userId="S::bailey.davis@vdh.virginia.gov::acfa5b99-54b6-4273-bfe0-e4cad3130701" providerId="AD" clId="Web-{4251879F-63DF-93EB-46F7-231B191E1FAD}" dt="2025-06-22T18:02:32.561" v="22" actId="1076"/>
        <pc:sldMkLst>
          <pc:docMk/>
          <pc:sldMk cId="0" sldId="265"/>
        </pc:sldMkLst>
        <pc:spChg chg="mod">
          <ac:chgData name="Davis, Bailey (VDH)" userId="S::bailey.davis@vdh.virginia.gov::acfa5b99-54b6-4273-bfe0-e4cad3130701" providerId="AD" clId="Web-{4251879F-63DF-93EB-46F7-231B191E1FAD}" dt="2025-06-22T18:02:32.561" v="22" actId="1076"/>
          <ac:spMkLst>
            <pc:docMk/>
            <pc:sldMk cId="0" sldId="265"/>
            <ac:spMk id="2" creationId="{00000000-0000-0000-0000-000000000000}"/>
          </ac:spMkLst>
        </pc:spChg>
      </pc:sldChg>
      <pc:sldChg chg="modSp">
        <pc:chgData name="Davis, Bailey (VDH)" userId="S::bailey.davis@vdh.virginia.gov::acfa5b99-54b6-4273-bfe0-e4cad3130701" providerId="AD" clId="Web-{4251879F-63DF-93EB-46F7-231B191E1FAD}" dt="2025-06-22T18:06:18.343" v="24" actId="14100"/>
        <pc:sldMkLst>
          <pc:docMk/>
          <pc:sldMk cId="0" sldId="336"/>
        </pc:sldMkLst>
        <pc:spChg chg="mod">
          <ac:chgData name="Davis, Bailey (VDH)" userId="S::bailey.davis@vdh.virginia.gov::acfa5b99-54b6-4273-bfe0-e4cad3130701" providerId="AD" clId="Web-{4251879F-63DF-93EB-46F7-231B191E1FAD}" dt="2025-06-22T18:06:18.343" v="24" actId="14100"/>
          <ac:spMkLst>
            <pc:docMk/>
            <pc:sldMk cId="0" sldId="336"/>
            <ac:spMk id="2" creationId="{00000000-0000-0000-0000-000000000000}"/>
          </ac:spMkLst>
        </pc:spChg>
      </pc:sldChg>
    </pc:docChg>
  </pc:docChgLst>
  <pc:docChgLst>
    <pc:chgData name="Davis, Bailey (VDH)" userId="acfa5b99-54b6-4273-bfe0-e4cad3130701" providerId="ADAL" clId="{1197A8CA-97EE-4987-8295-CD1FB519652C}"/>
    <pc:docChg chg="undo custSel addSld delSld modSld">
      <pc:chgData name="Davis, Bailey (VDH)" userId="acfa5b99-54b6-4273-bfe0-e4cad3130701" providerId="ADAL" clId="{1197A8CA-97EE-4987-8295-CD1FB519652C}" dt="2025-06-24T21:10:18.351" v="49" actId="2696"/>
      <pc:docMkLst>
        <pc:docMk/>
      </pc:docMkLst>
      <pc:sldChg chg="addSp delSp modSp mod modClrScheme chgLayout">
        <pc:chgData name="Davis, Bailey (VDH)" userId="acfa5b99-54b6-4273-bfe0-e4cad3130701" providerId="ADAL" clId="{1197A8CA-97EE-4987-8295-CD1FB519652C}" dt="2025-06-24T15:33:09.500" v="17" actId="1076"/>
        <pc:sldMkLst>
          <pc:docMk/>
          <pc:sldMk cId="0" sldId="259"/>
        </pc:sldMkLst>
        <pc:spChg chg="mod ord">
          <ac:chgData name="Davis, Bailey (VDH)" userId="acfa5b99-54b6-4273-bfe0-e4cad3130701" providerId="ADAL" clId="{1197A8CA-97EE-4987-8295-CD1FB519652C}" dt="2025-06-24T15:32:24.624" v="11" actId="6549"/>
          <ac:spMkLst>
            <pc:docMk/>
            <pc:sldMk cId="0" sldId="259"/>
            <ac:spMk id="2" creationId="{00000000-0000-0000-0000-000000000000}"/>
          </ac:spMkLst>
        </pc:spChg>
        <pc:spChg chg="mod">
          <ac:chgData name="Davis, Bailey (VDH)" userId="acfa5b99-54b6-4273-bfe0-e4cad3130701" providerId="ADAL" clId="{1197A8CA-97EE-4987-8295-CD1FB519652C}" dt="2025-06-24T15:33:09.500" v="17" actId="1076"/>
          <ac:spMkLst>
            <pc:docMk/>
            <pc:sldMk cId="0" sldId="259"/>
            <ac:spMk id="3" creationId="{00000000-0000-0000-0000-000000000000}"/>
          </ac:spMkLst>
        </pc:spChg>
      </pc:sldChg>
      <pc:sldChg chg="modSp mod">
        <pc:chgData name="Davis, Bailey (VDH)" userId="acfa5b99-54b6-4273-bfe0-e4cad3130701" providerId="ADAL" clId="{1197A8CA-97EE-4987-8295-CD1FB519652C}" dt="2025-06-24T20:56:36.426" v="20" actId="255"/>
        <pc:sldMkLst>
          <pc:docMk/>
          <pc:sldMk cId="2314784946" sldId="337"/>
        </pc:sldMkLst>
        <pc:spChg chg="mod">
          <ac:chgData name="Davis, Bailey (VDH)" userId="acfa5b99-54b6-4273-bfe0-e4cad3130701" providerId="ADAL" clId="{1197A8CA-97EE-4987-8295-CD1FB519652C}" dt="2025-06-24T20:56:36.426" v="20" actId="255"/>
          <ac:spMkLst>
            <pc:docMk/>
            <pc:sldMk cId="2314784946" sldId="337"/>
            <ac:spMk id="22531" creationId="{00000000-0000-0000-0000-000000000000}"/>
          </ac:spMkLst>
        </pc:spChg>
      </pc:sldChg>
      <pc:sldChg chg="del">
        <pc:chgData name="Davis, Bailey (VDH)" userId="acfa5b99-54b6-4273-bfe0-e4cad3130701" providerId="ADAL" clId="{1197A8CA-97EE-4987-8295-CD1FB519652C}" dt="2025-06-24T21:10:18.351" v="49" actId="2696"/>
        <pc:sldMkLst>
          <pc:docMk/>
          <pc:sldMk cId="2558573666" sldId="502"/>
        </pc:sldMkLst>
      </pc:sldChg>
      <pc:sldChg chg="del">
        <pc:chgData name="Davis, Bailey (VDH)" userId="acfa5b99-54b6-4273-bfe0-e4cad3130701" providerId="ADAL" clId="{1197A8CA-97EE-4987-8295-CD1FB519652C}" dt="2025-06-24T20:53:59.277" v="19" actId="2696"/>
        <pc:sldMkLst>
          <pc:docMk/>
          <pc:sldMk cId="1703468201" sldId="2146848678"/>
        </pc:sldMkLst>
      </pc:sldChg>
      <pc:sldChg chg="del">
        <pc:chgData name="Davis, Bailey (VDH)" userId="acfa5b99-54b6-4273-bfe0-e4cad3130701" providerId="ADAL" clId="{1197A8CA-97EE-4987-8295-CD1FB519652C}" dt="2025-06-24T20:53:52.857" v="18" actId="2696"/>
        <pc:sldMkLst>
          <pc:docMk/>
          <pc:sldMk cId="4285895866" sldId="2146848735"/>
        </pc:sldMkLst>
      </pc:sldChg>
      <pc:sldChg chg="modSp mod">
        <pc:chgData name="Davis, Bailey (VDH)" userId="acfa5b99-54b6-4273-bfe0-e4cad3130701" providerId="ADAL" clId="{1197A8CA-97EE-4987-8295-CD1FB519652C}" dt="2025-06-24T21:04:02.704" v="48" actId="20577"/>
        <pc:sldMkLst>
          <pc:docMk/>
          <pc:sldMk cId="1259038018" sldId="2146848773"/>
        </pc:sldMkLst>
        <pc:spChg chg="mod">
          <ac:chgData name="Davis, Bailey (VDH)" userId="acfa5b99-54b6-4273-bfe0-e4cad3130701" providerId="ADAL" clId="{1197A8CA-97EE-4987-8295-CD1FB519652C}" dt="2025-06-24T21:02:09.433" v="42" actId="20577"/>
          <ac:spMkLst>
            <pc:docMk/>
            <pc:sldMk cId="1259038018" sldId="2146848773"/>
            <ac:spMk id="2" creationId="{D7A467A9-3CA4-BC97-5310-2B882643F1DD}"/>
          </ac:spMkLst>
        </pc:spChg>
        <pc:spChg chg="mod">
          <ac:chgData name="Davis, Bailey (VDH)" userId="acfa5b99-54b6-4273-bfe0-e4cad3130701" providerId="ADAL" clId="{1197A8CA-97EE-4987-8295-CD1FB519652C}" dt="2025-06-24T21:04:02.704" v="48" actId="20577"/>
          <ac:spMkLst>
            <pc:docMk/>
            <pc:sldMk cId="1259038018" sldId="2146848773"/>
            <ac:spMk id="3" creationId="{6CB3B90D-CF5B-E672-2E86-AD3CF533CE06}"/>
          </ac:spMkLst>
        </pc:spChg>
      </pc:sldChg>
      <pc:sldChg chg="del">
        <pc:chgData name="Davis, Bailey (VDH)" userId="acfa5b99-54b6-4273-bfe0-e4cad3130701" providerId="ADAL" clId="{1197A8CA-97EE-4987-8295-CD1FB519652C}" dt="2025-06-24T21:02:58.975" v="46" actId="2696"/>
        <pc:sldMkLst>
          <pc:docMk/>
          <pc:sldMk cId="3285074583" sldId="2146848774"/>
        </pc:sldMkLst>
      </pc:sldChg>
      <pc:sldChg chg="del">
        <pc:chgData name="Davis, Bailey (VDH)" userId="acfa5b99-54b6-4273-bfe0-e4cad3130701" providerId="ADAL" clId="{1197A8CA-97EE-4987-8295-CD1FB519652C}" dt="2025-06-24T21:02:51.310" v="45" actId="2696"/>
        <pc:sldMkLst>
          <pc:docMk/>
          <pc:sldMk cId="1791302292" sldId="2146848776"/>
        </pc:sldMkLst>
      </pc:sldChg>
      <pc:sldChg chg="add del">
        <pc:chgData name="Davis, Bailey (VDH)" userId="acfa5b99-54b6-4273-bfe0-e4cad3130701" providerId="ADAL" clId="{1197A8CA-97EE-4987-8295-CD1FB519652C}" dt="2025-06-24T21:02:45.796" v="44" actId="2696"/>
        <pc:sldMkLst>
          <pc:docMk/>
          <pc:sldMk cId="749858343" sldId="214684877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A67C8706-DDE1-4C6C-81DC-37F095C9F863}" type="datetimeFigureOut">
              <a:rPr lang="en-US" smtClean="0"/>
              <a:t>6/27/2025</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75C13279-E2D5-4546-8EC2-6AB50440B9C8}" type="slidenum">
              <a:rPr lang="en-US" smtClean="0"/>
              <a:t>‹#›</a:t>
            </a:fld>
            <a:endParaRPr lang="en-US"/>
          </a:p>
        </p:txBody>
      </p:sp>
    </p:spTree>
    <p:extLst>
      <p:ext uri="{BB962C8B-B14F-4D97-AF65-F5344CB8AC3E}">
        <p14:creationId xmlns:p14="http://schemas.microsoft.com/office/powerpoint/2010/main" val="3112213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Laws are passed by the Virginia General Assembly or Congress, then signed by the Governor or President.</a:t>
            </a:r>
          </a:p>
          <a:p>
            <a:r>
              <a:rPr lang="en-US" dirty="0"/>
              <a:t>Safe Drinking Water Act – Passed and amended by Congress</a:t>
            </a:r>
          </a:p>
          <a:p>
            <a:r>
              <a:rPr lang="en-US" dirty="0"/>
              <a:t>Public Water Supplies Law – Passed and amended by the Virginia General Assembly</a:t>
            </a:r>
          </a:p>
        </p:txBody>
      </p:sp>
      <p:sp>
        <p:nvSpPr>
          <p:cNvPr id="4" name="Slide Number Placeholder 3"/>
          <p:cNvSpPr>
            <a:spLocks noGrp="1"/>
          </p:cNvSpPr>
          <p:nvPr>
            <p:ph type="sldNum" sz="quarter" idx="5"/>
          </p:nvPr>
        </p:nvSpPr>
        <p:spPr/>
        <p:txBody>
          <a:bodyPr/>
          <a:lstStyle/>
          <a:p>
            <a:fld id="{75C13279-E2D5-4546-8EC2-6AB50440B9C8}" type="slidenum">
              <a:rPr lang="en-US" smtClean="0"/>
              <a:t>3</a:t>
            </a:fld>
            <a:endParaRPr lang="en-US"/>
          </a:p>
        </p:txBody>
      </p:sp>
    </p:spTree>
    <p:extLst>
      <p:ext uri="{BB962C8B-B14F-4D97-AF65-F5344CB8AC3E}">
        <p14:creationId xmlns:p14="http://schemas.microsoft.com/office/powerpoint/2010/main" val="10619963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Starting in 2027, semi-Annual water quality reports called consumer confidence reports must be distributed if the waterworks serves more than 10,000 people.  Until then, annual reporting is required.</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4C3A79-65F7-4E3C-8237-AFFCD4F43E4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94077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Monitoring under the current rule depends on water source and population size.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4C3A79-65F7-4E3C-8237-AFFCD4F43E4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548309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The outcome of the litigation is unknown and still working through the legal process while US EPA determines its response to the litigation.  AMWA and AWWA argue that the EPA did not follow required Safe Drinking Water Act process and the use of best science and data in finalizing the PFAS rule.  They wanted more occurrence data.  The national organizations seek the court to have EPA revisit its PFAS rule because of the cost concerns in adding new treatment technologies to remove PFAS.  AMWA and AWWA argued that utilities would have to invest more than $1 trillion over 25 years to repair and expand treatment and water infrastructure to comply with the PFAS regulations.  Ultimately, water systems are passive receivers of PFAS but are being tasked with the cost of PFAS removal.</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4C3A79-65F7-4E3C-8237-AFFCD4F43E4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327587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ea typeface="Calibri"/>
                <a:cs typeface="Calibri"/>
              </a:rPr>
              <a:t>EPA cannot waive a magic wand to implement its announcement.  There is a regulatory process that must occur.  There is an ongoing court process that could affect these initiatives.</a:t>
            </a:r>
          </a:p>
          <a:p>
            <a:endParaRPr lang="en-US">
              <a:ea typeface="Calibri"/>
              <a:cs typeface="Calibri"/>
            </a:endParaRPr>
          </a:p>
          <a:p>
            <a:r>
              <a:rPr lang="en-US"/>
              <a:t>ODW has focused it’s activities since the rule was finalized by standing up an internal PFAS rule committee made up by members of the divisions and Field Offices of ODW. There are 6 sub committees focused on projects and areas of rule implementation. </a:t>
            </a:r>
          </a:p>
          <a:p>
            <a:endParaRPr lang="en-US"/>
          </a:p>
          <a:p>
            <a:r>
              <a:rPr lang="en-US"/>
              <a:t>There is a subcommittee focused on communication and </a:t>
            </a:r>
            <a:r>
              <a:rPr lang="en-US" b="1"/>
              <a:t>stakeholder outreach</a:t>
            </a:r>
            <a:r>
              <a:rPr lang="en-US"/>
              <a:t> including website updates, presentations, correspondence as well as media inquiries.</a:t>
            </a:r>
          </a:p>
          <a:p>
            <a:endParaRPr lang="en-US"/>
          </a:p>
          <a:p>
            <a:r>
              <a:rPr lang="en-US"/>
              <a:t>The internal policies and procedures needed to ensure rule compliance by the initial compliance date such as Data acceptance, compliance schedules, and database updates are being developed by the rule implementation subcommittee</a:t>
            </a:r>
          </a:p>
          <a:p>
            <a:endParaRPr lang="en-US"/>
          </a:p>
          <a:p>
            <a:r>
              <a:rPr lang="en-US"/>
              <a:t>Drafting amendments to the VA waterworks regulations and completing a primacy package to allow ODW to oversee VA compliance is the responsibility of the regulatory update subcommittee</a:t>
            </a:r>
          </a:p>
          <a:p>
            <a:endParaRPr lang="en-US"/>
          </a:p>
          <a:p>
            <a:r>
              <a:rPr lang="en-US" b="1"/>
              <a:t>DEQ will likely be discussing activities surrounding SB243; suggest a nod to them</a:t>
            </a: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4C3A79-65F7-4E3C-8237-AFFCD4F43E4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429282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Here is a map of the PFAS sampling locations throughout Virginia.  On this interactive map available on our VDH website, you can click on the sampling location and see the specific results.  </a:t>
            </a:r>
          </a:p>
          <a:p>
            <a:pPr marL="171450" indent="-171450">
              <a:buFont typeface="Arial" panose="020B0604020202020204" pitchFamily="34" charset="0"/>
              <a:buChar char="•"/>
            </a:pPr>
            <a:r>
              <a:rPr lang="en-US"/>
              <a:t>The red color markers indicate sampling that showed possible impact from the proposed EPA regulation for PFAS.</a:t>
            </a:r>
          </a:p>
          <a:p>
            <a:pPr marL="171450" indent="-171450">
              <a:buFont typeface="Arial" panose="020B0604020202020204" pitchFamily="34" charset="0"/>
              <a:buChar char="•"/>
            </a:pPr>
            <a:r>
              <a:rPr lang="en-US" b="1"/>
              <a:t>Hotspots: </a:t>
            </a:r>
            <a:r>
              <a:rPr lang="en-US"/>
              <a:t>Most of the possible impacts based on the sampling today are found in Northern Virginia; but there is also a large population impact in the Newport News area and an instance of </a:t>
            </a:r>
            <a:r>
              <a:rPr lang="en-US" err="1"/>
              <a:t>GenX</a:t>
            </a:r>
            <a:r>
              <a:rPr lang="en-US"/>
              <a:t> exposure near Roanoke that has caused a task force response from DEQ and ODW. </a:t>
            </a: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4C3A79-65F7-4E3C-8237-AFFCD4F43E4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396151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Technical bulletin summarizing requirements set out by email blast and posted on our web site.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D8E984E-6E1D-44F1-BCCB-A74E9C5B5CA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99261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EPA has clarified that these items are NOT moving forward.</a:t>
            </a:r>
          </a:p>
          <a:p>
            <a:r>
              <a:rPr lang="en-US" dirty="0"/>
              <a:t>Refer the 2021 Waterworks Regulations</a:t>
            </a:r>
          </a:p>
          <a:p>
            <a:r>
              <a:rPr lang="en-US" dirty="0"/>
              <a:t>Refer to the 2020 version of the National Primary Drinking Water Regulations in the CFR</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D8E984E-6E1D-44F1-BCCB-A74E9C5B5CA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4300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CCR requirements are NOT deferred by the LCRI</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rPr>
              <a:t>40 CFR 141.153d(4)(xii) is not effective at this time but was renumbered by the CCR Rule and waterworks must comply with this beginning in 2027.</a:t>
            </a:r>
          </a:p>
          <a:p>
            <a:endParaRPr lang="en-US" dirty="0"/>
          </a:p>
        </p:txBody>
      </p:sp>
      <p:sp>
        <p:nvSpPr>
          <p:cNvPr id="4" name="Slide Number Placeholder 3"/>
          <p:cNvSpPr>
            <a:spLocks noGrp="1"/>
          </p:cNvSpPr>
          <p:nvPr>
            <p:ph type="sldNum" sz="quarter" idx="5"/>
          </p:nvPr>
        </p:nvSpPr>
        <p:spPr/>
        <p:txBody>
          <a:bodyPr/>
          <a:lstStyle/>
          <a:p>
            <a:fld id="{BF57CF49-FF4F-467B-BBCA-9EF44C7509CB}" type="slidenum">
              <a:rPr lang="en-US" smtClean="0"/>
              <a:t>37</a:t>
            </a:fld>
            <a:endParaRPr lang="en-US"/>
          </a:p>
        </p:txBody>
      </p:sp>
    </p:spTree>
    <p:extLst>
      <p:ext uri="{BB962C8B-B14F-4D97-AF65-F5344CB8AC3E}">
        <p14:creationId xmlns:p14="http://schemas.microsoft.com/office/powerpoint/2010/main" val="40417717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requirement is NOT deferred by the LCRI</a:t>
            </a:r>
          </a:p>
        </p:txBody>
      </p:sp>
      <p:sp>
        <p:nvSpPr>
          <p:cNvPr id="4" name="Slide Number Placeholder 3"/>
          <p:cNvSpPr>
            <a:spLocks noGrp="1"/>
          </p:cNvSpPr>
          <p:nvPr>
            <p:ph type="sldNum" sz="quarter" idx="5"/>
          </p:nvPr>
        </p:nvSpPr>
        <p:spPr/>
        <p:txBody>
          <a:bodyPr/>
          <a:lstStyle/>
          <a:p>
            <a:fld id="{BF57CF49-FF4F-467B-BBCA-9EF44C7509CB}" type="slidenum">
              <a:rPr lang="en-US" smtClean="0"/>
              <a:t>38</a:t>
            </a:fld>
            <a:endParaRPr lang="en-US"/>
          </a:p>
        </p:txBody>
      </p:sp>
    </p:spTree>
    <p:extLst>
      <p:ext uri="{BB962C8B-B14F-4D97-AF65-F5344CB8AC3E}">
        <p14:creationId xmlns:p14="http://schemas.microsoft.com/office/powerpoint/2010/main" val="8872983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Reasonably foreseeable – Waterworks staff should evaluate if the waterworks, with the equipment malfunction or failure, could meet the current and expected water demand.</a:t>
            </a:r>
          </a:p>
        </p:txBody>
      </p:sp>
      <p:sp>
        <p:nvSpPr>
          <p:cNvPr id="4" name="Slide Number Placeholder 3"/>
          <p:cNvSpPr>
            <a:spLocks noGrp="1"/>
          </p:cNvSpPr>
          <p:nvPr>
            <p:ph type="sldNum" sz="quarter" idx="5"/>
          </p:nvPr>
        </p:nvSpPr>
        <p:spPr/>
        <p:txBody>
          <a:bodyPr/>
          <a:lstStyle/>
          <a:p>
            <a:fld id="{643FD430-81E0-464B-8C57-49BD0C14A915}" type="slidenum">
              <a:rPr lang="en-US" smtClean="0"/>
              <a:t>52</a:t>
            </a:fld>
            <a:endParaRPr lang="en-US"/>
          </a:p>
        </p:txBody>
      </p:sp>
    </p:spTree>
    <p:extLst>
      <p:ext uri="{BB962C8B-B14F-4D97-AF65-F5344CB8AC3E}">
        <p14:creationId xmlns:p14="http://schemas.microsoft.com/office/powerpoint/2010/main" val="1236720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Virginia’s Public Drinking Water Program is enabled by the </a:t>
            </a:r>
            <a:r>
              <a:rPr lang="en-US" i="1" dirty="0"/>
              <a:t>Public Water Supplies Law</a:t>
            </a:r>
            <a:endParaRPr lang="en-US" dirty="0"/>
          </a:p>
        </p:txBody>
      </p:sp>
      <p:sp>
        <p:nvSpPr>
          <p:cNvPr id="4" name="Slide Number Placeholder 3"/>
          <p:cNvSpPr>
            <a:spLocks noGrp="1"/>
          </p:cNvSpPr>
          <p:nvPr>
            <p:ph type="sldNum" sz="quarter" idx="5"/>
          </p:nvPr>
        </p:nvSpPr>
        <p:spPr/>
        <p:txBody>
          <a:bodyPr/>
          <a:lstStyle/>
          <a:p>
            <a:fld id="{75C13279-E2D5-4546-8EC2-6AB50440B9C8}" type="slidenum">
              <a:rPr lang="en-US" smtClean="0"/>
              <a:t>4</a:t>
            </a:fld>
            <a:endParaRPr lang="en-US"/>
          </a:p>
        </p:txBody>
      </p:sp>
    </p:spTree>
    <p:extLst>
      <p:ext uri="{BB962C8B-B14F-4D97-AF65-F5344CB8AC3E}">
        <p14:creationId xmlns:p14="http://schemas.microsoft.com/office/powerpoint/2010/main" val="2362491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5C13279-E2D5-4546-8EC2-6AB50440B9C8}" type="slidenum">
              <a:rPr lang="en-US" smtClean="0"/>
              <a:t>10</a:t>
            </a:fld>
            <a:endParaRPr lang="en-US"/>
          </a:p>
        </p:txBody>
      </p:sp>
    </p:spTree>
    <p:extLst>
      <p:ext uri="{BB962C8B-B14F-4D97-AF65-F5344CB8AC3E}">
        <p14:creationId xmlns:p14="http://schemas.microsoft.com/office/powerpoint/2010/main" val="6565722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14600" y="857250"/>
            <a:ext cx="4114800" cy="2314575"/>
          </a:xfrm>
        </p:spPr>
      </p:sp>
      <p:sp>
        <p:nvSpPr>
          <p:cNvPr id="3" name="Notes Placeholder 2"/>
          <p:cNvSpPr>
            <a:spLocks noGrp="1"/>
          </p:cNvSpPr>
          <p:nvPr>
            <p:ph type="body" idx="1"/>
          </p:nvPr>
        </p:nvSpPr>
        <p:spPr/>
        <p:txBody>
          <a:bodyPr/>
          <a:lstStyle/>
          <a:p>
            <a:r>
              <a:rPr lang="en-US" dirty="0"/>
              <a:t>Virginia is preparing to add the new Federal regulations (LCRI, PFAS, CCR3) to the Waterworks Regulations by Exempt Actions.</a:t>
            </a:r>
          </a:p>
        </p:txBody>
      </p:sp>
      <p:sp>
        <p:nvSpPr>
          <p:cNvPr id="4" name="Slide Number Placeholder 3"/>
          <p:cNvSpPr>
            <a:spLocks noGrp="1"/>
          </p:cNvSpPr>
          <p:nvPr>
            <p:ph type="sldNum" sz="quarter" idx="10"/>
          </p:nvPr>
        </p:nvSpPr>
        <p:spPr/>
        <p:txBody>
          <a:bodyPr/>
          <a:lstStyle/>
          <a:p>
            <a:fld id="{75C13279-E2D5-4546-8EC2-6AB50440B9C8}" type="slidenum">
              <a:rPr lang="en-US" smtClean="0"/>
              <a:t>16</a:t>
            </a:fld>
            <a:endParaRPr lang="en-US"/>
          </a:p>
        </p:txBody>
      </p:sp>
    </p:spTree>
    <p:extLst>
      <p:ext uri="{BB962C8B-B14F-4D97-AF65-F5344CB8AC3E}">
        <p14:creationId xmlns:p14="http://schemas.microsoft.com/office/powerpoint/2010/main" val="622154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xfrm>
            <a:off x="2514600" y="857250"/>
            <a:ext cx="4114800" cy="2314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BBE83CE-3153-47E3-AE69-29EEB5F36127}" type="slidenum">
              <a:rPr lang="en-US" altLang="en-US" smtClean="0"/>
              <a:pPr/>
              <a:t>18</a:t>
            </a:fld>
            <a:endParaRPr lang="en-US" altLang="en-US"/>
          </a:p>
        </p:txBody>
      </p:sp>
    </p:spTree>
    <p:extLst>
      <p:ext uri="{BB962C8B-B14F-4D97-AF65-F5344CB8AC3E}">
        <p14:creationId xmlns:p14="http://schemas.microsoft.com/office/powerpoint/2010/main" val="1764813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xfrm>
            <a:off x="2514600" y="857250"/>
            <a:ext cx="4114800" cy="2314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2785CB50-BF28-4AED-9A4D-159959B3C745}" type="slidenum">
              <a:rPr kumimoji="0" lang="en-US" alt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19</a:t>
            </a:fld>
            <a:endPar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5723581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xfrm>
            <a:off x="2514600" y="857250"/>
            <a:ext cx="4114800" cy="2314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D0B8D07-552B-4CDE-A87F-BB601A524EC8}" type="slidenum">
              <a:rPr lang="en-US" altLang="en-US" smtClean="0"/>
              <a:pPr/>
              <a:t>20</a:t>
            </a:fld>
            <a:endParaRPr lang="en-US" altLang="en-US"/>
          </a:p>
        </p:txBody>
      </p:sp>
    </p:spTree>
    <p:extLst>
      <p:ext uri="{BB962C8B-B14F-4D97-AF65-F5344CB8AC3E}">
        <p14:creationId xmlns:p14="http://schemas.microsoft.com/office/powerpoint/2010/main" val="24596731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xfrm>
            <a:off x="2514600" y="857250"/>
            <a:ext cx="4114800" cy="2314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34B3CD7-6347-4B95-9744-E1BFB5238AC3}" type="slidenum">
              <a:rPr lang="en-US" altLang="en-US" smtClean="0"/>
              <a:pPr/>
              <a:t>21</a:t>
            </a:fld>
            <a:endParaRPr lang="en-US" altLang="en-US"/>
          </a:p>
        </p:txBody>
      </p:sp>
    </p:spTree>
    <p:extLst>
      <p:ext uri="{BB962C8B-B14F-4D97-AF65-F5344CB8AC3E}">
        <p14:creationId xmlns:p14="http://schemas.microsoft.com/office/powerpoint/2010/main" val="3864979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Font typeface="Arial" panose="020B0604020202020204" pitchFamily="34" charset="0"/>
              <a:buNone/>
            </a:pPr>
            <a:r>
              <a:rPr lang="en-US" sz="1000" b="1" u="sng">
                <a:solidFill>
                  <a:srgbClr val="1B1B1B"/>
                </a:solidFill>
              </a:rPr>
              <a:t>Background</a:t>
            </a:r>
            <a:r>
              <a:rPr lang="en-US" sz="1000" b="1" i="0" u="sng">
                <a:solidFill>
                  <a:srgbClr val="1B1B1B"/>
                </a:solidFill>
                <a:effectLst/>
                <a:latin typeface="+mn-lt"/>
              </a:rPr>
              <a:t>:</a:t>
            </a:r>
          </a:p>
          <a:p>
            <a:pPr marL="171450" indent="-171450">
              <a:buFont typeface="Arial" panose="020B0604020202020204" pitchFamily="34" charset="0"/>
              <a:buChar char="•"/>
            </a:pPr>
            <a:r>
              <a:rPr lang="en-US" sz="1000" i="1">
                <a:solidFill>
                  <a:srgbClr val="1B1B1B"/>
                </a:solidFill>
                <a:ea typeface="Calibri"/>
                <a:cs typeface="Calibri"/>
              </a:rPr>
              <a:t>PFOA – perfluorooctanoic acid; PFOS – </a:t>
            </a:r>
            <a:r>
              <a:rPr lang="en-US" sz="1000" i="1" err="1">
                <a:solidFill>
                  <a:srgbClr val="1B1B1B"/>
                </a:solidFill>
                <a:ea typeface="Calibri"/>
                <a:cs typeface="Calibri"/>
              </a:rPr>
              <a:t>perfluorooctanesulfonic</a:t>
            </a:r>
            <a:r>
              <a:rPr lang="en-US" sz="1000" i="1">
                <a:solidFill>
                  <a:srgbClr val="1B1B1B"/>
                </a:solidFill>
                <a:ea typeface="Calibri"/>
                <a:cs typeface="Calibri"/>
              </a:rPr>
              <a:t> acid; </a:t>
            </a:r>
            <a:r>
              <a:rPr lang="en-US" sz="1000" i="1" err="1">
                <a:solidFill>
                  <a:srgbClr val="1B1B1B"/>
                </a:solidFill>
                <a:ea typeface="Calibri"/>
                <a:cs typeface="Calibri"/>
              </a:rPr>
              <a:t>PFHxS</a:t>
            </a:r>
            <a:r>
              <a:rPr lang="en-US" sz="1000" i="1">
                <a:solidFill>
                  <a:srgbClr val="1B1B1B"/>
                </a:solidFill>
                <a:ea typeface="Calibri"/>
                <a:cs typeface="Calibri"/>
              </a:rPr>
              <a:t> – </a:t>
            </a:r>
            <a:r>
              <a:rPr lang="en-US" sz="1000" i="1" err="1">
                <a:solidFill>
                  <a:srgbClr val="1B1B1B"/>
                </a:solidFill>
                <a:ea typeface="Calibri"/>
                <a:cs typeface="Calibri"/>
              </a:rPr>
              <a:t>Perfluorohexanesulfonic</a:t>
            </a:r>
            <a:r>
              <a:rPr lang="en-US" sz="1000" i="1">
                <a:solidFill>
                  <a:srgbClr val="1B1B1B"/>
                </a:solidFill>
                <a:ea typeface="Calibri"/>
                <a:cs typeface="Calibri"/>
              </a:rPr>
              <a:t> acid; HFPO-DA – Hexafluoropropylene oxide dimer acid; PFNA – </a:t>
            </a:r>
            <a:r>
              <a:rPr lang="en-US" sz="1000" i="1" err="1">
                <a:solidFill>
                  <a:srgbClr val="1B1B1B"/>
                </a:solidFill>
                <a:ea typeface="Calibri"/>
                <a:cs typeface="Calibri"/>
              </a:rPr>
              <a:t>perfluorononanoic</a:t>
            </a:r>
            <a:r>
              <a:rPr lang="en-US" sz="1000" i="1">
                <a:solidFill>
                  <a:srgbClr val="1B1B1B"/>
                </a:solidFill>
                <a:ea typeface="Calibri"/>
                <a:cs typeface="Calibri"/>
              </a:rPr>
              <a:t> acid; PFBS – </a:t>
            </a:r>
            <a:r>
              <a:rPr lang="en-US" sz="1000" i="1" err="1">
                <a:solidFill>
                  <a:srgbClr val="1B1B1B"/>
                </a:solidFill>
                <a:ea typeface="Calibri"/>
                <a:cs typeface="Calibri"/>
              </a:rPr>
              <a:t>perfluorobutanesulfonic</a:t>
            </a:r>
            <a:r>
              <a:rPr lang="en-US" sz="1000" i="1">
                <a:solidFill>
                  <a:srgbClr val="1B1B1B"/>
                </a:solidFill>
                <a:ea typeface="Calibri"/>
                <a:cs typeface="Calibri"/>
              </a:rPr>
              <a:t> acid</a:t>
            </a:r>
            <a:endParaRPr lang="en-US" sz="1000" i="1">
              <a:solidFill>
                <a:srgbClr val="1B1B1B"/>
              </a:solidFill>
            </a:endParaRPr>
          </a:p>
          <a:p>
            <a:pPr marL="171450" indent="-171450" algn="l">
              <a:buFont typeface="Arial" panose="020B0604020202020204" pitchFamily="34" charset="0"/>
              <a:buChar char="•"/>
            </a:pPr>
            <a:r>
              <a:rPr lang="en-US" sz="1000" b="0" i="1">
                <a:solidFill>
                  <a:srgbClr val="1B1B1B"/>
                </a:solidFill>
                <a:effectLst/>
                <a:latin typeface="+mn-lt"/>
              </a:rPr>
              <a:t>PFAS are widely used, long lasting chemicals, components of which break down very slowly over time.</a:t>
            </a:r>
            <a:endParaRPr lang="en-US"/>
          </a:p>
          <a:p>
            <a:pPr marL="171450" indent="-171450" algn="l">
              <a:buFont typeface="Arial" panose="020B0604020202020204" pitchFamily="34" charset="0"/>
              <a:buChar char="•"/>
            </a:pPr>
            <a:r>
              <a:rPr lang="en-US" sz="1000" b="0" i="1">
                <a:solidFill>
                  <a:srgbClr val="1B1B1B"/>
                </a:solidFill>
                <a:effectLst/>
                <a:latin typeface="+mn-lt"/>
              </a:rPr>
              <a:t>Because of their widespread use and their persistence in the environment, many PFAS are found in the blood of people and animals.  PFAS are found at low levels in a variety of food products and in the environment.</a:t>
            </a:r>
          </a:p>
          <a:p>
            <a:pPr marL="171450" indent="-171450" algn="l">
              <a:buFont typeface="Arial" panose="020B0604020202020204" pitchFamily="34" charset="0"/>
              <a:buChar char="•"/>
            </a:pPr>
            <a:r>
              <a:rPr lang="en-US" sz="1000" b="0" i="1">
                <a:solidFill>
                  <a:srgbClr val="1B1B1B"/>
                </a:solidFill>
                <a:effectLst/>
                <a:latin typeface="+mn-lt"/>
              </a:rPr>
              <a:t>Scientific studies have shown that </a:t>
            </a:r>
            <a:r>
              <a:rPr lang="en-US" sz="1000" i="1">
                <a:solidFill>
                  <a:srgbClr val="1B1B1B"/>
                </a:solidFill>
              </a:rPr>
              <a:t>exposure</a:t>
            </a:r>
            <a:r>
              <a:rPr lang="en-US" sz="1000" b="0" i="1">
                <a:solidFill>
                  <a:srgbClr val="1B1B1B"/>
                </a:solidFill>
                <a:effectLst/>
                <a:latin typeface="+mn-lt"/>
              </a:rPr>
              <a:t> to some PFAS in the environment may be linked to harmful health effects.  O</a:t>
            </a:r>
            <a:r>
              <a:rPr lang="en-US" sz="1200" i="1"/>
              <a:t>ver a long time PFAS may:  Lead to negative health effects on pregnant people and in developing babies  Weaken a body’s ability to fight disease  An increased risk for some cancers, liver damage  Elevated cholesterol levels (which can increase the risk for heart attack or stroke).</a:t>
            </a:r>
          </a:p>
          <a:p>
            <a:pPr marL="171450" indent="-171450" algn="l">
              <a:buFont typeface="Arial" panose="020B0604020202020204" pitchFamily="34" charset="0"/>
              <a:buChar char="•"/>
            </a:pPr>
            <a:r>
              <a:rPr lang="en-US" sz="1200" i="1"/>
              <a:t>PFAS can enter drinking water in many ways, including discharges to rivers and lakes from manufacturing and processing facilities, as well as during industrial and commercial use. Areas can also be exposed due to proximity to industrial sites, airports, military installations, and other sites where PFAS have been produced or used. Drinking water is one of several ways people may be exposed to PFAS</a:t>
            </a:r>
            <a:endParaRPr lang="en-US" sz="1000" b="0" i="1">
              <a:solidFill>
                <a:srgbClr val="1B1B1B"/>
              </a:solidFill>
              <a:effectLst/>
              <a:latin typeface="+mn-lt"/>
            </a:endParaRPr>
          </a:p>
          <a:p>
            <a:pPr marL="171450" indent="-171450" algn="l">
              <a:buFont typeface="Arial" panose="020B0604020202020204" pitchFamily="34" charset="0"/>
              <a:buChar char="•"/>
            </a:pPr>
            <a:r>
              <a:rPr lang="en-US" sz="1000" b="0" i="1">
                <a:solidFill>
                  <a:srgbClr val="1B1B1B"/>
                </a:solidFill>
                <a:effectLst/>
                <a:latin typeface="+mn-lt"/>
              </a:rPr>
              <a:t>There are thousands of PFAS chemicals, and they are found in many different consumer, commercial, and industrial products. </a:t>
            </a:r>
          </a:p>
          <a:p>
            <a:pPr marL="0" indent="0" algn="l">
              <a:buFont typeface="Arial" panose="020B0604020202020204" pitchFamily="34" charset="0"/>
              <a:buNone/>
            </a:pPr>
            <a:r>
              <a:rPr lang="en-US" sz="1000" b="1" i="0" u="sng">
                <a:solidFill>
                  <a:srgbClr val="1B1B1B"/>
                </a:solidFill>
                <a:effectLst/>
                <a:latin typeface="+mn-lt"/>
              </a:rPr>
              <a:t>Slide Specific</a:t>
            </a:r>
          </a:p>
          <a:p>
            <a:pPr marL="171450" indent="-171450" algn="l">
              <a:buFont typeface="Arial" panose="020B0604020202020204" pitchFamily="34" charset="0"/>
              <a:buChar char="•"/>
            </a:pPr>
            <a:r>
              <a:rPr lang="en-US" sz="1200"/>
              <a:t>On April 10, 2024</a:t>
            </a:r>
            <a:r>
              <a:rPr lang="en-US" sz="1200" b="0" i="0">
                <a:solidFill>
                  <a:srgbClr val="1B1B1B"/>
                </a:solidFill>
                <a:effectLst/>
                <a:latin typeface="Source Sans Pro Web"/>
              </a:rPr>
              <a:t>, EPA announced the final National Primary Drinking Water Regulation (NPDWR) for six PFAS compounds.</a:t>
            </a:r>
          </a:p>
          <a:p>
            <a:pPr marL="171450" indent="-171450" algn="l">
              <a:buFont typeface="Arial" panose="020B0604020202020204" pitchFamily="34" charset="0"/>
              <a:buChar char="•"/>
            </a:pPr>
            <a:r>
              <a:rPr lang="en-US" sz="1200" b="0" i="0">
                <a:solidFill>
                  <a:srgbClr val="1B1B1B"/>
                </a:solidFill>
                <a:effectLst/>
                <a:latin typeface="Source Sans Pro Web"/>
              </a:rPr>
              <a:t>One compound, </a:t>
            </a:r>
            <a:r>
              <a:rPr lang="en-US" sz="1200" b="0" i="0" err="1">
                <a:solidFill>
                  <a:srgbClr val="1B1B1B"/>
                </a:solidFill>
                <a:effectLst/>
                <a:latin typeface="Source Sans Pro Web"/>
              </a:rPr>
              <a:t>perfluorobutane</a:t>
            </a:r>
            <a:r>
              <a:rPr lang="en-US" sz="1200" b="0" i="0">
                <a:solidFill>
                  <a:srgbClr val="1B1B1B"/>
                </a:solidFill>
                <a:effectLst/>
                <a:latin typeface="Source Sans Pro Web"/>
              </a:rPr>
              <a:t> sulfonic acid (PFBS), does not have an individual MCL but is used to calculate Hazard Index </a:t>
            </a:r>
            <a:r>
              <a:rPr lang="en-US" sz="1200" b="0" i="0" err="1">
                <a:solidFill>
                  <a:srgbClr val="1B1B1B"/>
                </a:solidFill>
                <a:effectLst/>
                <a:latin typeface="Source Sans Pro Web"/>
              </a:rPr>
              <a:t>exceedences</a:t>
            </a:r>
            <a:r>
              <a:rPr lang="en-US" sz="1200" b="0" i="0">
                <a:solidFill>
                  <a:srgbClr val="1B1B1B"/>
                </a:solidFill>
                <a:effectLst/>
                <a:latin typeface="Source Sans Pro Web"/>
              </a:rPr>
              <a:t>. </a:t>
            </a:r>
            <a:endParaRPr lang="en-US" sz="1000" b="0" i="0">
              <a:solidFill>
                <a:srgbClr val="1B1B1B"/>
              </a:solidFill>
              <a:effectLst/>
              <a:latin typeface="+mn-lt"/>
            </a:endParaRPr>
          </a:p>
          <a:p>
            <a:pPr marL="171450" indent="-171450" algn="l">
              <a:buFont typeface="Arial" panose="020B0604020202020204" pitchFamily="34" charset="0"/>
              <a:buChar char="•"/>
            </a:pPr>
            <a:r>
              <a:rPr lang="en-US" sz="1000" b="0" i="0">
                <a:solidFill>
                  <a:srgbClr val="1B1B1B"/>
                </a:solidFill>
                <a:effectLst/>
                <a:latin typeface="+mn-lt"/>
              </a:rPr>
              <a:t>If the Hazard Index (HI) equals 1 or greater or the MCL is exceeded, then the community water system must take action to reduce the contaminant in drinking water. This index is calculated by adding 2 or more of the compounds listed under Hazard Index on this chart and dividing by 10 ppt.  </a:t>
            </a:r>
          </a:p>
          <a:p>
            <a:pPr algn="l"/>
            <a:endParaRPr lang="en-US" sz="1000" b="0" i="0">
              <a:solidFill>
                <a:srgbClr val="1B1B1B"/>
              </a:solidFill>
              <a:effectLst/>
              <a:latin typeface="+mn-lt"/>
              <a:ea typeface="Calibri" panose="020F0502020204030204"/>
              <a:cs typeface="Calibri" panose="020F0502020204030204"/>
            </a:endParaRP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4C3A79-65F7-4E3C-8237-AFFCD4F43E4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9350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548595" y="1344837"/>
            <a:ext cx="9094808" cy="553998"/>
          </a:xfrm>
          <a:prstGeom prst="rect">
            <a:avLst/>
          </a:prstGeom>
        </p:spPr>
        <p:txBody>
          <a:bodyPr wrap="square" lIns="0" tIns="0" rIns="0" bIns="0">
            <a:spAutoFit/>
          </a:bodyPr>
          <a:lstStyle>
            <a:lvl1pPr>
              <a:defRPr b="0" i="0">
                <a:solidFill>
                  <a:schemeClr val="tx1"/>
                </a:solidFill>
              </a:defRPr>
            </a:lvl1pPr>
          </a:lstStyle>
          <a:p>
            <a:endParaRPr/>
          </a:p>
        </p:txBody>
      </p:sp>
      <p:sp>
        <p:nvSpPr>
          <p:cNvPr id="3" name="Holder 3"/>
          <p:cNvSpPr>
            <a:spLocks noGrp="1"/>
          </p:cNvSpPr>
          <p:nvPr>
            <p:ph type="subTitle" idx="4"/>
          </p:nvPr>
        </p:nvSpPr>
        <p:spPr>
          <a:xfrm>
            <a:off x="1828800" y="3840480"/>
            <a:ext cx="8534400" cy="430887"/>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6/27/2025</a:t>
            </a:fld>
            <a:endParaRPr lang="en-US"/>
          </a:p>
        </p:txBody>
      </p:sp>
      <p:sp>
        <p:nvSpPr>
          <p:cNvPr id="6" name="Holder 6"/>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38100">
              <a:lnSpc>
                <a:spcPts val="1645"/>
              </a:lnSpc>
            </a:pPr>
            <a:fld id="{81D60167-4931-47E6-BA6A-407CBD079E47}" type="slidenum">
              <a:rPr lang="en-US" spc="-5" smtClean="0"/>
              <a:pPr marL="38100">
                <a:lnSpc>
                  <a:spcPts val="1645"/>
                </a:lnSpc>
              </a:pPr>
              <a:t>‹#›</a:t>
            </a:fld>
            <a:endParaRPr lang="en-US" spc="-5"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91038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6240329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22791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207360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1751330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003582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61261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61261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808670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40300320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1">
            <a:extLst>
              <a:ext uri="{FF2B5EF4-FFF2-40B4-BE49-F238E27FC236}">
                <a16:creationId xmlns:a16="http://schemas.microsoft.com/office/drawing/2014/main" id="{EC61CFE1-BCD8-A148-179F-CEA23357144B}"/>
              </a:ext>
            </a:extLst>
          </p:cNvPr>
          <p:cNvSpPr>
            <a:spLocks noGrp="1"/>
          </p:cNvSpPr>
          <p:nvPr>
            <p:ph type="sldNum" sz="quarter" idx="10"/>
          </p:nvPr>
        </p:nvSpPr>
        <p:spPr/>
        <p:txBody>
          <a:bodyPr/>
          <a:lstStyle>
            <a:lvl1pPr>
              <a:defRPr/>
            </a:lvl1pPr>
          </a:lstStyle>
          <a:p>
            <a:pPr>
              <a:defRPr/>
            </a:pPr>
            <a:fld id="{FB06FADC-34E6-4821-AF2D-13CC67ECEC0C}" type="slidenum">
              <a:rPr lang="en-US" altLang="en-US"/>
              <a:pPr>
                <a:defRPr/>
              </a:pPr>
              <a:t>‹#›</a:t>
            </a:fld>
            <a:endParaRPr lang="en-US" altLang="en-US"/>
          </a:p>
        </p:txBody>
      </p:sp>
    </p:spTree>
    <p:extLst>
      <p:ext uri="{BB962C8B-B14F-4D97-AF65-F5344CB8AC3E}">
        <p14:creationId xmlns:p14="http://schemas.microsoft.com/office/powerpoint/2010/main" val="17942037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164294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Cambria Math"/>
                <a:cs typeface="Cambria Math"/>
              </a:defRPr>
            </a:lvl1pPr>
          </a:lstStyle>
          <a:p>
            <a:endParaRPr/>
          </a:p>
        </p:txBody>
      </p:sp>
      <p:sp>
        <p:nvSpPr>
          <p:cNvPr id="3" name="Holder 3"/>
          <p:cNvSpPr>
            <a:spLocks noGrp="1"/>
          </p:cNvSpPr>
          <p:nvPr>
            <p:ph type="body" idx="1"/>
          </p:nvPr>
        </p:nvSpPr>
        <p:spPr/>
        <p:txBody>
          <a:bodyPr lIns="0" tIns="0" rIns="0" bIns="0"/>
          <a:lstStyle>
            <a:lvl1pPr>
              <a:defRPr sz="2800" b="0" i="0">
                <a:solidFill>
                  <a:schemeClr val="tx1"/>
                </a:solidFill>
                <a:latin typeface="Cambria Math"/>
                <a:cs typeface="Cambria Math"/>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6/27/2025</a:t>
            </a:fld>
            <a:endParaRPr lang="en-US"/>
          </a:p>
        </p:txBody>
      </p:sp>
      <p:sp>
        <p:nvSpPr>
          <p:cNvPr id="6" name="Holder 6"/>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38100">
              <a:lnSpc>
                <a:spcPts val="1645"/>
              </a:lnSpc>
            </a:pPr>
            <a:fld id="{81D60167-4931-47E6-BA6A-407CBD079E47}" type="slidenum">
              <a:rPr lang="en-US" spc="-5" smtClean="0"/>
              <a:pPr marL="38100">
                <a:lnSpc>
                  <a:spcPts val="1645"/>
                </a:lnSpc>
              </a:pPr>
              <a:t>‹#›</a:t>
            </a:fld>
            <a:endParaRPr lang="en-US" spc="-5"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520137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542995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322103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441948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12499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517479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757464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61261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61261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11600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7813"/>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1"/>
            <a:ext cx="5384800" cy="4530725"/>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30725"/>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4"/>
          <p:cNvSpPr>
            <a:spLocks noGrp="1" noChangeArrowheads="1"/>
          </p:cNvSpPr>
          <p:nvPr>
            <p:ph type="dt" sz="half" idx="10"/>
          </p:nvPr>
        </p:nvSpPr>
        <p:spPr>
          <a:ln/>
        </p:spPr>
        <p:txBody>
          <a:bodyPr/>
          <a:lstStyle>
            <a:lvl1pPr>
              <a:defRPr/>
            </a:lvl1pPr>
          </a:lstStyle>
          <a:p>
            <a:pPr>
              <a:defRPr/>
            </a:pPr>
            <a:endParaRPr lang="en-US"/>
          </a:p>
        </p:txBody>
      </p:sp>
      <p:sp>
        <p:nvSpPr>
          <p:cNvPr id="6" name="Rectangle 45"/>
          <p:cNvSpPr>
            <a:spLocks noGrp="1" noChangeArrowheads="1"/>
          </p:cNvSpPr>
          <p:nvPr>
            <p:ph type="ftr" sz="quarter" idx="11"/>
          </p:nvPr>
        </p:nvSpPr>
        <p:spPr>
          <a:ln/>
        </p:spPr>
        <p:txBody>
          <a:bodyPr/>
          <a:lstStyle>
            <a:lvl1pPr>
              <a:defRPr/>
            </a:lvl1pPr>
          </a:lstStyle>
          <a:p>
            <a:pPr>
              <a:defRPr/>
            </a:pPr>
            <a:endParaRPr lang="en-US"/>
          </a:p>
        </p:txBody>
      </p:sp>
      <p:sp>
        <p:nvSpPr>
          <p:cNvPr id="7" name="Rectangle 46"/>
          <p:cNvSpPr>
            <a:spLocks noGrp="1" noChangeArrowheads="1"/>
          </p:cNvSpPr>
          <p:nvPr>
            <p:ph type="sldNum" sz="quarter" idx="12"/>
          </p:nvPr>
        </p:nvSpPr>
        <p:spPr>
          <a:ln/>
        </p:spPr>
        <p:txBody>
          <a:bodyPr/>
          <a:lstStyle>
            <a:lvl1pPr>
              <a:defRPr/>
            </a:lvl1pPr>
          </a:lstStyle>
          <a:p>
            <a:pPr>
              <a:defRPr/>
            </a:pPr>
            <a:fld id="{45C727A5-E02F-4237-AEC6-2824E2A37BCA}" type="slidenum">
              <a:rPr lang="en-US"/>
              <a:pPr>
                <a:defRPr/>
              </a:pPr>
              <a:t>‹#›</a:t>
            </a:fld>
            <a:endParaRPr lang="en-US"/>
          </a:p>
        </p:txBody>
      </p:sp>
    </p:spTree>
    <p:extLst>
      <p:ext uri="{BB962C8B-B14F-4D97-AF65-F5344CB8AC3E}">
        <p14:creationId xmlns:p14="http://schemas.microsoft.com/office/powerpoint/2010/main" val="32636290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5530DD-0AA4-474A-B3D5-496E5DE92F07}" type="slidenum">
              <a:rPr lang="en-US"/>
              <a:pPr>
                <a:defRPr/>
              </a:pPr>
              <a:t>‹#›</a:t>
            </a:fld>
            <a:endParaRPr lang="en-US"/>
          </a:p>
        </p:txBody>
      </p:sp>
    </p:spTree>
    <p:extLst>
      <p:ext uri="{BB962C8B-B14F-4D97-AF65-F5344CB8AC3E}">
        <p14:creationId xmlns:p14="http://schemas.microsoft.com/office/powerpoint/2010/main" val="3392086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Cambria Math"/>
                <a:cs typeface="Cambria Math"/>
              </a:defRPr>
            </a:lvl1pPr>
          </a:lstStyle>
          <a:p>
            <a:endParaRPr/>
          </a:p>
        </p:txBody>
      </p:sp>
      <p:sp>
        <p:nvSpPr>
          <p:cNvPr id="3" name="Holder 3"/>
          <p:cNvSpPr>
            <a:spLocks noGrp="1"/>
          </p:cNvSpPr>
          <p:nvPr>
            <p:ph sz="half" idx="2"/>
          </p:nvPr>
        </p:nvSpPr>
        <p:spPr>
          <a:xfrm>
            <a:off x="609600" y="1577340"/>
            <a:ext cx="5303520" cy="430887"/>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30887"/>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6/27/2025</a:t>
            </a:fld>
            <a:endParaRPr lang="en-US"/>
          </a:p>
        </p:txBody>
      </p:sp>
      <p:sp>
        <p:nvSpPr>
          <p:cNvPr id="7" name="Holder 7"/>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38100">
              <a:lnSpc>
                <a:spcPts val="1645"/>
              </a:lnSpc>
            </a:pPr>
            <a:fld id="{81D60167-4931-47E6-BA6A-407CBD079E47}" type="slidenum">
              <a:rPr lang="en-US" spc="-5" smtClean="0"/>
              <a:pPr marL="38100">
                <a:lnSpc>
                  <a:spcPts val="1645"/>
                </a:lnSpc>
              </a:pPr>
              <a:t>‹#›</a:t>
            </a:fld>
            <a:endParaRPr lang="en-US" spc="-5"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0" y="6553200"/>
            <a:ext cx="812800" cy="304800"/>
          </a:xfrm>
        </p:spPr>
        <p:txBody>
          <a:bodyPr/>
          <a:lstStyle>
            <a:lvl1pPr>
              <a:defRPr/>
            </a:lvl1pPr>
          </a:lstStyle>
          <a:p>
            <a:pPr>
              <a:defRPr/>
            </a:pPr>
            <a:fld id="{55DD09DC-B481-44CB-9B9B-6A22E67541A0}" type="slidenum">
              <a:rPr lang="en-US"/>
              <a:pPr>
                <a:defRPr/>
              </a:pPr>
              <a:t>‹#›</a:t>
            </a:fld>
            <a:endParaRPr lang="en-US"/>
          </a:p>
        </p:txBody>
      </p:sp>
    </p:spTree>
    <p:extLst>
      <p:ext uri="{BB962C8B-B14F-4D97-AF65-F5344CB8AC3E}">
        <p14:creationId xmlns:p14="http://schemas.microsoft.com/office/powerpoint/2010/main" val="37262794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D1EACF6-4827-4C6B-8852-D7D18ACAD975}" type="slidenum">
              <a:rPr lang="en-US"/>
              <a:pPr>
                <a:defRPr/>
              </a:pPr>
              <a:t>‹#›</a:t>
            </a:fld>
            <a:endParaRPr lang="en-US"/>
          </a:p>
        </p:txBody>
      </p:sp>
    </p:spTree>
    <p:extLst>
      <p:ext uri="{BB962C8B-B14F-4D97-AF65-F5344CB8AC3E}">
        <p14:creationId xmlns:p14="http://schemas.microsoft.com/office/powerpoint/2010/main" val="27897655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EF0B9DD-D025-4562-8964-B31B87D0F290}" type="slidenum">
              <a:rPr lang="en-US"/>
              <a:pPr>
                <a:defRPr/>
              </a:pPr>
              <a:t>‹#›</a:t>
            </a:fld>
            <a:endParaRPr lang="en-US"/>
          </a:p>
        </p:txBody>
      </p:sp>
    </p:spTree>
    <p:extLst>
      <p:ext uri="{BB962C8B-B14F-4D97-AF65-F5344CB8AC3E}">
        <p14:creationId xmlns:p14="http://schemas.microsoft.com/office/powerpoint/2010/main" val="4099379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9BB10ACB-D121-4BF8-8002-DAB788987708}" type="slidenum">
              <a:rPr lang="en-US"/>
              <a:pPr>
                <a:defRPr/>
              </a:pPr>
              <a:t>‹#›</a:t>
            </a:fld>
            <a:endParaRPr lang="en-US"/>
          </a:p>
        </p:txBody>
      </p:sp>
    </p:spTree>
    <p:extLst>
      <p:ext uri="{BB962C8B-B14F-4D97-AF65-F5344CB8AC3E}">
        <p14:creationId xmlns:p14="http://schemas.microsoft.com/office/powerpoint/2010/main" val="23209578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A959D4B-D889-4FF8-9C1C-8F0D5C6D5F5C}" type="slidenum">
              <a:rPr lang="en-US"/>
              <a:pPr>
                <a:defRPr/>
              </a:pPr>
              <a:t>‹#›</a:t>
            </a:fld>
            <a:endParaRPr lang="en-US"/>
          </a:p>
        </p:txBody>
      </p:sp>
    </p:spTree>
    <p:extLst>
      <p:ext uri="{BB962C8B-B14F-4D97-AF65-F5344CB8AC3E}">
        <p14:creationId xmlns:p14="http://schemas.microsoft.com/office/powerpoint/2010/main" val="35608275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0D41D3B2-1AD0-4AF1-9031-834CF243EA8C}" type="slidenum">
              <a:rPr lang="en-US"/>
              <a:pPr>
                <a:defRPr/>
              </a:pPr>
              <a:t>‹#›</a:t>
            </a:fld>
            <a:endParaRPr lang="en-US"/>
          </a:p>
        </p:txBody>
      </p:sp>
    </p:spTree>
    <p:extLst>
      <p:ext uri="{BB962C8B-B14F-4D97-AF65-F5344CB8AC3E}">
        <p14:creationId xmlns:p14="http://schemas.microsoft.com/office/powerpoint/2010/main" val="255341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9873F77-C4CE-408E-9F21-CB457E643DA6}" type="slidenum">
              <a:rPr lang="en-US"/>
              <a:pPr>
                <a:defRPr/>
              </a:pPr>
              <a:t>‹#›</a:t>
            </a:fld>
            <a:endParaRPr lang="en-US"/>
          </a:p>
        </p:txBody>
      </p:sp>
    </p:spTree>
    <p:extLst>
      <p:ext uri="{BB962C8B-B14F-4D97-AF65-F5344CB8AC3E}">
        <p14:creationId xmlns:p14="http://schemas.microsoft.com/office/powerpoint/2010/main" val="30311178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80E553B-45FE-4904-9F92-B917BD0269D7}" type="slidenum">
              <a:rPr lang="en-US"/>
              <a:pPr>
                <a:defRPr/>
              </a:pPr>
              <a:t>‹#›</a:t>
            </a:fld>
            <a:endParaRPr lang="en-US"/>
          </a:p>
        </p:txBody>
      </p:sp>
    </p:spTree>
    <p:extLst>
      <p:ext uri="{BB962C8B-B14F-4D97-AF65-F5344CB8AC3E}">
        <p14:creationId xmlns:p14="http://schemas.microsoft.com/office/powerpoint/2010/main" val="10792520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EC4CA42-F8BA-439F-9A9A-0DBAFF463A50}" type="slidenum">
              <a:rPr lang="en-US"/>
              <a:pPr>
                <a:defRPr/>
              </a:pPr>
              <a:t>‹#›</a:t>
            </a:fld>
            <a:endParaRPr lang="en-US"/>
          </a:p>
        </p:txBody>
      </p:sp>
    </p:spTree>
    <p:extLst>
      <p:ext uri="{BB962C8B-B14F-4D97-AF65-F5344CB8AC3E}">
        <p14:creationId xmlns:p14="http://schemas.microsoft.com/office/powerpoint/2010/main" val="58875232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B27CE6C-AF1A-46DD-B7AF-7606C77634EF}" type="slidenum">
              <a:rPr lang="en-US"/>
              <a:pPr>
                <a:defRPr/>
              </a:pPr>
              <a:t>‹#›</a:t>
            </a:fld>
            <a:endParaRPr lang="en-US"/>
          </a:p>
        </p:txBody>
      </p:sp>
    </p:spTree>
    <p:extLst>
      <p:ext uri="{BB962C8B-B14F-4D97-AF65-F5344CB8AC3E}">
        <p14:creationId xmlns:p14="http://schemas.microsoft.com/office/powerpoint/2010/main" val="11022054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chemeClr val="tx1"/>
                </a:solidFill>
                <a:latin typeface="Cambria Math"/>
                <a:cs typeface="Cambria Math"/>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6/27/2025</a:t>
            </a:fld>
            <a:endParaRPr lang="en-US"/>
          </a:p>
        </p:txBody>
      </p:sp>
      <p:sp>
        <p:nvSpPr>
          <p:cNvPr id="5" name="Holder 5"/>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38100">
              <a:lnSpc>
                <a:spcPts val="1645"/>
              </a:lnSpc>
            </a:pPr>
            <a:fld id="{81D60167-4931-47E6-BA6A-407CBD079E47}" type="slidenum">
              <a:rPr lang="en-US" spc="-5" smtClean="0"/>
              <a:pPr marL="38100">
                <a:lnSpc>
                  <a:spcPts val="1645"/>
                </a:lnSpc>
              </a:pPr>
              <a:t>‹#›</a:t>
            </a:fld>
            <a:endParaRPr lang="en-US" spc="-5"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able Placeholder 2"/>
          <p:cNvSpPr>
            <a:spLocks noGrp="1"/>
          </p:cNvSpPr>
          <p:nvPr>
            <p:ph type="tbl" idx="1"/>
          </p:nvPr>
        </p:nvSpPr>
        <p:spPr>
          <a:xfrm>
            <a:off x="609600" y="1600201"/>
            <a:ext cx="10972800" cy="4525963"/>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BA69645-A05C-45E0-A90D-B4B920C56CBC}" type="slidenum">
              <a:rPr lang="en-US"/>
              <a:pPr>
                <a:defRPr/>
              </a:pPr>
              <a:t>‹#›</a:t>
            </a:fld>
            <a:endParaRPr lang="en-US"/>
          </a:p>
        </p:txBody>
      </p:sp>
    </p:spTree>
    <p:extLst>
      <p:ext uri="{BB962C8B-B14F-4D97-AF65-F5344CB8AC3E}">
        <p14:creationId xmlns:p14="http://schemas.microsoft.com/office/powerpoint/2010/main" val="3003237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6/27/2025</a:t>
            </a:fld>
            <a:endParaRPr lang="en-US"/>
          </a:p>
        </p:txBody>
      </p:sp>
      <p:sp>
        <p:nvSpPr>
          <p:cNvPr id="4" name="Holder 4"/>
          <p:cNvSpPr>
            <a:spLocks noGrp="1"/>
          </p:cNvSpPr>
          <p:nvPr>
            <p:ph type="sldNum" sz="quarter" idx="7"/>
          </p:nvPr>
        </p:nvSpPr>
        <p:spPr/>
        <p:txBody>
          <a:bodyPr lIns="0" tIns="0" rIns="0" bIns="0"/>
          <a:lstStyle>
            <a:lvl1pPr>
              <a:defRPr sz="1400" b="0" i="0">
                <a:solidFill>
                  <a:schemeClr val="tx1"/>
                </a:solidFill>
                <a:latin typeface="Arial"/>
                <a:cs typeface="Arial"/>
              </a:defRPr>
            </a:lvl1pPr>
          </a:lstStyle>
          <a:p>
            <a:pPr marL="38100">
              <a:lnSpc>
                <a:spcPts val="1645"/>
              </a:lnSpc>
            </a:pPr>
            <a:fld id="{81D60167-4931-47E6-BA6A-407CBD079E47}" type="slidenum">
              <a:rPr lang="en-US" spc="-5" smtClean="0"/>
              <a:pPr marL="38100">
                <a:lnSpc>
                  <a:spcPts val="1645"/>
                </a:lnSpc>
              </a:pPr>
              <a:t>‹#›</a:t>
            </a:fld>
            <a:endParaRPr lang="en-US" spc="-5"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072170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1"/>
          <p:cNvSpPr>
            <a:spLocks noGrp="1"/>
          </p:cNvSpPr>
          <p:nvPr>
            <p:ph type="sldNum" sz="quarter" idx="10"/>
          </p:nvPr>
        </p:nvSpPr>
        <p:spPr/>
        <p:txBody>
          <a:bodyPr/>
          <a:lstStyle>
            <a:lvl1pPr>
              <a:defRPr/>
            </a:lvl1pPr>
          </a:lstStyle>
          <a:p>
            <a:pPr>
              <a:defRPr/>
            </a:pPr>
            <a:fld id="{006DE0FB-21DB-4F9B-82E9-8E1678D88524}" type="slidenum">
              <a:rPr lang="en-US" altLang="en-US"/>
              <a:pPr>
                <a:defRPr/>
              </a:pPr>
              <a:t>‹#›</a:t>
            </a:fld>
            <a:endParaRPr lang="en-US" altLang="en-US"/>
          </a:p>
        </p:txBody>
      </p:sp>
    </p:spTree>
    <p:extLst>
      <p:ext uri="{BB962C8B-B14F-4D97-AF65-F5344CB8AC3E}">
        <p14:creationId xmlns:p14="http://schemas.microsoft.com/office/powerpoint/2010/main" val="2592762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954032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1477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3.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theme" Target="../theme/theme3.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theme" Target="../theme/theme4.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image" Target="../media/image4.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6089385"/>
            <a:ext cx="12191576" cy="768615"/>
          </a:xfrm>
          <a:prstGeom prst="rect">
            <a:avLst/>
          </a:prstGeom>
          <a:blipFill>
            <a:blip r:embed="rId7" cstate="print"/>
            <a:stretch>
              <a:fillRect/>
            </a:stretch>
          </a:blipFill>
        </p:spPr>
        <p:txBody>
          <a:bodyPr wrap="square" lIns="0" tIns="0" rIns="0" bIns="0" rtlCol="0"/>
          <a:lstStyle/>
          <a:p>
            <a:endParaRPr sz="1800"/>
          </a:p>
        </p:txBody>
      </p:sp>
      <p:sp>
        <p:nvSpPr>
          <p:cNvPr id="17" name="bk object 17"/>
          <p:cNvSpPr/>
          <p:nvPr/>
        </p:nvSpPr>
        <p:spPr>
          <a:xfrm>
            <a:off x="9854863" y="6270024"/>
            <a:ext cx="2213952" cy="446847"/>
          </a:xfrm>
          <a:prstGeom prst="rect">
            <a:avLst/>
          </a:prstGeom>
          <a:blipFill>
            <a:blip r:embed="rId8" cstate="print"/>
            <a:stretch>
              <a:fillRect/>
            </a:stretch>
          </a:blipFill>
        </p:spPr>
        <p:txBody>
          <a:bodyPr wrap="square" lIns="0" tIns="0" rIns="0" bIns="0" rtlCol="0"/>
          <a:lstStyle/>
          <a:p>
            <a:endParaRPr sz="1800"/>
          </a:p>
        </p:txBody>
      </p:sp>
      <p:sp>
        <p:nvSpPr>
          <p:cNvPr id="2" name="Holder 2"/>
          <p:cNvSpPr>
            <a:spLocks noGrp="1"/>
          </p:cNvSpPr>
          <p:nvPr>
            <p:ph type="title"/>
          </p:nvPr>
        </p:nvSpPr>
        <p:spPr>
          <a:xfrm>
            <a:off x="714588" y="272605"/>
            <a:ext cx="10762825" cy="553998"/>
          </a:xfrm>
          <a:prstGeom prst="rect">
            <a:avLst/>
          </a:prstGeom>
        </p:spPr>
        <p:txBody>
          <a:bodyPr wrap="square" lIns="0" tIns="0" rIns="0" bIns="0">
            <a:spAutoFit/>
          </a:bodyPr>
          <a:lstStyle>
            <a:lvl1pPr>
              <a:defRPr sz="3600" b="0" i="0">
                <a:solidFill>
                  <a:schemeClr val="tx1"/>
                </a:solidFill>
                <a:latin typeface="Cambria Math"/>
                <a:cs typeface="Cambria Math"/>
              </a:defRPr>
            </a:lvl1pPr>
          </a:lstStyle>
          <a:p>
            <a:endParaRPr/>
          </a:p>
        </p:txBody>
      </p:sp>
      <p:sp>
        <p:nvSpPr>
          <p:cNvPr id="3" name="Holder 3"/>
          <p:cNvSpPr>
            <a:spLocks noGrp="1"/>
          </p:cNvSpPr>
          <p:nvPr>
            <p:ph type="body" idx="1"/>
          </p:nvPr>
        </p:nvSpPr>
        <p:spPr>
          <a:xfrm>
            <a:off x="714587" y="1318514"/>
            <a:ext cx="10572327" cy="430887"/>
          </a:xfrm>
          <a:prstGeom prst="rect">
            <a:avLst/>
          </a:prstGeom>
        </p:spPr>
        <p:txBody>
          <a:bodyPr wrap="square" lIns="0" tIns="0" rIns="0" bIns="0">
            <a:spAutoFit/>
          </a:bodyPr>
          <a:lstStyle>
            <a:lvl1pPr>
              <a:defRPr sz="2800" b="0" i="0">
                <a:solidFill>
                  <a:schemeClr val="tx1"/>
                </a:solidFill>
                <a:latin typeface="Cambria Math"/>
                <a:cs typeface="Cambria Math"/>
              </a:defRPr>
            </a:lvl1pPr>
          </a:lstStyle>
          <a:p>
            <a:endParaRPr/>
          </a:p>
        </p:txBody>
      </p:sp>
      <p:sp>
        <p:nvSpPr>
          <p:cNvPr id="4" name="Holder 4"/>
          <p:cNvSpPr>
            <a:spLocks noGrp="1"/>
          </p:cNvSpPr>
          <p:nvPr>
            <p:ph type="ftr" sz="quarter" idx="5"/>
          </p:nvPr>
        </p:nvSpPr>
        <p:spPr>
          <a:xfrm>
            <a:off x="4145280" y="6377940"/>
            <a:ext cx="390144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6/27/2025</a:t>
            </a:fld>
            <a:endParaRPr lang="en-US"/>
          </a:p>
        </p:txBody>
      </p:sp>
      <p:sp>
        <p:nvSpPr>
          <p:cNvPr id="6" name="Holder 6"/>
          <p:cNvSpPr>
            <a:spLocks noGrp="1"/>
          </p:cNvSpPr>
          <p:nvPr>
            <p:ph type="sldNum" sz="quarter" idx="7"/>
          </p:nvPr>
        </p:nvSpPr>
        <p:spPr>
          <a:xfrm>
            <a:off x="71119" y="6598466"/>
            <a:ext cx="366607" cy="205184"/>
          </a:xfrm>
          <a:prstGeom prst="rect">
            <a:avLst/>
          </a:prstGeom>
        </p:spPr>
        <p:txBody>
          <a:bodyPr wrap="square" lIns="0" tIns="0" rIns="0" bIns="0">
            <a:spAutoFit/>
          </a:bodyPr>
          <a:lstStyle>
            <a:lvl1pPr>
              <a:defRPr sz="1400" b="0" i="0">
                <a:solidFill>
                  <a:schemeClr val="tx1"/>
                </a:solidFill>
                <a:latin typeface="Arial"/>
                <a:cs typeface="Arial"/>
              </a:defRPr>
            </a:lvl1pPr>
          </a:lstStyle>
          <a:p>
            <a:pPr marL="38100">
              <a:lnSpc>
                <a:spcPts val="1645"/>
              </a:lnSpc>
            </a:pPr>
            <a:fld id="{81D60167-4931-47E6-BA6A-407CBD079E47}" type="slidenum">
              <a:rPr lang="en-US" spc="-5" smtClean="0"/>
              <a:pPr marL="38100">
                <a:lnSpc>
                  <a:spcPts val="1645"/>
                </a:lnSpc>
              </a:pPr>
              <a:t>‹#›</a:t>
            </a:fld>
            <a:endParaRPr lang="en-US" spc="-5"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09600" y="1600200"/>
            <a:ext cx="109728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 name="Slide Number Placeholder 1"/>
          <p:cNvSpPr>
            <a:spLocks noGrp="1"/>
          </p:cNvSpPr>
          <p:nvPr>
            <p:ph type="sldNum" sz="quarter" idx="4"/>
          </p:nvPr>
        </p:nvSpPr>
        <p:spPr>
          <a:xfrm>
            <a:off x="101600" y="6096000"/>
            <a:ext cx="508000" cy="457200"/>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fld id="{00BFF69B-BC8D-4D70-8AA0-0C3FA3D4DF60}" type="slidenum">
              <a:rPr lang="en-US" altLang="en-US"/>
              <a:pPr>
                <a:defRPr/>
              </a:pPr>
              <a:t>‹#›</a:t>
            </a:fld>
            <a:endParaRPr lang="en-US" altLang="en-US"/>
          </a:p>
        </p:txBody>
      </p:sp>
    </p:spTree>
    <p:extLst>
      <p:ext uri="{BB962C8B-B14F-4D97-AF65-F5344CB8AC3E}">
        <p14:creationId xmlns:p14="http://schemas.microsoft.com/office/powerpoint/2010/main" val="215235172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hf hdr="0" ftr="0" dt="0"/>
  <p:txStyles>
    <p:titleStyle>
      <a:lvl1pPr algn="l" rtl="0" eaLnBrk="0" fontAlgn="base" hangingPunct="0">
        <a:spcBef>
          <a:spcPct val="0"/>
        </a:spcBef>
        <a:spcAft>
          <a:spcPct val="0"/>
        </a:spcAft>
        <a:defRPr sz="3600">
          <a:solidFill>
            <a:srgbClr val="003366"/>
          </a:solidFill>
          <a:latin typeface="+mj-lt"/>
          <a:ea typeface="+mj-ea"/>
          <a:cs typeface="+mj-cs"/>
        </a:defRPr>
      </a:lvl1pPr>
      <a:lvl2pPr algn="l" rtl="0" eaLnBrk="0" fontAlgn="base" hangingPunct="0">
        <a:spcBef>
          <a:spcPct val="0"/>
        </a:spcBef>
        <a:spcAft>
          <a:spcPct val="0"/>
        </a:spcAft>
        <a:defRPr sz="3600">
          <a:solidFill>
            <a:srgbClr val="003366"/>
          </a:solidFill>
          <a:latin typeface="Trebuchet MS" pitchFamily="34" charset="0"/>
        </a:defRPr>
      </a:lvl2pPr>
      <a:lvl3pPr algn="l" rtl="0" eaLnBrk="0" fontAlgn="base" hangingPunct="0">
        <a:spcBef>
          <a:spcPct val="0"/>
        </a:spcBef>
        <a:spcAft>
          <a:spcPct val="0"/>
        </a:spcAft>
        <a:defRPr sz="3600">
          <a:solidFill>
            <a:srgbClr val="003366"/>
          </a:solidFill>
          <a:latin typeface="Trebuchet MS" pitchFamily="34" charset="0"/>
        </a:defRPr>
      </a:lvl3pPr>
      <a:lvl4pPr algn="l" rtl="0" eaLnBrk="0" fontAlgn="base" hangingPunct="0">
        <a:spcBef>
          <a:spcPct val="0"/>
        </a:spcBef>
        <a:spcAft>
          <a:spcPct val="0"/>
        </a:spcAft>
        <a:defRPr sz="3600">
          <a:solidFill>
            <a:srgbClr val="003366"/>
          </a:solidFill>
          <a:latin typeface="Trebuchet MS" pitchFamily="34" charset="0"/>
        </a:defRPr>
      </a:lvl4pPr>
      <a:lvl5pPr algn="l" rtl="0" eaLnBrk="0" fontAlgn="base" hangingPunct="0">
        <a:spcBef>
          <a:spcPct val="0"/>
        </a:spcBef>
        <a:spcAft>
          <a:spcPct val="0"/>
        </a:spcAft>
        <a:defRPr sz="3600">
          <a:solidFill>
            <a:srgbClr val="003366"/>
          </a:solidFill>
          <a:latin typeface="Trebuchet MS" pitchFamily="34" charset="0"/>
        </a:defRPr>
      </a:lvl5pPr>
      <a:lvl6pPr marL="457200" algn="l" rtl="0" fontAlgn="base">
        <a:spcBef>
          <a:spcPct val="0"/>
        </a:spcBef>
        <a:spcAft>
          <a:spcPct val="0"/>
        </a:spcAft>
        <a:defRPr sz="3600">
          <a:solidFill>
            <a:srgbClr val="003366"/>
          </a:solidFill>
          <a:latin typeface="Trebuchet MS" pitchFamily="34" charset="0"/>
        </a:defRPr>
      </a:lvl6pPr>
      <a:lvl7pPr marL="914400" algn="l" rtl="0" fontAlgn="base">
        <a:spcBef>
          <a:spcPct val="0"/>
        </a:spcBef>
        <a:spcAft>
          <a:spcPct val="0"/>
        </a:spcAft>
        <a:defRPr sz="3600">
          <a:solidFill>
            <a:srgbClr val="003366"/>
          </a:solidFill>
          <a:latin typeface="Trebuchet MS" pitchFamily="34" charset="0"/>
        </a:defRPr>
      </a:lvl7pPr>
      <a:lvl8pPr marL="1371600" algn="l" rtl="0" fontAlgn="base">
        <a:spcBef>
          <a:spcPct val="0"/>
        </a:spcBef>
        <a:spcAft>
          <a:spcPct val="0"/>
        </a:spcAft>
        <a:defRPr sz="3600">
          <a:solidFill>
            <a:srgbClr val="003366"/>
          </a:solidFill>
          <a:latin typeface="Trebuchet MS" pitchFamily="34" charset="0"/>
        </a:defRPr>
      </a:lvl8pPr>
      <a:lvl9pPr marL="1828800" algn="l" rtl="0" fontAlgn="base">
        <a:spcBef>
          <a:spcPct val="0"/>
        </a:spcBef>
        <a:spcAft>
          <a:spcPct val="0"/>
        </a:spcAft>
        <a:defRPr sz="3600">
          <a:solidFill>
            <a:srgbClr val="003366"/>
          </a:solidFill>
          <a:latin typeface="Trebuchet MS" pitchFamily="34" charset="0"/>
        </a:defRPr>
      </a:lvl9pPr>
    </p:titleStyle>
    <p:bodyStyle>
      <a:lvl1pPr marL="342900" indent="-342900" algn="l" rtl="0" eaLnBrk="0" fontAlgn="base" hangingPunct="0">
        <a:spcBef>
          <a:spcPct val="20000"/>
        </a:spcBef>
        <a:spcAft>
          <a:spcPct val="0"/>
        </a:spcAft>
        <a:defRPr sz="2400">
          <a:solidFill>
            <a:srgbClr val="4D4D4D"/>
          </a:solidFill>
          <a:latin typeface="+mn-lt"/>
          <a:ea typeface="+mn-ea"/>
          <a:cs typeface="+mn-cs"/>
        </a:defRPr>
      </a:lvl1pPr>
      <a:lvl2pPr marL="742950" indent="-285750" algn="l" rtl="0" eaLnBrk="0" fontAlgn="base" hangingPunct="0">
        <a:spcBef>
          <a:spcPct val="20000"/>
        </a:spcBef>
        <a:spcAft>
          <a:spcPct val="0"/>
        </a:spcAft>
        <a:buChar char="•"/>
        <a:defRPr sz="2400">
          <a:solidFill>
            <a:srgbClr val="777777"/>
          </a:solidFill>
          <a:latin typeface="+mn-lt"/>
        </a:defRPr>
      </a:lvl2pPr>
      <a:lvl3pPr marL="1143000" indent="-228600" algn="l" rtl="0" eaLnBrk="0" fontAlgn="base" hangingPunct="0">
        <a:spcBef>
          <a:spcPct val="20000"/>
        </a:spcBef>
        <a:spcAft>
          <a:spcPct val="0"/>
        </a:spcAft>
        <a:buChar char="•"/>
        <a:defRPr sz="2400">
          <a:solidFill>
            <a:srgbClr val="777777"/>
          </a:solidFill>
          <a:latin typeface="+mn-lt"/>
        </a:defRPr>
      </a:lvl3pPr>
      <a:lvl4pPr marL="1600200" indent="-228600" algn="l" rtl="0" eaLnBrk="0" fontAlgn="base" hangingPunct="0">
        <a:spcBef>
          <a:spcPct val="20000"/>
        </a:spcBef>
        <a:spcAft>
          <a:spcPct val="0"/>
        </a:spcAft>
        <a:buChar char="•"/>
        <a:defRPr sz="2400">
          <a:solidFill>
            <a:srgbClr val="777777"/>
          </a:solidFill>
          <a:latin typeface="+mn-lt"/>
        </a:defRPr>
      </a:lvl4pPr>
      <a:lvl5pPr marL="2057400" indent="-228600" algn="l" rtl="0" eaLnBrk="0" fontAlgn="base" hangingPunct="0">
        <a:spcBef>
          <a:spcPct val="20000"/>
        </a:spcBef>
        <a:spcAft>
          <a:spcPct val="0"/>
        </a:spcAft>
        <a:buChar char="•"/>
        <a:defRPr sz="2400">
          <a:solidFill>
            <a:srgbClr val="777777"/>
          </a:solidFill>
          <a:latin typeface="+mn-lt"/>
        </a:defRPr>
      </a:lvl5pPr>
      <a:lvl6pPr marL="2514600" indent="-228600" algn="l" rtl="0" fontAlgn="base">
        <a:spcBef>
          <a:spcPct val="20000"/>
        </a:spcBef>
        <a:spcAft>
          <a:spcPct val="0"/>
        </a:spcAft>
        <a:buChar char="•"/>
        <a:defRPr sz="2400">
          <a:solidFill>
            <a:srgbClr val="777777"/>
          </a:solidFill>
          <a:latin typeface="+mn-lt"/>
        </a:defRPr>
      </a:lvl6pPr>
      <a:lvl7pPr marL="2971800" indent="-228600" algn="l" rtl="0" fontAlgn="base">
        <a:spcBef>
          <a:spcPct val="20000"/>
        </a:spcBef>
        <a:spcAft>
          <a:spcPct val="0"/>
        </a:spcAft>
        <a:buChar char="•"/>
        <a:defRPr sz="2400">
          <a:solidFill>
            <a:srgbClr val="777777"/>
          </a:solidFill>
          <a:latin typeface="+mn-lt"/>
        </a:defRPr>
      </a:lvl7pPr>
      <a:lvl8pPr marL="3429000" indent="-228600" algn="l" rtl="0" fontAlgn="base">
        <a:spcBef>
          <a:spcPct val="20000"/>
        </a:spcBef>
        <a:spcAft>
          <a:spcPct val="0"/>
        </a:spcAft>
        <a:buChar char="•"/>
        <a:defRPr sz="2400">
          <a:solidFill>
            <a:srgbClr val="777777"/>
          </a:solidFill>
          <a:latin typeface="+mn-lt"/>
        </a:defRPr>
      </a:lvl8pPr>
      <a:lvl9pPr marL="3886200" indent="-228600" algn="l" rtl="0" fontAlgn="base">
        <a:spcBef>
          <a:spcPct val="20000"/>
        </a:spcBef>
        <a:spcAft>
          <a:spcPct val="0"/>
        </a:spcAft>
        <a:buChar char="•"/>
        <a:defRPr sz="2400">
          <a:solidFill>
            <a:srgbClr val="777777"/>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2E9643B5-CD44-A1F5-8941-AFF8F515F3DD}"/>
              </a:ext>
            </a:extLst>
          </p:cNvPr>
          <p:cNvSpPr>
            <a:spLocks noGrp="1" noChangeArrowheads="1"/>
          </p:cNvSpPr>
          <p:nvPr>
            <p:ph type="title"/>
          </p:nvPr>
        </p:nvSpPr>
        <p:spPr bwMode="auto">
          <a:xfrm>
            <a:off x="609600" y="274638"/>
            <a:ext cx="109728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DB5C3ADA-32A2-9CD1-23EB-3B8C76006065}"/>
              </a:ext>
            </a:extLst>
          </p:cNvPr>
          <p:cNvSpPr>
            <a:spLocks noGrp="1" noChangeArrowheads="1"/>
          </p:cNvSpPr>
          <p:nvPr>
            <p:ph type="body" idx="1"/>
          </p:nvPr>
        </p:nvSpPr>
        <p:spPr bwMode="auto">
          <a:xfrm>
            <a:off x="609600" y="1600200"/>
            <a:ext cx="109728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 name="Slide Number Placeholder 1">
            <a:extLst>
              <a:ext uri="{FF2B5EF4-FFF2-40B4-BE49-F238E27FC236}">
                <a16:creationId xmlns:a16="http://schemas.microsoft.com/office/drawing/2014/main" id="{831572FE-127D-3D0E-7EAD-4E4B58571E8D}"/>
              </a:ext>
            </a:extLst>
          </p:cNvPr>
          <p:cNvSpPr>
            <a:spLocks noGrp="1"/>
          </p:cNvSpPr>
          <p:nvPr>
            <p:ph type="sldNum" sz="quarter" idx="4"/>
          </p:nvPr>
        </p:nvSpPr>
        <p:spPr>
          <a:xfrm>
            <a:off x="101600" y="6096000"/>
            <a:ext cx="508000" cy="457200"/>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fld id="{4C3E14F5-9F3C-4784-AC89-7E5B5AABF0BE}" type="slidenum">
              <a:rPr lang="en-US" altLang="en-US"/>
              <a:pPr>
                <a:defRPr/>
              </a:pPr>
              <a:t>‹#›</a:t>
            </a:fld>
            <a:endParaRPr lang="en-US" altLang="en-US"/>
          </a:p>
        </p:txBody>
      </p:sp>
    </p:spTree>
    <p:extLst>
      <p:ext uri="{BB962C8B-B14F-4D97-AF65-F5344CB8AC3E}">
        <p14:creationId xmlns:p14="http://schemas.microsoft.com/office/powerpoint/2010/main" val="2747070136"/>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Lst>
  <p:hf hdr="0" ftr="0" dt="0"/>
  <p:txStyles>
    <p:titleStyle>
      <a:lvl1pPr algn="l" rtl="0" eaLnBrk="0" fontAlgn="base" hangingPunct="0">
        <a:spcBef>
          <a:spcPct val="0"/>
        </a:spcBef>
        <a:spcAft>
          <a:spcPct val="0"/>
        </a:spcAft>
        <a:defRPr sz="3600">
          <a:solidFill>
            <a:srgbClr val="003366"/>
          </a:solidFill>
          <a:latin typeface="+mj-lt"/>
          <a:ea typeface="+mj-ea"/>
          <a:cs typeface="+mj-cs"/>
        </a:defRPr>
      </a:lvl1pPr>
      <a:lvl2pPr algn="l" rtl="0" eaLnBrk="0" fontAlgn="base" hangingPunct="0">
        <a:spcBef>
          <a:spcPct val="0"/>
        </a:spcBef>
        <a:spcAft>
          <a:spcPct val="0"/>
        </a:spcAft>
        <a:defRPr sz="3600">
          <a:solidFill>
            <a:srgbClr val="003366"/>
          </a:solidFill>
          <a:latin typeface="Trebuchet MS" pitchFamily="34" charset="0"/>
        </a:defRPr>
      </a:lvl2pPr>
      <a:lvl3pPr algn="l" rtl="0" eaLnBrk="0" fontAlgn="base" hangingPunct="0">
        <a:spcBef>
          <a:spcPct val="0"/>
        </a:spcBef>
        <a:spcAft>
          <a:spcPct val="0"/>
        </a:spcAft>
        <a:defRPr sz="3600">
          <a:solidFill>
            <a:srgbClr val="003366"/>
          </a:solidFill>
          <a:latin typeface="Trebuchet MS" pitchFamily="34" charset="0"/>
        </a:defRPr>
      </a:lvl3pPr>
      <a:lvl4pPr algn="l" rtl="0" eaLnBrk="0" fontAlgn="base" hangingPunct="0">
        <a:spcBef>
          <a:spcPct val="0"/>
        </a:spcBef>
        <a:spcAft>
          <a:spcPct val="0"/>
        </a:spcAft>
        <a:defRPr sz="3600">
          <a:solidFill>
            <a:srgbClr val="003366"/>
          </a:solidFill>
          <a:latin typeface="Trebuchet MS" pitchFamily="34" charset="0"/>
        </a:defRPr>
      </a:lvl4pPr>
      <a:lvl5pPr algn="l" rtl="0" eaLnBrk="0" fontAlgn="base" hangingPunct="0">
        <a:spcBef>
          <a:spcPct val="0"/>
        </a:spcBef>
        <a:spcAft>
          <a:spcPct val="0"/>
        </a:spcAft>
        <a:defRPr sz="3600">
          <a:solidFill>
            <a:srgbClr val="003366"/>
          </a:solidFill>
          <a:latin typeface="Trebuchet MS" pitchFamily="34" charset="0"/>
        </a:defRPr>
      </a:lvl5pPr>
      <a:lvl6pPr marL="457200" algn="l" rtl="0" fontAlgn="base">
        <a:spcBef>
          <a:spcPct val="0"/>
        </a:spcBef>
        <a:spcAft>
          <a:spcPct val="0"/>
        </a:spcAft>
        <a:defRPr sz="3600">
          <a:solidFill>
            <a:srgbClr val="003366"/>
          </a:solidFill>
          <a:latin typeface="Trebuchet MS" pitchFamily="34" charset="0"/>
        </a:defRPr>
      </a:lvl6pPr>
      <a:lvl7pPr marL="914400" algn="l" rtl="0" fontAlgn="base">
        <a:spcBef>
          <a:spcPct val="0"/>
        </a:spcBef>
        <a:spcAft>
          <a:spcPct val="0"/>
        </a:spcAft>
        <a:defRPr sz="3600">
          <a:solidFill>
            <a:srgbClr val="003366"/>
          </a:solidFill>
          <a:latin typeface="Trebuchet MS" pitchFamily="34" charset="0"/>
        </a:defRPr>
      </a:lvl7pPr>
      <a:lvl8pPr marL="1371600" algn="l" rtl="0" fontAlgn="base">
        <a:spcBef>
          <a:spcPct val="0"/>
        </a:spcBef>
        <a:spcAft>
          <a:spcPct val="0"/>
        </a:spcAft>
        <a:defRPr sz="3600">
          <a:solidFill>
            <a:srgbClr val="003366"/>
          </a:solidFill>
          <a:latin typeface="Trebuchet MS" pitchFamily="34" charset="0"/>
        </a:defRPr>
      </a:lvl8pPr>
      <a:lvl9pPr marL="1828800" algn="l" rtl="0" fontAlgn="base">
        <a:spcBef>
          <a:spcPct val="0"/>
        </a:spcBef>
        <a:spcAft>
          <a:spcPct val="0"/>
        </a:spcAft>
        <a:defRPr sz="3600">
          <a:solidFill>
            <a:srgbClr val="003366"/>
          </a:solidFill>
          <a:latin typeface="Trebuchet MS" pitchFamily="34" charset="0"/>
        </a:defRPr>
      </a:lvl9pPr>
    </p:titleStyle>
    <p:bodyStyle>
      <a:lvl1pPr marL="342900" indent="-342900" algn="l" rtl="0" eaLnBrk="0" fontAlgn="base" hangingPunct="0">
        <a:spcBef>
          <a:spcPct val="20000"/>
        </a:spcBef>
        <a:spcAft>
          <a:spcPct val="0"/>
        </a:spcAft>
        <a:defRPr sz="2400">
          <a:solidFill>
            <a:srgbClr val="4D4D4D"/>
          </a:solidFill>
          <a:latin typeface="+mn-lt"/>
          <a:ea typeface="+mn-ea"/>
          <a:cs typeface="+mn-cs"/>
        </a:defRPr>
      </a:lvl1pPr>
      <a:lvl2pPr marL="742950" indent="-285750" algn="l" rtl="0" eaLnBrk="0" fontAlgn="base" hangingPunct="0">
        <a:spcBef>
          <a:spcPct val="20000"/>
        </a:spcBef>
        <a:spcAft>
          <a:spcPct val="0"/>
        </a:spcAft>
        <a:buChar char="•"/>
        <a:defRPr sz="2400">
          <a:solidFill>
            <a:srgbClr val="777777"/>
          </a:solidFill>
          <a:latin typeface="+mn-lt"/>
        </a:defRPr>
      </a:lvl2pPr>
      <a:lvl3pPr marL="1143000" indent="-228600" algn="l" rtl="0" eaLnBrk="0" fontAlgn="base" hangingPunct="0">
        <a:spcBef>
          <a:spcPct val="20000"/>
        </a:spcBef>
        <a:spcAft>
          <a:spcPct val="0"/>
        </a:spcAft>
        <a:buChar char="•"/>
        <a:defRPr sz="2400">
          <a:solidFill>
            <a:srgbClr val="777777"/>
          </a:solidFill>
          <a:latin typeface="+mn-lt"/>
        </a:defRPr>
      </a:lvl3pPr>
      <a:lvl4pPr marL="1600200" indent="-228600" algn="l" rtl="0" eaLnBrk="0" fontAlgn="base" hangingPunct="0">
        <a:spcBef>
          <a:spcPct val="20000"/>
        </a:spcBef>
        <a:spcAft>
          <a:spcPct val="0"/>
        </a:spcAft>
        <a:buChar char="•"/>
        <a:defRPr sz="2400">
          <a:solidFill>
            <a:srgbClr val="777777"/>
          </a:solidFill>
          <a:latin typeface="+mn-lt"/>
        </a:defRPr>
      </a:lvl4pPr>
      <a:lvl5pPr marL="2057400" indent="-228600" algn="l" rtl="0" eaLnBrk="0" fontAlgn="base" hangingPunct="0">
        <a:spcBef>
          <a:spcPct val="20000"/>
        </a:spcBef>
        <a:spcAft>
          <a:spcPct val="0"/>
        </a:spcAft>
        <a:buChar char="•"/>
        <a:defRPr sz="2400">
          <a:solidFill>
            <a:srgbClr val="777777"/>
          </a:solidFill>
          <a:latin typeface="+mn-lt"/>
        </a:defRPr>
      </a:lvl5pPr>
      <a:lvl6pPr marL="2514600" indent="-228600" algn="l" rtl="0" fontAlgn="base">
        <a:spcBef>
          <a:spcPct val="20000"/>
        </a:spcBef>
        <a:spcAft>
          <a:spcPct val="0"/>
        </a:spcAft>
        <a:buChar char="•"/>
        <a:defRPr sz="2400">
          <a:solidFill>
            <a:srgbClr val="777777"/>
          </a:solidFill>
          <a:latin typeface="+mn-lt"/>
        </a:defRPr>
      </a:lvl6pPr>
      <a:lvl7pPr marL="2971800" indent="-228600" algn="l" rtl="0" fontAlgn="base">
        <a:spcBef>
          <a:spcPct val="20000"/>
        </a:spcBef>
        <a:spcAft>
          <a:spcPct val="0"/>
        </a:spcAft>
        <a:buChar char="•"/>
        <a:defRPr sz="2400">
          <a:solidFill>
            <a:srgbClr val="777777"/>
          </a:solidFill>
          <a:latin typeface="+mn-lt"/>
        </a:defRPr>
      </a:lvl7pPr>
      <a:lvl8pPr marL="3429000" indent="-228600" algn="l" rtl="0" fontAlgn="base">
        <a:spcBef>
          <a:spcPct val="20000"/>
        </a:spcBef>
        <a:spcAft>
          <a:spcPct val="0"/>
        </a:spcAft>
        <a:buChar char="•"/>
        <a:defRPr sz="2400">
          <a:solidFill>
            <a:srgbClr val="777777"/>
          </a:solidFill>
          <a:latin typeface="+mn-lt"/>
        </a:defRPr>
      </a:lvl8pPr>
      <a:lvl9pPr marL="3886200" indent="-228600" algn="l" rtl="0" fontAlgn="base">
        <a:spcBef>
          <a:spcPct val="20000"/>
        </a:spcBef>
        <a:spcAft>
          <a:spcPct val="0"/>
        </a:spcAft>
        <a:buChar char="•"/>
        <a:defRPr sz="2400">
          <a:solidFill>
            <a:srgbClr val="777777"/>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C474DE5C-2FF6-47A0-929B-A846979FC530}" type="slidenum">
              <a:rPr lang="en-US"/>
              <a:pPr>
                <a:defRPr/>
              </a:pPr>
              <a:t>‹#›</a:t>
            </a:fld>
            <a:endParaRPr lang="en-US"/>
          </a:p>
        </p:txBody>
      </p:sp>
      <p:pic>
        <p:nvPicPr>
          <p:cNvPr id="1031" name="Picture 7" descr="VDH_background"/>
          <p:cNvPicPr>
            <a:picLocks noChangeAspect="1" noChangeArrowheads="1"/>
          </p:cNvPicPr>
          <p:nvPr userDrawn="1"/>
        </p:nvPicPr>
        <p:blipFill>
          <a:blip r:embed="rId14" cstate="print"/>
          <a:srcRect/>
          <a:stretch>
            <a:fillRect/>
          </a:stretch>
        </p:blipFill>
        <p:spPr bwMode="auto">
          <a:xfrm>
            <a:off x="0" y="6083300"/>
            <a:ext cx="12192000" cy="774700"/>
          </a:xfrm>
          <a:prstGeom prst="rect">
            <a:avLst/>
          </a:prstGeom>
          <a:noFill/>
          <a:ln w="9525">
            <a:noFill/>
            <a:miter lim="800000"/>
            <a:headEnd/>
            <a:tailEnd/>
          </a:ln>
        </p:spPr>
      </p:pic>
    </p:spTree>
    <p:extLst>
      <p:ext uri="{BB962C8B-B14F-4D97-AF65-F5344CB8AC3E}">
        <p14:creationId xmlns:p14="http://schemas.microsoft.com/office/powerpoint/2010/main" val="1929077439"/>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2" Type="http://schemas.openxmlformats.org/officeDocument/2006/relationships/hyperlink" Target="file:///C:/Users/zsz36763/Downloads/Act%20of%20Assembly.pdf" TargetMode="External"/><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8.xml"/></Relationships>
</file>

<file path=ppt/slides/_rels/slide4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4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hyperlink" Target="mailto:nelson.daniel@vdh.virginia.gov" TargetMode="External"/><Relationship Id="rId2" Type="http://schemas.openxmlformats.org/officeDocument/2006/relationships/hyperlink" Target="mailto:Bailey.Davis@vdh.virginia.gov" TargetMode="Externa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epa.gov/sdwa" TargetMode="External"/><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ecfr.gov/cgi-bin/ECFR?page=browse" TargetMode="External"/><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512472" y="1077723"/>
            <a:ext cx="7092950" cy="628377"/>
          </a:xfrm>
          <a:prstGeom prst="rect">
            <a:avLst/>
          </a:prstGeom>
        </p:spPr>
        <p:txBody>
          <a:bodyPr vert="horz" wrap="square" lIns="0" tIns="12700" rIns="0" bIns="0" rtlCol="0">
            <a:spAutoFit/>
          </a:bodyPr>
          <a:lstStyle/>
          <a:p>
            <a:pPr marL="946150" marR="5080" indent="-933450" algn="ctr">
              <a:spcBef>
                <a:spcPts val="100"/>
              </a:spcBef>
            </a:pPr>
            <a:r>
              <a:rPr sz="4000" b="1" spc="10" dirty="0"/>
              <a:t>202</a:t>
            </a:r>
            <a:r>
              <a:rPr lang="en-US" sz="4000" b="1" spc="10" dirty="0"/>
              <a:t>5</a:t>
            </a:r>
            <a:r>
              <a:rPr sz="4000" b="1" spc="10" dirty="0"/>
              <a:t> </a:t>
            </a:r>
            <a:r>
              <a:rPr sz="4000" b="1" dirty="0"/>
              <a:t>Regulatory</a:t>
            </a:r>
            <a:r>
              <a:rPr sz="4000" b="1" spc="-135" dirty="0"/>
              <a:t> </a:t>
            </a:r>
            <a:r>
              <a:rPr sz="4000" b="1" spc="5" dirty="0"/>
              <a:t>Update</a:t>
            </a:r>
            <a:endParaRPr sz="4000" dirty="0"/>
          </a:p>
        </p:txBody>
      </p:sp>
      <p:sp>
        <p:nvSpPr>
          <p:cNvPr id="3" name="object 3"/>
          <p:cNvSpPr txBox="1"/>
          <p:nvPr/>
        </p:nvSpPr>
        <p:spPr>
          <a:xfrm>
            <a:off x="3509724" y="1905000"/>
            <a:ext cx="5100876" cy="2587888"/>
          </a:xfrm>
          <a:prstGeom prst="rect">
            <a:avLst/>
          </a:prstGeom>
        </p:spPr>
        <p:txBody>
          <a:bodyPr vert="horz" wrap="square" lIns="0" tIns="12700" rIns="0" bIns="0" rtlCol="0">
            <a:spAutoFit/>
          </a:bodyPr>
          <a:lstStyle/>
          <a:p>
            <a:pPr marL="2540" algn="ctr">
              <a:spcBef>
                <a:spcPts val="100"/>
              </a:spcBef>
            </a:pPr>
            <a:r>
              <a:rPr sz="2400" b="1" spc="5" dirty="0">
                <a:latin typeface="Cambria Math"/>
                <a:cs typeface="Cambria Math"/>
              </a:rPr>
              <a:t>July </a:t>
            </a:r>
            <a:r>
              <a:rPr lang="en-US" sz="2400" b="1" spc="5" dirty="0">
                <a:latin typeface="Cambria Math"/>
                <a:cs typeface="Cambria Math"/>
              </a:rPr>
              <a:t>7</a:t>
            </a:r>
            <a:r>
              <a:rPr sz="2400" b="1" spc="5" dirty="0">
                <a:latin typeface="Cambria Math"/>
                <a:cs typeface="Cambria Math"/>
              </a:rPr>
              <a:t>,</a:t>
            </a:r>
            <a:r>
              <a:rPr sz="2400" b="1" spc="-80" dirty="0">
                <a:latin typeface="Cambria Math"/>
                <a:cs typeface="Cambria Math"/>
              </a:rPr>
              <a:t> </a:t>
            </a:r>
            <a:r>
              <a:rPr sz="2400" b="1" spc="5" dirty="0">
                <a:latin typeface="Cambria Math"/>
                <a:cs typeface="Cambria Math"/>
              </a:rPr>
              <a:t>202</a:t>
            </a:r>
            <a:r>
              <a:rPr lang="en-US" sz="2400" b="1" spc="5" dirty="0">
                <a:latin typeface="Cambria Math"/>
                <a:cs typeface="Cambria Math"/>
              </a:rPr>
              <a:t>5</a:t>
            </a:r>
          </a:p>
          <a:p>
            <a:pPr marL="2540" algn="ctr">
              <a:spcBef>
                <a:spcPts val="100"/>
              </a:spcBef>
            </a:pPr>
            <a:endParaRPr lang="en-US" sz="2400" b="1" spc="5" dirty="0">
              <a:latin typeface="Cambria Math"/>
              <a:cs typeface="Cambria Math"/>
            </a:endParaRPr>
          </a:p>
          <a:p>
            <a:pPr marL="2540" algn="ctr">
              <a:spcBef>
                <a:spcPts val="100"/>
              </a:spcBef>
            </a:pPr>
            <a:r>
              <a:rPr lang="en-US" sz="2400" b="1" spc="5" dirty="0">
                <a:latin typeface="Cambria Math"/>
                <a:cs typeface="Cambria Math"/>
              </a:rPr>
              <a:t>Bailey Davis</a:t>
            </a:r>
          </a:p>
          <a:p>
            <a:pPr marL="2540" algn="ctr">
              <a:spcBef>
                <a:spcPts val="100"/>
              </a:spcBef>
            </a:pPr>
            <a:r>
              <a:rPr lang="en-US" sz="2400" b="1" spc="5" dirty="0">
                <a:latin typeface="Cambria Math"/>
                <a:cs typeface="Cambria Math"/>
              </a:rPr>
              <a:t>Chief of Field Operations</a:t>
            </a:r>
          </a:p>
          <a:p>
            <a:pPr marL="2540" algn="ctr">
              <a:spcBef>
                <a:spcPts val="100"/>
              </a:spcBef>
            </a:pPr>
            <a:endParaRPr lang="en-US" sz="2000" b="1" spc="5" dirty="0">
              <a:latin typeface="Cambria Math"/>
              <a:cs typeface="Cambria Math"/>
            </a:endParaRPr>
          </a:p>
          <a:p>
            <a:pPr algn="ctr"/>
            <a:r>
              <a:rPr lang="en-US" sz="2400" b="1" spc="5" dirty="0">
                <a:latin typeface="Cambria Math"/>
                <a:cs typeface="Cambria Math"/>
              </a:rPr>
              <a:t>Robert D. Edelman, PE</a:t>
            </a:r>
            <a:endParaRPr sz="2400" dirty="0">
              <a:latin typeface="Cambria Math"/>
              <a:cs typeface="Cambria Math"/>
            </a:endParaRPr>
          </a:p>
          <a:p>
            <a:pPr algn="ctr"/>
            <a:r>
              <a:rPr lang="en-US" sz="2400" b="1" spc="15" dirty="0">
                <a:latin typeface="Cambria Math"/>
                <a:cs typeface="Cambria Math"/>
              </a:rPr>
              <a:t>Director, Division of Technical Services</a:t>
            </a:r>
            <a:endParaRPr sz="2400" dirty="0">
              <a:latin typeface="Cambria Math"/>
              <a:cs typeface="Cambria Math"/>
            </a:endParaRPr>
          </a:p>
        </p:txBody>
      </p:sp>
      <p:sp>
        <p:nvSpPr>
          <p:cNvPr id="4" name="object 4"/>
          <p:cNvSpPr/>
          <p:nvPr/>
        </p:nvSpPr>
        <p:spPr>
          <a:xfrm>
            <a:off x="5145024" y="4828795"/>
            <a:ext cx="1901951" cy="1219949"/>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1577339" y="6598466"/>
            <a:ext cx="175260" cy="205184"/>
          </a:xfrm>
          <a:prstGeom prst="rect">
            <a:avLst/>
          </a:prstGeom>
        </p:spPr>
        <p:txBody>
          <a:bodyPr vert="horz" wrap="square" lIns="0" tIns="0" rIns="0" bIns="0" rtlCol="0">
            <a:spAutoFit/>
          </a:bodyPr>
          <a:lstStyle/>
          <a:p>
            <a:pPr marL="38100">
              <a:lnSpc>
                <a:spcPts val="1645"/>
              </a:lnSpc>
            </a:pPr>
            <a:fld id="{81D60167-4931-47E6-BA6A-407CBD079E47}" type="slidenum">
              <a:rPr sz="1400" spc="-5" dirty="0">
                <a:latin typeface="Arial"/>
                <a:cs typeface="Arial"/>
              </a:rPr>
              <a:pPr marL="38100">
                <a:lnSpc>
                  <a:spcPts val="1645"/>
                </a:lnSpc>
              </a:pPr>
              <a:t>1</a:t>
            </a:fld>
            <a:endParaRPr sz="1400">
              <a:latin typeface="Aria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34771" y="546925"/>
            <a:ext cx="3924935" cy="574040"/>
          </a:xfrm>
          <a:prstGeom prst="rect">
            <a:avLst/>
          </a:prstGeom>
        </p:spPr>
        <p:txBody>
          <a:bodyPr vert="horz" wrap="square" lIns="0" tIns="12700" rIns="0" bIns="0" rtlCol="0">
            <a:spAutoFit/>
          </a:bodyPr>
          <a:lstStyle/>
          <a:p>
            <a:pPr marL="12700">
              <a:spcBef>
                <a:spcPts val="100"/>
              </a:spcBef>
            </a:pPr>
            <a:r>
              <a:rPr b="1" spc="5" dirty="0"/>
              <a:t>Virginia</a:t>
            </a:r>
            <a:r>
              <a:rPr b="1" spc="-85" dirty="0"/>
              <a:t> </a:t>
            </a:r>
            <a:r>
              <a:rPr b="1" dirty="0">
                <a:latin typeface="Cambria Math"/>
                <a:cs typeface="Cambria Math"/>
              </a:rPr>
              <a:t>Regulations</a:t>
            </a: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645"/>
              </a:lnSpc>
            </a:pPr>
            <a:fld id="{81D60167-4931-47E6-BA6A-407CBD079E47}" type="slidenum">
              <a:rPr spc="-5" dirty="0"/>
              <a:pPr marL="38100">
                <a:lnSpc>
                  <a:spcPts val="1645"/>
                </a:lnSpc>
              </a:pPr>
              <a:t>10</a:t>
            </a:fld>
            <a:endParaRPr spc="-5" dirty="0"/>
          </a:p>
        </p:txBody>
      </p:sp>
      <p:sp>
        <p:nvSpPr>
          <p:cNvPr id="3" name="object 3"/>
          <p:cNvSpPr txBox="1"/>
          <p:nvPr/>
        </p:nvSpPr>
        <p:spPr>
          <a:xfrm>
            <a:off x="2059940" y="1142929"/>
            <a:ext cx="7094220" cy="4226157"/>
          </a:xfrm>
          <a:prstGeom prst="rect">
            <a:avLst/>
          </a:prstGeom>
        </p:spPr>
        <p:txBody>
          <a:bodyPr vert="horz" wrap="square" lIns="0" tIns="111125" rIns="0" bIns="0" rtlCol="0">
            <a:spAutoFit/>
          </a:bodyPr>
          <a:lstStyle/>
          <a:p>
            <a:pPr marL="469900" indent="-457200">
              <a:spcBef>
                <a:spcPts val="875"/>
              </a:spcBef>
              <a:buFont typeface="Arial"/>
              <a:buChar char="•"/>
              <a:tabLst>
                <a:tab pos="469265" algn="l"/>
                <a:tab pos="469900" algn="l"/>
              </a:tabLst>
            </a:pPr>
            <a:r>
              <a:rPr sz="3200" spc="-5" dirty="0">
                <a:solidFill>
                  <a:srgbClr val="FF0000"/>
                </a:solidFill>
                <a:latin typeface="Cambria Math"/>
                <a:cs typeface="Cambria Math"/>
              </a:rPr>
              <a:t>Virginia Administrative Code</a:t>
            </a:r>
            <a:r>
              <a:rPr sz="3200" spc="30" dirty="0">
                <a:solidFill>
                  <a:srgbClr val="FF0000"/>
                </a:solidFill>
                <a:latin typeface="Cambria Math"/>
                <a:cs typeface="Cambria Math"/>
              </a:rPr>
              <a:t> </a:t>
            </a:r>
            <a:r>
              <a:rPr sz="3200" spc="-10" dirty="0">
                <a:solidFill>
                  <a:srgbClr val="FF0000"/>
                </a:solidFill>
                <a:latin typeface="Cambria Math"/>
                <a:cs typeface="Cambria Math"/>
              </a:rPr>
              <a:t>(VAC)</a:t>
            </a:r>
            <a:endParaRPr sz="3200" dirty="0">
              <a:latin typeface="Cambria Math"/>
              <a:cs typeface="Cambria Math"/>
            </a:endParaRPr>
          </a:p>
          <a:p>
            <a:pPr marL="869950" lvl="1" indent="-457200">
              <a:spcBef>
                <a:spcPts val="680"/>
              </a:spcBef>
              <a:buFont typeface="Arial"/>
              <a:buChar char="•"/>
              <a:tabLst>
                <a:tab pos="869315" algn="l"/>
                <a:tab pos="869950" algn="l"/>
              </a:tabLst>
            </a:pPr>
            <a:r>
              <a:rPr sz="2800" dirty="0">
                <a:latin typeface="Cambria Math"/>
                <a:cs typeface="Cambria Math"/>
              </a:rPr>
              <a:t>Title </a:t>
            </a:r>
            <a:r>
              <a:rPr sz="2800" spc="-5" dirty="0">
                <a:latin typeface="Cambria Math"/>
                <a:cs typeface="Cambria Math"/>
              </a:rPr>
              <a:t>(12</a:t>
            </a:r>
            <a:r>
              <a:rPr sz="2800" spc="-30" dirty="0">
                <a:latin typeface="Cambria Math"/>
                <a:cs typeface="Cambria Math"/>
              </a:rPr>
              <a:t> </a:t>
            </a:r>
            <a:r>
              <a:rPr sz="2800" spc="-5" dirty="0">
                <a:latin typeface="Cambria Math"/>
                <a:cs typeface="Cambria Math"/>
              </a:rPr>
              <a:t>Health)</a:t>
            </a:r>
            <a:endParaRPr sz="2800" dirty="0">
              <a:latin typeface="Cambria Math"/>
              <a:cs typeface="Cambria Math"/>
            </a:endParaRPr>
          </a:p>
          <a:p>
            <a:pPr marL="869950" lvl="1" indent="-457200">
              <a:spcBef>
                <a:spcPts val="670"/>
              </a:spcBef>
              <a:buFont typeface="Arial"/>
              <a:buChar char="•"/>
              <a:tabLst>
                <a:tab pos="869315" algn="l"/>
                <a:tab pos="869950" algn="l"/>
              </a:tabLst>
            </a:pPr>
            <a:r>
              <a:rPr sz="2800" dirty="0">
                <a:latin typeface="Cambria Math"/>
                <a:cs typeface="Cambria Math"/>
              </a:rPr>
              <a:t>Agency </a:t>
            </a:r>
            <a:r>
              <a:rPr sz="2800" spc="-5" dirty="0">
                <a:latin typeface="Cambria Math"/>
                <a:cs typeface="Cambria Math"/>
              </a:rPr>
              <a:t>(5 Department </a:t>
            </a:r>
            <a:r>
              <a:rPr sz="2800" dirty="0">
                <a:latin typeface="Cambria Math"/>
                <a:cs typeface="Cambria Math"/>
              </a:rPr>
              <a:t>of</a:t>
            </a:r>
            <a:r>
              <a:rPr sz="2800" spc="-45" dirty="0">
                <a:latin typeface="Cambria Math"/>
                <a:cs typeface="Cambria Math"/>
              </a:rPr>
              <a:t> </a:t>
            </a:r>
            <a:r>
              <a:rPr sz="2800" spc="-5" dirty="0">
                <a:latin typeface="Cambria Math"/>
                <a:cs typeface="Cambria Math"/>
              </a:rPr>
              <a:t>Health)</a:t>
            </a:r>
            <a:endParaRPr sz="2800" dirty="0">
              <a:latin typeface="Cambria Math"/>
              <a:cs typeface="Cambria Math"/>
            </a:endParaRPr>
          </a:p>
          <a:p>
            <a:pPr marL="869950" lvl="1" indent="-457200">
              <a:spcBef>
                <a:spcPts val="675"/>
              </a:spcBef>
              <a:buFont typeface="Arial"/>
              <a:buChar char="•"/>
              <a:tabLst>
                <a:tab pos="869315" algn="l"/>
                <a:tab pos="869950" algn="l"/>
              </a:tabLst>
            </a:pPr>
            <a:r>
              <a:rPr sz="2800" spc="-5" dirty="0">
                <a:latin typeface="Cambria Math"/>
                <a:cs typeface="Cambria Math"/>
              </a:rPr>
              <a:t>Chapter (590 Waterworks</a:t>
            </a:r>
            <a:r>
              <a:rPr sz="2800" spc="-50" dirty="0">
                <a:latin typeface="Cambria Math"/>
                <a:cs typeface="Cambria Math"/>
              </a:rPr>
              <a:t> </a:t>
            </a:r>
            <a:r>
              <a:rPr sz="2800" spc="-5" dirty="0">
                <a:latin typeface="Cambria Math"/>
                <a:cs typeface="Cambria Math"/>
              </a:rPr>
              <a:t>Regulations)</a:t>
            </a:r>
            <a:endParaRPr sz="2800" dirty="0">
              <a:latin typeface="Cambria Math"/>
              <a:cs typeface="Cambria Math"/>
            </a:endParaRPr>
          </a:p>
          <a:p>
            <a:pPr marL="869950" lvl="1" indent="-457200">
              <a:spcBef>
                <a:spcPts val="670"/>
              </a:spcBef>
              <a:buFont typeface="Arial"/>
              <a:buChar char="•"/>
              <a:tabLst>
                <a:tab pos="869315" algn="l"/>
                <a:tab pos="869950" algn="l"/>
              </a:tabLst>
            </a:pPr>
            <a:r>
              <a:rPr sz="2800" dirty="0">
                <a:latin typeface="Cambria Math"/>
                <a:cs typeface="Cambria Math"/>
              </a:rPr>
              <a:t>Section </a:t>
            </a:r>
            <a:r>
              <a:rPr sz="2800" spc="-5" dirty="0">
                <a:latin typeface="Cambria Math"/>
                <a:cs typeface="Cambria Math"/>
              </a:rPr>
              <a:t>(10</a:t>
            </a:r>
            <a:r>
              <a:rPr sz="2800" spc="-35" dirty="0">
                <a:latin typeface="Cambria Math"/>
                <a:cs typeface="Cambria Math"/>
              </a:rPr>
              <a:t> </a:t>
            </a:r>
            <a:r>
              <a:rPr sz="2800" spc="-5" dirty="0">
                <a:latin typeface="Cambria Math"/>
                <a:cs typeface="Cambria Math"/>
              </a:rPr>
              <a:t>Definitions)</a:t>
            </a:r>
            <a:endParaRPr sz="2800" dirty="0">
              <a:latin typeface="Cambria Math"/>
              <a:cs typeface="Cambria Math"/>
            </a:endParaRPr>
          </a:p>
          <a:p>
            <a:pPr>
              <a:spcBef>
                <a:spcPts val="15"/>
              </a:spcBef>
            </a:pPr>
            <a:endParaRPr lang="en-US" sz="3600" dirty="0">
              <a:latin typeface="Cambria Math"/>
              <a:cs typeface="Cambria Math"/>
            </a:endParaRPr>
          </a:p>
          <a:p>
            <a:pPr>
              <a:spcBef>
                <a:spcPts val="15"/>
              </a:spcBef>
            </a:pPr>
            <a:r>
              <a:rPr lang="en-US" sz="3600" dirty="0">
                <a:latin typeface="Cambria Math"/>
                <a:cs typeface="Cambria Math"/>
              </a:rPr>
              <a:t>Virginia Waterworks Regulations</a:t>
            </a:r>
            <a:endParaRPr sz="3600" dirty="0">
              <a:latin typeface="Cambria Math"/>
              <a:cs typeface="Cambria Math"/>
            </a:endParaRPr>
          </a:p>
          <a:p>
            <a:pPr marL="412115"/>
            <a:r>
              <a:rPr sz="2800" spc="-5" dirty="0">
                <a:solidFill>
                  <a:srgbClr val="FF0000"/>
                </a:solidFill>
                <a:latin typeface="Cambria Math"/>
                <a:cs typeface="Cambria Math"/>
              </a:rPr>
              <a:t>12VAC5-590-10 through</a:t>
            </a:r>
            <a:r>
              <a:rPr sz="2800" spc="10" dirty="0">
                <a:solidFill>
                  <a:srgbClr val="FF0000"/>
                </a:solidFill>
                <a:latin typeface="Cambria Math"/>
                <a:cs typeface="Cambria Math"/>
              </a:rPr>
              <a:t> </a:t>
            </a:r>
            <a:r>
              <a:rPr sz="2800" spc="-5" dirty="0">
                <a:solidFill>
                  <a:srgbClr val="FF0000"/>
                </a:solidFill>
                <a:latin typeface="Cambria Math"/>
                <a:cs typeface="Cambria Math"/>
              </a:rPr>
              <a:t>12VAC5-590-1235</a:t>
            </a:r>
            <a:endParaRPr sz="2800" dirty="0">
              <a:latin typeface="Cambria Math"/>
              <a:cs typeface="Cambria Math"/>
            </a:endParaRPr>
          </a:p>
        </p:txBody>
      </p:sp>
    </p:spTree>
    <p:extLst>
      <p:ext uri="{BB962C8B-B14F-4D97-AF65-F5344CB8AC3E}">
        <p14:creationId xmlns:p14="http://schemas.microsoft.com/office/powerpoint/2010/main" val="289424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702716" y="546925"/>
            <a:ext cx="4789170" cy="574040"/>
          </a:xfrm>
          <a:prstGeom prst="rect">
            <a:avLst/>
          </a:prstGeom>
        </p:spPr>
        <p:txBody>
          <a:bodyPr vert="horz" wrap="square" lIns="0" tIns="12700" rIns="0" bIns="0" rtlCol="0">
            <a:spAutoFit/>
          </a:bodyPr>
          <a:lstStyle/>
          <a:p>
            <a:pPr marL="12700">
              <a:spcBef>
                <a:spcPts val="100"/>
              </a:spcBef>
            </a:pPr>
            <a:r>
              <a:rPr b="1" dirty="0">
                <a:latin typeface="Cambria Math"/>
                <a:cs typeface="Cambria Math"/>
              </a:rPr>
              <a:t>Waterworks</a:t>
            </a:r>
            <a:r>
              <a:rPr b="1" spc="-55" dirty="0"/>
              <a:t> </a:t>
            </a:r>
            <a:r>
              <a:rPr b="1" dirty="0">
                <a:latin typeface="Cambria Math"/>
                <a:cs typeface="Cambria Math"/>
              </a:rPr>
              <a:t>Regulations</a:t>
            </a:r>
          </a:p>
        </p:txBody>
      </p:sp>
      <p:sp>
        <p:nvSpPr>
          <p:cNvPr id="3" name="object 3"/>
          <p:cNvSpPr/>
          <p:nvPr/>
        </p:nvSpPr>
        <p:spPr>
          <a:xfrm>
            <a:off x="2599183" y="1143001"/>
            <a:ext cx="6993623" cy="4495799"/>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2677697" y="5665723"/>
            <a:ext cx="6827520" cy="299720"/>
          </a:xfrm>
          <a:prstGeom prst="rect">
            <a:avLst/>
          </a:prstGeom>
        </p:spPr>
        <p:txBody>
          <a:bodyPr vert="horz" wrap="square" lIns="0" tIns="12700" rIns="0" bIns="0" rtlCol="0">
            <a:spAutoFit/>
          </a:bodyPr>
          <a:lstStyle/>
          <a:p>
            <a:pPr marL="12700">
              <a:spcBef>
                <a:spcPts val="100"/>
              </a:spcBef>
            </a:pPr>
            <a:r>
              <a:rPr spc="-10" dirty="0">
                <a:latin typeface="Cambria Math"/>
                <a:cs typeface="Cambria Math"/>
              </a:rPr>
              <a:t>https://law.lis.virginia.gov/admincode/title12/agency5/chapter590/</a:t>
            </a:r>
            <a:endParaRPr>
              <a:latin typeface="Cambria Math"/>
              <a:cs typeface="Cambria Math"/>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645"/>
              </a:lnSpc>
            </a:pPr>
            <a:fld id="{81D60167-4931-47E6-BA6A-407CBD079E47}" type="slidenum">
              <a:rPr spc="-5" dirty="0"/>
              <a:pPr marL="38100">
                <a:lnSpc>
                  <a:spcPts val="1645"/>
                </a:lnSpc>
              </a:pPr>
              <a:t>11</a:t>
            </a:fld>
            <a:endParaRPr spc="-5" dirty="0"/>
          </a:p>
        </p:txBody>
      </p:sp>
    </p:spTree>
    <p:extLst>
      <p:ext uri="{BB962C8B-B14F-4D97-AF65-F5344CB8AC3E}">
        <p14:creationId xmlns:p14="http://schemas.microsoft.com/office/powerpoint/2010/main" val="17727001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238626" y="546925"/>
            <a:ext cx="5718810" cy="574040"/>
          </a:xfrm>
          <a:prstGeom prst="rect">
            <a:avLst/>
          </a:prstGeom>
        </p:spPr>
        <p:txBody>
          <a:bodyPr vert="horz" wrap="square" lIns="0" tIns="12700" rIns="0" bIns="0" rtlCol="0">
            <a:spAutoFit/>
          </a:bodyPr>
          <a:lstStyle/>
          <a:p>
            <a:pPr marL="12700">
              <a:spcBef>
                <a:spcPts val="100"/>
              </a:spcBef>
            </a:pPr>
            <a:r>
              <a:rPr b="1" spc="5" dirty="0"/>
              <a:t>Policy (Guidance</a:t>
            </a:r>
            <a:r>
              <a:rPr b="1" spc="-160" dirty="0"/>
              <a:t> </a:t>
            </a:r>
            <a:r>
              <a:rPr b="1" dirty="0">
                <a:latin typeface="Cambria Math"/>
                <a:cs typeface="Cambria Math"/>
              </a:rPr>
              <a:t>Documents)</a:t>
            </a: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645"/>
              </a:lnSpc>
            </a:pPr>
            <a:fld id="{81D60167-4931-47E6-BA6A-407CBD079E47}" type="slidenum">
              <a:rPr spc="-5" dirty="0"/>
              <a:pPr marL="38100">
                <a:lnSpc>
                  <a:spcPts val="1645"/>
                </a:lnSpc>
              </a:pPr>
              <a:t>12</a:t>
            </a:fld>
            <a:endParaRPr spc="-5" dirty="0"/>
          </a:p>
        </p:txBody>
      </p:sp>
      <p:sp>
        <p:nvSpPr>
          <p:cNvPr id="3" name="object 3"/>
          <p:cNvSpPr txBox="1"/>
          <p:nvPr/>
        </p:nvSpPr>
        <p:spPr>
          <a:xfrm>
            <a:off x="2059941" y="1140625"/>
            <a:ext cx="7807325" cy="4482465"/>
          </a:xfrm>
          <a:prstGeom prst="rect">
            <a:avLst/>
          </a:prstGeom>
        </p:spPr>
        <p:txBody>
          <a:bodyPr vert="horz" wrap="square" lIns="0" tIns="113030" rIns="0" bIns="0" rtlCol="0">
            <a:spAutoFit/>
          </a:bodyPr>
          <a:lstStyle/>
          <a:p>
            <a:pPr marL="12700">
              <a:spcBef>
                <a:spcPts val="890"/>
              </a:spcBef>
            </a:pPr>
            <a:r>
              <a:rPr sz="3200" spc="-5" dirty="0">
                <a:latin typeface="Cambria Math"/>
                <a:cs typeface="Cambria Math"/>
              </a:rPr>
              <a:t>Virginia Regulatory Town</a:t>
            </a:r>
            <a:r>
              <a:rPr sz="3200" spc="45" dirty="0">
                <a:latin typeface="Cambria Math"/>
                <a:cs typeface="Cambria Math"/>
              </a:rPr>
              <a:t> </a:t>
            </a:r>
            <a:r>
              <a:rPr sz="3200" spc="-5" dirty="0">
                <a:latin typeface="Cambria Math"/>
                <a:cs typeface="Cambria Math"/>
              </a:rPr>
              <a:t>Hall</a:t>
            </a:r>
            <a:endParaRPr sz="3200">
              <a:latin typeface="Cambria Math"/>
              <a:cs typeface="Cambria Math"/>
            </a:endParaRPr>
          </a:p>
          <a:p>
            <a:pPr marL="469900" indent="-457200">
              <a:spcBef>
                <a:spcPts val="595"/>
              </a:spcBef>
              <a:buFont typeface="Arial"/>
              <a:buChar char="•"/>
              <a:tabLst>
                <a:tab pos="469265" algn="l"/>
                <a:tab pos="469900" algn="l"/>
              </a:tabLst>
            </a:pPr>
            <a:r>
              <a:rPr sz="2400" spc="-5" dirty="0">
                <a:latin typeface="Cambria Math"/>
                <a:cs typeface="Cambria Math"/>
              </a:rPr>
              <a:t>Old </a:t>
            </a:r>
            <a:r>
              <a:rPr sz="2400" dirty="0">
                <a:latin typeface="Cambria Math"/>
                <a:cs typeface="Cambria Math"/>
              </a:rPr>
              <a:t>– </a:t>
            </a:r>
            <a:r>
              <a:rPr sz="2400" spc="-5" dirty="0">
                <a:latin typeface="Cambria Math"/>
                <a:cs typeface="Cambria Math"/>
              </a:rPr>
              <a:t>Working</a:t>
            </a:r>
            <a:r>
              <a:rPr sz="2400" spc="-20" dirty="0">
                <a:latin typeface="Cambria Math"/>
                <a:cs typeface="Cambria Math"/>
              </a:rPr>
              <a:t> </a:t>
            </a:r>
            <a:r>
              <a:rPr sz="2400" spc="-5" dirty="0">
                <a:latin typeface="Cambria Math"/>
                <a:cs typeface="Cambria Math"/>
              </a:rPr>
              <a:t>Memos</a:t>
            </a:r>
            <a:endParaRPr sz="2400">
              <a:latin typeface="Cambria Math"/>
              <a:cs typeface="Cambria Math"/>
            </a:endParaRPr>
          </a:p>
          <a:p>
            <a:pPr marL="869315" marR="513080" lvl="1" indent="-457200">
              <a:spcBef>
                <a:spcPts val="490"/>
              </a:spcBef>
              <a:buFont typeface="Arial"/>
              <a:buChar char="•"/>
              <a:tabLst>
                <a:tab pos="869315" algn="l"/>
                <a:tab pos="869950" algn="l"/>
              </a:tabLst>
            </a:pPr>
            <a:r>
              <a:rPr sz="2000" spc="-5" dirty="0">
                <a:latin typeface="Cambria Math"/>
                <a:cs typeface="Cambria Math"/>
              </a:rPr>
              <a:t>WTR-896(W) Permits &amp; Project Review – Policy for Issuing  Operation Permits</a:t>
            </a:r>
            <a:r>
              <a:rPr sz="2000" spc="-20" dirty="0">
                <a:latin typeface="Cambria Math"/>
                <a:cs typeface="Cambria Math"/>
              </a:rPr>
              <a:t> </a:t>
            </a:r>
            <a:r>
              <a:rPr sz="2000" spc="-5" dirty="0">
                <a:latin typeface="Cambria Math"/>
                <a:cs typeface="Cambria Math"/>
              </a:rPr>
              <a:t>(9/4/2014)</a:t>
            </a:r>
            <a:endParaRPr sz="2000">
              <a:latin typeface="Cambria Math"/>
              <a:cs typeface="Cambria Math"/>
            </a:endParaRPr>
          </a:p>
          <a:p>
            <a:pPr marL="869950" marR="313690" lvl="1" indent="-457200">
              <a:spcBef>
                <a:spcPts val="480"/>
              </a:spcBef>
              <a:buFont typeface="Arial"/>
              <a:buChar char="•"/>
              <a:tabLst>
                <a:tab pos="869315" algn="l"/>
                <a:tab pos="869950" algn="l"/>
              </a:tabLst>
            </a:pPr>
            <a:r>
              <a:rPr sz="2000" spc="-5" dirty="0">
                <a:latin typeface="Cambria Math"/>
                <a:cs typeface="Cambria Math"/>
              </a:rPr>
              <a:t>“Clarifies ODW authority and policy for issuing Waterworks  Operation Permits… the sub-classifications of noncommunity  water systems... also provides guidance on reliability  requirements, grandparented waterworks,</a:t>
            </a:r>
            <a:r>
              <a:rPr sz="2000" dirty="0">
                <a:latin typeface="Cambria Math"/>
                <a:cs typeface="Cambria Math"/>
              </a:rPr>
              <a:t> </a:t>
            </a:r>
            <a:r>
              <a:rPr sz="2000" spc="-5" dirty="0">
                <a:latin typeface="Cambria Math"/>
                <a:cs typeface="Cambria Math"/>
              </a:rPr>
              <a:t>etc.</a:t>
            </a:r>
            <a:endParaRPr sz="2000">
              <a:latin typeface="Cambria Math"/>
              <a:cs typeface="Cambria Math"/>
            </a:endParaRPr>
          </a:p>
          <a:p>
            <a:pPr marL="469900" indent="-457200">
              <a:spcBef>
                <a:spcPts val="570"/>
              </a:spcBef>
              <a:buFont typeface="Arial"/>
              <a:buChar char="•"/>
              <a:tabLst>
                <a:tab pos="469265" algn="l"/>
                <a:tab pos="469900" algn="l"/>
              </a:tabLst>
            </a:pPr>
            <a:r>
              <a:rPr sz="2400" spc="-5" dirty="0">
                <a:solidFill>
                  <a:srgbClr val="FF0000"/>
                </a:solidFill>
                <a:latin typeface="Cambria Math"/>
                <a:cs typeface="Cambria Math"/>
              </a:rPr>
              <a:t>New </a:t>
            </a:r>
            <a:r>
              <a:rPr sz="2400" dirty="0">
                <a:solidFill>
                  <a:srgbClr val="FF0000"/>
                </a:solidFill>
                <a:latin typeface="Cambria Math"/>
                <a:cs typeface="Cambria Math"/>
              </a:rPr>
              <a:t>–</a:t>
            </a:r>
            <a:r>
              <a:rPr sz="2400" spc="5" dirty="0">
                <a:solidFill>
                  <a:srgbClr val="FF0000"/>
                </a:solidFill>
                <a:latin typeface="Cambria Math"/>
                <a:cs typeface="Cambria Math"/>
              </a:rPr>
              <a:t> </a:t>
            </a:r>
            <a:r>
              <a:rPr sz="2400" spc="-5" dirty="0">
                <a:solidFill>
                  <a:srgbClr val="FF0000"/>
                </a:solidFill>
                <a:latin typeface="Cambria Math"/>
                <a:cs typeface="Cambria Math"/>
              </a:rPr>
              <a:t>Manuals</a:t>
            </a:r>
            <a:endParaRPr sz="2400">
              <a:latin typeface="Cambria Math"/>
              <a:cs typeface="Cambria Math"/>
            </a:endParaRPr>
          </a:p>
          <a:p>
            <a:pPr marL="869315" marR="5080" lvl="1" indent="-457200">
              <a:spcBef>
                <a:spcPts val="489"/>
              </a:spcBef>
              <a:buFont typeface="Arial"/>
              <a:buChar char="•"/>
              <a:tabLst>
                <a:tab pos="869315" algn="l"/>
                <a:tab pos="869950" algn="l"/>
              </a:tabLst>
            </a:pPr>
            <a:r>
              <a:rPr sz="2000" spc="-5" dirty="0">
                <a:latin typeface="Cambria Math"/>
                <a:cs typeface="Cambria Math"/>
              </a:rPr>
              <a:t>WTR-2020-01 (W) Project Review &amp; Permit Procedures Manual  (12/31/2020)</a:t>
            </a:r>
            <a:endParaRPr sz="2000">
              <a:latin typeface="Cambria Math"/>
              <a:cs typeface="Cambria Math"/>
            </a:endParaRPr>
          </a:p>
          <a:p>
            <a:pPr marL="869950" lvl="1" indent="-457200">
              <a:spcBef>
                <a:spcPts val="480"/>
              </a:spcBef>
              <a:buFont typeface="Arial"/>
              <a:buChar char="•"/>
              <a:tabLst>
                <a:tab pos="869315" algn="l"/>
                <a:tab pos="869950" algn="l"/>
              </a:tabLst>
            </a:pPr>
            <a:r>
              <a:rPr sz="2000" spc="-5" dirty="0">
                <a:latin typeface="Cambria Math"/>
                <a:cs typeface="Cambria Math"/>
              </a:rPr>
              <a:t>Provides details to implement 12VAC5-590-190 through</a:t>
            </a:r>
            <a:r>
              <a:rPr sz="2000" spc="15" dirty="0">
                <a:latin typeface="Cambria Math"/>
                <a:cs typeface="Cambria Math"/>
              </a:rPr>
              <a:t> </a:t>
            </a:r>
            <a:r>
              <a:rPr sz="2000" spc="-5" dirty="0">
                <a:latin typeface="Cambria Math"/>
                <a:cs typeface="Cambria Math"/>
              </a:rPr>
              <a:t>320</a:t>
            </a:r>
            <a:endParaRPr sz="2000">
              <a:latin typeface="Cambria Math"/>
              <a:cs typeface="Cambria Math"/>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32787" y="151892"/>
            <a:ext cx="7727950" cy="513080"/>
          </a:xfrm>
          <a:prstGeom prst="rect">
            <a:avLst/>
          </a:prstGeom>
        </p:spPr>
        <p:txBody>
          <a:bodyPr vert="horz" wrap="square" lIns="0" tIns="12065" rIns="0" bIns="0" rtlCol="0">
            <a:spAutoFit/>
          </a:bodyPr>
          <a:lstStyle/>
          <a:p>
            <a:pPr marL="12700">
              <a:spcBef>
                <a:spcPts val="95"/>
              </a:spcBef>
            </a:pPr>
            <a:r>
              <a:rPr sz="3200" spc="-5" dirty="0"/>
              <a:t>Project Review &amp; Permit Procedures</a:t>
            </a:r>
            <a:r>
              <a:rPr sz="3200" spc="40" dirty="0"/>
              <a:t> </a:t>
            </a:r>
            <a:r>
              <a:rPr sz="3200" spc="-10" dirty="0"/>
              <a:t>Manual</a:t>
            </a:r>
            <a:endParaRPr sz="3200"/>
          </a:p>
        </p:txBody>
      </p:sp>
      <p:sp>
        <p:nvSpPr>
          <p:cNvPr id="3" name="object 3"/>
          <p:cNvSpPr/>
          <p:nvPr/>
        </p:nvSpPr>
        <p:spPr>
          <a:xfrm>
            <a:off x="2286001" y="838201"/>
            <a:ext cx="6922007" cy="5105399"/>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2669540" y="6097288"/>
            <a:ext cx="5829935" cy="243656"/>
          </a:xfrm>
          <a:prstGeom prst="rect">
            <a:avLst/>
          </a:prstGeom>
        </p:spPr>
        <p:txBody>
          <a:bodyPr vert="horz" wrap="square" lIns="0" tIns="0" rIns="0" bIns="0" rtlCol="0">
            <a:spAutoFit/>
          </a:bodyPr>
          <a:lstStyle/>
          <a:p>
            <a:pPr marL="12700">
              <a:lnSpc>
                <a:spcPts val="1860"/>
              </a:lnSpc>
            </a:pPr>
            <a:r>
              <a:rPr spc="-5" dirty="0">
                <a:latin typeface="Cambria Math"/>
                <a:cs typeface="Cambria Math"/>
              </a:rPr>
              <a:t>https://townhall.virginia.gov/L/ViewGDoc.cfm?gdid=6949</a:t>
            </a:r>
            <a:endParaRPr>
              <a:latin typeface="Cambria Math"/>
              <a:cs typeface="Cambria Math"/>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645"/>
              </a:lnSpc>
            </a:pPr>
            <a:fld id="{81D60167-4931-47E6-BA6A-407CBD079E47}" type="slidenum">
              <a:rPr spc="-5" dirty="0"/>
              <a:pPr marL="38100">
                <a:lnSpc>
                  <a:spcPts val="1645"/>
                </a:lnSpc>
              </a:pPr>
              <a:t>13</a:t>
            </a:fld>
            <a:endParaRPr spc="-5"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852294" y="554929"/>
            <a:ext cx="8491284" cy="1243225"/>
          </a:xfrm>
          <a:prstGeom prst="rect">
            <a:avLst/>
          </a:prstGeom>
        </p:spPr>
        <p:txBody>
          <a:bodyPr vert="horz" wrap="square" lIns="0" tIns="60325" rIns="0" bIns="0" rtlCol="0">
            <a:spAutoFit/>
          </a:bodyPr>
          <a:lstStyle/>
          <a:p>
            <a:pPr marL="233363" marR="5080" algn="ctr">
              <a:lnSpc>
                <a:spcPts val="4800"/>
              </a:lnSpc>
              <a:spcBef>
                <a:spcPts val="475"/>
              </a:spcBef>
            </a:pPr>
            <a:r>
              <a:rPr b="1" dirty="0">
                <a:solidFill>
                  <a:schemeClr val="tx2"/>
                </a:solidFill>
                <a:latin typeface="Arial" panose="020B0604020202020204" pitchFamily="34" charset="0"/>
                <a:cs typeface="Arial" panose="020B0604020202020204" pitchFamily="34" charset="0"/>
              </a:rPr>
              <a:t>Amendments to the Waterworks</a:t>
            </a:r>
            <a:br>
              <a:rPr lang="en-US" b="1" dirty="0">
                <a:solidFill>
                  <a:schemeClr val="tx2"/>
                </a:solidFill>
                <a:latin typeface="Arial" panose="020B0604020202020204" pitchFamily="34" charset="0"/>
                <a:cs typeface="Arial" panose="020B0604020202020204" pitchFamily="34" charset="0"/>
              </a:rPr>
            </a:br>
            <a:r>
              <a:rPr lang="en-US" b="1" dirty="0">
                <a:solidFill>
                  <a:schemeClr val="tx2"/>
                </a:solidFill>
                <a:latin typeface="Arial" panose="020B0604020202020204" pitchFamily="34" charset="0"/>
                <a:cs typeface="Arial" panose="020B0604020202020204" pitchFamily="34" charset="0"/>
              </a:rPr>
              <a:t>R</a:t>
            </a:r>
            <a:r>
              <a:rPr b="1" dirty="0">
                <a:solidFill>
                  <a:schemeClr val="tx2"/>
                </a:solidFill>
                <a:latin typeface="Arial" panose="020B0604020202020204" pitchFamily="34" charset="0"/>
                <a:cs typeface="Arial" panose="020B0604020202020204" pitchFamily="34" charset="0"/>
              </a:rPr>
              <a:t>egulations (12VAC5-590)</a:t>
            </a: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645"/>
              </a:lnSpc>
            </a:pPr>
            <a:fld id="{81D60167-4931-47E6-BA6A-407CBD079E47}" type="slidenum">
              <a:rPr spc="-5" dirty="0"/>
              <a:pPr marL="38100">
                <a:lnSpc>
                  <a:spcPts val="1645"/>
                </a:lnSpc>
              </a:pPr>
              <a:t>14</a:t>
            </a:fld>
            <a:endParaRPr spc="-5" dirty="0"/>
          </a:p>
        </p:txBody>
      </p:sp>
      <p:sp>
        <p:nvSpPr>
          <p:cNvPr id="3" name="object 3"/>
          <p:cNvSpPr txBox="1"/>
          <p:nvPr/>
        </p:nvSpPr>
        <p:spPr>
          <a:xfrm>
            <a:off x="838200" y="2374264"/>
            <a:ext cx="10668000" cy="3432810"/>
          </a:xfrm>
          <a:prstGeom prst="rect">
            <a:avLst/>
          </a:prstGeom>
        </p:spPr>
        <p:txBody>
          <a:bodyPr vert="horz" wrap="square" lIns="0" tIns="12065" rIns="0" bIns="0" rtlCol="0">
            <a:spAutoFit/>
          </a:bodyPr>
          <a:lstStyle/>
          <a:p>
            <a:pPr marL="286385" algn="ctr">
              <a:spcBef>
                <a:spcPts val="95"/>
              </a:spcBef>
            </a:pPr>
            <a:r>
              <a:rPr sz="2600" u="heavy" spc="-5" dirty="0">
                <a:uFill>
                  <a:solidFill>
                    <a:srgbClr val="000000"/>
                  </a:solidFill>
                </a:uFill>
                <a:latin typeface="Cambria Math"/>
                <a:cs typeface="Cambria Math"/>
              </a:rPr>
              <a:t>Process</a:t>
            </a:r>
            <a:r>
              <a:rPr sz="2600" spc="-5" dirty="0">
                <a:latin typeface="Cambria Math"/>
                <a:cs typeface="Cambria Math"/>
              </a:rPr>
              <a:t>:</a:t>
            </a:r>
            <a:endParaRPr sz="2600" dirty="0">
              <a:latin typeface="Cambria Math"/>
              <a:cs typeface="Cambria Math"/>
            </a:endParaRPr>
          </a:p>
          <a:p>
            <a:pPr>
              <a:spcBef>
                <a:spcPts val="15"/>
              </a:spcBef>
            </a:pPr>
            <a:endParaRPr sz="2650" dirty="0">
              <a:latin typeface="Cambria Math"/>
              <a:cs typeface="Cambria Math"/>
            </a:endParaRPr>
          </a:p>
          <a:p>
            <a:pPr marL="355600" indent="-342900" algn="just">
              <a:buFont typeface="Arial"/>
              <a:buChar char="•"/>
              <a:tabLst>
                <a:tab pos="355600" algn="l"/>
              </a:tabLst>
            </a:pPr>
            <a:r>
              <a:rPr sz="2600" spc="-5" dirty="0">
                <a:latin typeface="Cambria Math"/>
                <a:cs typeface="Cambria Math"/>
              </a:rPr>
              <a:t>Virginia Administrative Process Act (a</a:t>
            </a:r>
            <a:r>
              <a:rPr sz="2600" spc="40" dirty="0">
                <a:latin typeface="Cambria Math"/>
                <a:cs typeface="Cambria Math"/>
              </a:rPr>
              <a:t> </a:t>
            </a:r>
            <a:r>
              <a:rPr sz="2600" spc="-5" dirty="0">
                <a:latin typeface="Cambria Math"/>
                <a:cs typeface="Cambria Math"/>
              </a:rPr>
              <a:t>law)</a:t>
            </a:r>
            <a:endParaRPr sz="2600" dirty="0">
              <a:latin typeface="Cambria Math"/>
              <a:cs typeface="Cambria Math"/>
            </a:endParaRPr>
          </a:p>
          <a:p>
            <a:pPr marL="755015" marR="5080" lvl="1" indent="-285750" algn="just">
              <a:lnSpc>
                <a:spcPts val="2500"/>
              </a:lnSpc>
              <a:spcBef>
                <a:spcPts val="600"/>
              </a:spcBef>
              <a:buFont typeface="Wingdings"/>
              <a:buChar char=""/>
              <a:tabLst>
                <a:tab pos="755650" algn="l"/>
              </a:tabLst>
            </a:pPr>
            <a:r>
              <a:rPr sz="2600" spc="-5" dirty="0">
                <a:latin typeface="Cambria Math"/>
                <a:cs typeface="Cambria Math"/>
              </a:rPr>
              <a:t>Establishes the process boards/agencies follow to  create regulations… key – giving the public access  to the process … public </a:t>
            </a:r>
            <a:r>
              <a:rPr sz="2600" spc="-10" dirty="0">
                <a:latin typeface="Cambria Math"/>
                <a:cs typeface="Cambria Math"/>
              </a:rPr>
              <a:t>review </a:t>
            </a:r>
            <a:r>
              <a:rPr sz="2600" spc="-5" dirty="0">
                <a:latin typeface="Cambria Math"/>
                <a:cs typeface="Cambria Math"/>
              </a:rPr>
              <a:t>and</a:t>
            </a:r>
            <a:r>
              <a:rPr sz="2600" spc="25" dirty="0">
                <a:latin typeface="Cambria Math"/>
                <a:cs typeface="Cambria Math"/>
              </a:rPr>
              <a:t> </a:t>
            </a:r>
            <a:r>
              <a:rPr sz="2600" spc="-5" dirty="0">
                <a:latin typeface="Cambria Math"/>
                <a:cs typeface="Cambria Math"/>
              </a:rPr>
              <a:t>comment</a:t>
            </a:r>
            <a:endParaRPr sz="2600" dirty="0">
              <a:latin typeface="Cambria Math"/>
              <a:cs typeface="Cambria Math"/>
            </a:endParaRPr>
          </a:p>
          <a:p>
            <a:pPr marL="355600" indent="-342900" algn="just">
              <a:spcBef>
                <a:spcPts val="10"/>
              </a:spcBef>
              <a:buFont typeface="Arial"/>
              <a:buChar char="•"/>
              <a:tabLst>
                <a:tab pos="355600" algn="l"/>
              </a:tabLst>
            </a:pPr>
            <a:r>
              <a:rPr sz="2600" spc="-5" dirty="0">
                <a:latin typeface="Cambria Math"/>
                <a:cs typeface="Cambria Math"/>
              </a:rPr>
              <a:t>Two primary methods ODW</a:t>
            </a:r>
            <a:r>
              <a:rPr sz="2600" spc="25" dirty="0">
                <a:latin typeface="Cambria Math"/>
                <a:cs typeface="Cambria Math"/>
              </a:rPr>
              <a:t> </a:t>
            </a:r>
            <a:r>
              <a:rPr sz="2600" spc="-5" dirty="0">
                <a:latin typeface="Cambria Math"/>
                <a:cs typeface="Cambria Math"/>
              </a:rPr>
              <a:t>follows:</a:t>
            </a:r>
            <a:endParaRPr sz="2600" dirty="0">
              <a:latin typeface="Cambria Math"/>
              <a:cs typeface="Cambria Math"/>
            </a:endParaRPr>
          </a:p>
          <a:p>
            <a:pPr marL="755650" lvl="1" indent="-285750" algn="just">
              <a:buFont typeface="Wingdings"/>
              <a:buChar char=""/>
              <a:tabLst>
                <a:tab pos="755650" algn="l"/>
              </a:tabLst>
            </a:pPr>
            <a:r>
              <a:rPr sz="2600" spc="-5" dirty="0">
                <a:latin typeface="Cambria Math"/>
                <a:cs typeface="Cambria Math"/>
              </a:rPr>
              <a:t>Exempt</a:t>
            </a:r>
            <a:r>
              <a:rPr sz="2600" spc="10" dirty="0">
                <a:latin typeface="Cambria Math"/>
                <a:cs typeface="Cambria Math"/>
              </a:rPr>
              <a:t> </a:t>
            </a:r>
            <a:r>
              <a:rPr sz="2600" spc="-5" dirty="0">
                <a:latin typeface="Cambria Math"/>
                <a:cs typeface="Cambria Math"/>
              </a:rPr>
              <a:t>Action</a:t>
            </a:r>
            <a:endParaRPr sz="2600" dirty="0">
              <a:latin typeface="Cambria Math"/>
              <a:cs typeface="Cambria Math"/>
            </a:endParaRPr>
          </a:p>
          <a:p>
            <a:pPr marL="755650" lvl="1" indent="-285750" algn="just">
              <a:buFont typeface="Wingdings"/>
              <a:buChar char=""/>
              <a:tabLst>
                <a:tab pos="755650" algn="l"/>
              </a:tabLst>
            </a:pPr>
            <a:r>
              <a:rPr sz="2600" spc="-5" dirty="0">
                <a:solidFill>
                  <a:srgbClr val="FF0000"/>
                </a:solidFill>
                <a:latin typeface="Cambria Math"/>
                <a:cs typeface="Cambria Math"/>
              </a:rPr>
              <a:t>Standard regulatory</a:t>
            </a:r>
            <a:r>
              <a:rPr sz="2600" dirty="0">
                <a:solidFill>
                  <a:srgbClr val="FF0000"/>
                </a:solidFill>
                <a:latin typeface="Cambria Math"/>
                <a:cs typeface="Cambria Math"/>
              </a:rPr>
              <a:t> </a:t>
            </a:r>
            <a:r>
              <a:rPr sz="2600" spc="-5" dirty="0">
                <a:solidFill>
                  <a:srgbClr val="FF0000"/>
                </a:solidFill>
                <a:latin typeface="Cambria Math"/>
                <a:cs typeface="Cambria Math"/>
              </a:rPr>
              <a:t>process</a:t>
            </a:r>
            <a:endParaRPr sz="2600" dirty="0">
              <a:latin typeface="Cambria Math"/>
              <a:cs typeface="Cambria Math"/>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10027" y="514160"/>
            <a:ext cx="6174740" cy="635635"/>
          </a:xfrm>
          <a:prstGeom prst="rect">
            <a:avLst/>
          </a:prstGeom>
        </p:spPr>
        <p:txBody>
          <a:bodyPr vert="horz" wrap="square" lIns="0" tIns="12700" rIns="0" bIns="0" rtlCol="0">
            <a:spAutoFit/>
          </a:bodyPr>
          <a:lstStyle/>
          <a:p>
            <a:pPr marL="12700">
              <a:spcBef>
                <a:spcPts val="100"/>
              </a:spcBef>
            </a:pPr>
            <a:r>
              <a:rPr sz="4000" b="1" dirty="0"/>
              <a:t>Standard Regulatory</a:t>
            </a:r>
            <a:r>
              <a:rPr sz="4000" b="1" spc="-160" dirty="0"/>
              <a:t> </a:t>
            </a:r>
            <a:r>
              <a:rPr sz="4000" b="1" dirty="0"/>
              <a:t>Process</a:t>
            </a:r>
            <a:endParaRPr sz="4000"/>
          </a:p>
        </p:txBody>
      </p:sp>
      <p:sp>
        <p:nvSpPr>
          <p:cNvPr id="3" name="object 3"/>
          <p:cNvSpPr txBox="1"/>
          <p:nvPr/>
        </p:nvSpPr>
        <p:spPr>
          <a:xfrm>
            <a:off x="2405793" y="1623313"/>
            <a:ext cx="7382509" cy="3506088"/>
          </a:xfrm>
          <a:prstGeom prst="rect">
            <a:avLst/>
          </a:prstGeom>
        </p:spPr>
        <p:txBody>
          <a:bodyPr vert="horz" wrap="square" lIns="0" tIns="12700" rIns="0" bIns="0" rtlCol="0">
            <a:spAutoFit/>
          </a:bodyPr>
          <a:lstStyle/>
          <a:p>
            <a:pPr algn="ctr">
              <a:spcBef>
                <a:spcPts val="100"/>
              </a:spcBef>
            </a:pPr>
            <a:r>
              <a:rPr sz="2800" b="1" dirty="0">
                <a:latin typeface="Cambria Math"/>
                <a:cs typeface="Cambria Math"/>
              </a:rPr>
              <a:t>Administrative </a:t>
            </a:r>
            <a:r>
              <a:rPr sz="2800" b="1" spc="5" dirty="0">
                <a:latin typeface="Cambria Math"/>
                <a:cs typeface="Cambria Math"/>
              </a:rPr>
              <a:t>Process Act</a:t>
            </a:r>
            <a:r>
              <a:rPr sz="2800" b="1" spc="-145" dirty="0">
                <a:latin typeface="Cambria Math"/>
                <a:cs typeface="Cambria Math"/>
              </a:rPr>
              <a:t> </a:t>
            </a:r>
            <a:r>
              <a:rPr sz="2800" b="1" dirty="0">
                <a:latin typeface="Cambria Math"/>
                <a:cs typeface="Cambria Math"/>
              </a:rPr>
              <a:t>(APA)</a:t>
            </a:r>
            <a:endParaRPr sz="2800">
              <a:latin typeface="Cambria Math"/>
              <a:cs typeface="Cambria Math"/>
            </a:endParaRPr>
          </a:p>
          <a:p>
            <a:pPr>
              <a:spcBef>
                <a:spcPts val="25"/>
              </a:spcBef>
            </a:pPr>
            <a:endParaRPr sz="3500">
              <a:latin typeface="Cambria Math"/>
              <a:cs typeface="Cambria Math"/>
            </a:endParaRPr>
          </a:p>
          <a:p>
            <a:pPr marL="469900" indent="-457200">
              <a:buAutoNum type="arabicPeriod"/>
              <a:tabLst>
                <a:tab pos="469265" algn="l"/>
                <a:tab pos="469900" algn="l"/>
              </a:tabLst>
            </a:pPr>
            <a:r>
              <a:rPr sz="2800" b="1" spc="5" dirty="0">
                <a:latin typeface="Cambria Math"/>
                <a:cs typeface="Cambria Math"/>
              </a:rPr>
              <a:t>Notice of </a:t>
            </a:r>
            <a:r>
              <a:rPr sz="2800" b="1" dirty="0">
                <a:latin typeface="Cambria Math"/>
                <a:cs typeface="Cambria Math"/>
              </a:rPr>
              <a:t>Intended Regulatory </a:t>
            </a:r>
            <a:r>
              <a:rPr sz="2800" b="1" spc="5" dirty="0">
                <a:latin typeface="Cambria Math"/>
                <a:cs typeface="Cambria Math"/>
              </a:rPr>
              <a:t>Action</a:t>
            </a:r>
            <a:r>
              <a:rPr sz="2800" b="1" spc="-235" dirty="0">
                <a:latin typeface="Cambria Math"/>
                <a:cs typeface="Cambria Math"/>
              </a:rPr>
              <a:t> </a:t>
            </a:r>
            <a:r>
              <a:rPr sz="2800" b="1" dirty="0">
                <a:latin typeface="Cambria Math"/>
                <a:cs typeface="Cambria Math"/>
              </a:rPr>
              <a:t>(NOIRA)</a:t>
            </a:r>
            <a:endParaRPr sz="2800">
              <a:latin typeface="Cambria Math"/>
              <a:cs typeface="Cambria Math"/>
            </a:endParaRPr>
          </a:p>
          <a:p>
            <a:pPr>
              <a:spcBef>
                <a:spcPts val="15"/>
              </a:spcBef>
              <a:buFont typeface="Cambria Math"/>
              <a:buAutoNum type="arabicPeriod"/>
            </a:pPr>
            <a:endParaRPr sz="4000">
              <a:latin typeface="Cambria Math"/>
              <a:cs typeface="Cambria Math"/>
            </a:endParaRPr>
          </a:p>
          <a:p>
            <a:pPr marL="2361565" indent="-457834">
              <a:buAutoNum type="arabicPeriod"/>
              <a:tabLst>
                <a:tab pos="2361565" algn="l"/>
                <a:tab pos="2362200" algn="l"/>
              </a:tabLst>
            </a:pPr>
            <a:r>
              <a:rPr sz="2800" b="1" spc="5" dirty="0">
                <a:latin typeface="Cambria Math"/>
                <a:cs typeface="Cambria Math"/>
              </a:rPr>
              <a:t>Proposed</a:t>
            </a:r>
            <a:r>
              <a:rPr sz="2800" b="1" spc="-60" dirty="0">
                <a:latin typeface="Cambria Math"/>
                <a:cs typeface="Cambria Math"/>
              </a:rPr>
              <a:t> </a:t>
            </a:r>
            <a:r>
              <a:rPr sz="2800" b="1" dirty="0">
                <a:latin typeface="Cambria Math"/>
                <a:cs typeface="Cambria Math"/>
              </a:rPr>
              <a:t>Regulation</a:t>
            </a:r>
            <a:endParaRPr sz="2800">
              <a:latin typeface="Cambria Math"/>
              <a:cs typeface="Cambria Math"/>
            </a:endParaRPr>
          </a:p>
          <a:p>
            <a:pPr>
              <a:spcBef>
                <a:spcPts val="15"/>
              </a:spcBef>
              <a:buFont typeface="Cambria Math"/>
              <a:buAutoNum type="arabicPeriod"/>
            </a:pPr>
            <a:endParaRPr sz="4000">
              <a:latin typeface="Cambria Math"/>
              <a:cs typeface="Cambria Math"/>
            </a:endParaRPr>
          </a:p>
          <a:p>
            <a:pPr marL="2700020" indent="-457834">
              <a:buAutoNum type="arabicPeriod"/>
              <a:tabLst>
                <a:tab pos="2700020" algn="l"/>
                <a:tab pos="2700655" algn="l"/>
              </a:tabLst>
            </a:pPr>
            <a:r>
              <a:rPr sz="2800" b="1" dirty="0">
                <a:latin typeface="Cambria Math"/>
                <a:cs typeface="Cambria Math"/>
              </a:rPr>
              <a:t>Final</a:t>
            </a:r>
            <a:r>
              <a:rPr sz="2800" b="1" spc="-40" dirty="0">
                <a:latin typeface="Cambria Math"/>
                <a:cs typeface="Cambria Math"/>
              </a:rPr>
              <a:t> </a:t>
            </a:r>
            <a:r>
              <a:rPr sz="2800" b="1" dirty="0">
                <a:latin typeface="Cambria Math"/>
                <a:cs typeface="Cambria Math"/>
              </a:rPr>
              <a:t>Regulation</a:t>
            </a:r>
            <a:endParaRPr sz="2800">
              <a:latin typeface="Cambria Math"/>
              <a:cs typeface="Cambria Math"/>
            </a:endParaRPr>
          </a:p>
        </p:txBody>
      </p:sp>
      <p:sp>
        <p:nvSpPr>
          <p:cNvPr id="4" name="object 4"/>
          <p:cNvSpPr txBox="1"/>
          <p:nvPr/>
        </p:nvSpPr>
        <p:spPr>
          <a:xfrm>
            <a:off x="5160422" y="5646674"/>
            <a:ext cx="1874520" cy="452755"/>
          </a:xfrm>
          <a:prstGeom prst="rect">
            <a:avLst/>
          </a:prstGeom>
        </p:spPr>
        <p:txBody>
          <a:bodyPr vert="horz" wrap="square" lIns="0" tIns="12700" rIns="0" bIns="0" rtlCol="0">
            <a:spAutoFit/>
          </a:bodyPr>
          <a:lstStyle/>
          <a:p>
            <a:pPr marL="12700">
              <a:spcBef>
                <a:spcPts val="100"/>
              </a:spcBef>
              <a:tabLst>
                <a:tab pos="469265" algn="l"/>
              </a:tabLst>
            </a:pPr>
            <a:r>
              <a:rPr sz="2800" b="1" dirty="0">
                <a:latin typeface="Cambria Math"/>
                <a:cs typeface="Cambria Math"/>
              </a:rPr>
              <a:t>4.	Adoption</a:t>
            </a:r>
            <a:endParaRPr sz="2800">
              <a:latin typeface="Cambria Math"/>
              <a:cs typeface="Cambria Math"/>
            </a:endParaRPr>
          </a:p>
        </p:txBody>
      </p:sp>
      <p:sp>
        <p:nvSpPr>
          <p:cNvPr id="5" name="object 5"/>
          <p:cNvSpPr/>
          <p:nvPr/>
        </p:nvSpPr>
        <p:spPr>
          <a:xfrm>
            <a:off x="6096001" y="3124201"/>
            <a:ext cx="341375" cy="475487"/>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6096001" y="4210812"/>
            <a:ext cx="341375" cy="475487"/>
          </a:xfrm>
          <a:prstGeom prst="rect">
            <a:avLst/>
          </a:prstGeom>
          <a:blipFill>
            <a:blip r:embed="rId2" cstate="print"/>
            <a:stretch>
              <a:fillRect/>
            </a:stretch>
          </a:blipFill>
        </p:spPr>
        <p:txBody>
          <a:bodyPr wrap="square" lIns="0" tIns="0" rIns="0" bIns="0" rtlCol="0"/>
          <a:lstStyle/>
          <a:p>
            <a:endParaRPr/>
          </a:p>
        </p:txBody>
      </p:sp>
      <p:sp>
        <p:nvSpPr>
          <p:cNvPr id="10" name="object 10"/>
          <p:cNvSpPr/>
          <p:nvPr/>
        </p:nvSpPr>
        <p:spPr>
          <a:xfrm>
            <a:off x="6096001" y="5163312"/>
            <a:ext cx="341375" cy="475487"/>
          </a:xfrm>
          <a:prstGeom prst="rect">
            <a:avLst/>
          </a:prstGeom>
          <a:blipFill>
            <a:blip r:embed="rId2" cstate="print"/>
            <a:stretch>
              <a:fillRect/>
            </a:stretch>
          </a:blipFill>
        </p:spPr>
        <p:txBody>
          <a:bodyPr wrap="square" lIns="0" tIns="0" rIns="0" bIns="0" rtlCol="0"/>
          <a:lstStyle/>
          <a:p>
            <a:endParaRPr/>
          </a:p>
        </p:txBody>
      </p:sp>
      <p:sp>
        <p:nvSpPr>
          <p:cNvPr id="11" name="object 11"/>
          <p:cNvSpPr txBox="1">
            <a:spLocks noGrp="1"/>
          </p:cNvSpPr>
          <p:nvPr>
            <p:ph type="sldNum" sz="quarter" idx="7"/>
          </p:nvPr>
        </p:nvSpPr>
        <p:spPr>
          <a:prstGeom prst="rect">
            <a:avLst/>
          </a:prstGeom>
        </p:spPr>
        <p:txBody>
          <a:bodyPr vert="horz" wrap="square" lIns="0" tIns="0" rIns="0" bIns="0" rtlCol="0">
            <a:spAutoFit/>
          </a:bodyPr>
          <a:lstStyle/>
          <a:p>
            <a:pPr marL="38100">
              <a:lnSpc>
                <a:spcPts val="1645"/>
              </a:lnSpc>
            </a:pPr>
            <a:fld id="{81D60167-4931-47E6-BA6A-407CBD079E47}" type="slidenum">
              <a:rPr spc="-5" dirty="0"/>
              <a:pPr marL="38100">
                <a:lnSpc>
                  <a:spcPts val="1645"/>
                </a:lnSpc>
              </a:pPr>
              <a:t>15</a:t>
            </a:fld>
            <a:endParaRPr spc="-5"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14424" y="925323"/>
            <a:ext cx="3367404" cy="635635"/>
          </a:xfrm>
          <a:prstGeom prst="rect">
            <a:avLst/>
          </a:prstGeom>
        </p:spPr>
        <p:txBody>
          <a:bodyPr vert="horz" wrap="square" lIns="0" tIns="12700" rIns="0" bIns="0" rtlCol="0">
            <a:spAutoFit/>
          </a:bodyPr>
          <a:lstStyle/>
          <a:p>
            <a:pPr marL="12700">
              <a:spcBef>
                <a:spcPts val="100"/>
              </a:spcBef>
            </a:pPr>
            <a:r>
              <a:rPr sz="4000" b="1" spc="5" dirty="0"/>
              <a:t>Exempt</a:t>
            </a:r>
            <a:r>
              <a:rPr sz="4000" b="1" spc="-120" dirty="0"/>
              <a:t> </a:t>
            </a:r>
            <a:r>
              <a:rPr sz="4000" b="1" dirty="0"/>
              <a:t>Actions</a:t>
            </a:r>
            <a:endParaRPr sz="4000"/>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645"/>
              </a:lnSpc>
            </a:pPr>
            <a:fld id="{81D60167-4931-47E6-BA6A-407CBD079E47}" type="slidenum">
              <a:rPr spc="-5" dirty="0"/>
              <a:pPr marL="38100">
                <a:lnSpc>
                  <a:spcPts val="1645"/>
                </a:lnSpc>
              </a:pPr>
              <a:t>16</a:t>
            </a:fld>
            <a:endParaRPr spc="-5" dirty="0"/>
          </a:p>
        </p:txBody>
      </p:sp>
      <p:sp>
        <p:nvSpPr>
          <p:cNvPr id="3" name="object 3"/>
          <p:cNvSpPr txBox="1"/>
          <p:nvPr/>
        </p:nvSpPr>
        <p:spPr>
          <a:xfrm>
            <a:off x="609600" y="1818767"/>
            <a:ext cx="10885170" cy="3642663"/>
          </a:xfrm>
          <a:prstGeom prst="rect">
            <a:avLst/>
          </a:prstGeom>
        </p:spPr>
        <p:txBody>
          <a:bodyPr vert="horz" wrap="square" lIns="0" tIns="61594" rIns="0" bIns="0" rtlCol="0">
            <a:spAutoFit/>
          </a:bodyPr>
          <a:lstStyle/>
          <a:p>
            <a:pPr marL="12700" marR="180975">
              <a:lnSpc>
                <a:spcPts val="3020"/>
              </a:lnSpc>
              <a:spcBef>
                <a:spcPts val="484"/>
              </a:spcBef>
            </a:pPr>
            <a:r>
              <a:rPr sz="2800" b="1" spc="5" dirty="0">
                <a:solidFill>
                  <a:srgbClr val="4D4D4D"/>
                </a:solidFill>
                <a:latin typeface="Cambria Math"/>
                <a:cs typeface="Cambria Math"/>
              </a:rPr>
              <a:t>Va. </a:t>
            </a:r>
            <a:r>
              <a:rPr sz="2800" b="1" spc="10" dirty="0">
                <a:solidFill>
                  <a:srgbClr val="4D4D4D"/>
                </a:solidFill>
                <a:latin typeface="Cambria Math"/>
                <a:cs typeface="Cambria Math"/>
              </a:rPr>
              <a:t>Code </a:t>
            </a:r>
            <a:r>
              <a:rPr sz="2800" b="1" spc="25" dirty="0">
                <a:solidFill>
                  <a:srgbClr val="4D4D4D"/>
                </a:solidFill>
                <a:latin typeface="Cambria Math"/>
                <a:cs typeface="Cambria Math"/>
              </a:rPr>
              <a:t>§ </a:t>
            </a:r>
            <a:r>
              <a:rPr sz="2800" b="1" dirty="0">
                <a:solidFill>
                  <a:srgbClr val="4D4D4D"/>
                </a:solidFill>
                <a:latin typeface="Cambria Math"/>
                <a:cs typeface="Cambria Math"/>
              </a:rPr>
              <a:t>2.2-4006. Exemptions </a:t>
            </a:r>
            <a:r>
              <a:rPr sz="2800" b="1" spc="10" dirty="0">
                <a:solidFill>
                  <a:srgbClr val="4D4D4D"/>
                </a:solidFill>
                <a:latin typeface="Cambria Math"/>
                <a:cs typeface="Cambria Math"/>
              </a:rPr>
              <a:t>from</a:t>
            </a:r>
            <a:r>
              <a:rPr sz="2800" b="1" spc="-330" dirty="0">
                <a:solidFill>
                  <a:srgbClr val="4D4D4D"/>
                </a:solidFill>
                <a:latin typeface="Cambria Math"/>
                <a:cs typeface="Cambria Math"/>
              </a:rPr>
              <a:t> </a:t>
            </a:r>
            <a:r>
              <a:rPr sz="2800" b="1" dirty="0">
                <a:solidFill>
                  <a:srgbClr val="4D4D4D"/>
                </a:solidFill>
                <a:latin typeface="Cambria Math"/>
                <a:cs typeface="Cambria Math"/>
              </a:rPr>
              <a:t>requirements  </a:t>
            </a:r>
            <a:r>
              <a:rPr sz="2800" b="1" spc="5" dirty="0">
                <a:solidFill>
                  <a:srgbClr val="4D4D4D"/>
                </a:solidFill>
                <a:latin typeface="Cambria Math"/>
                <a:cs typeface="Cambria Math"/>
              </a:rPr>
              <a:t>of </a:t>
            </a:r>
            <a:r>
              <a:rPr sz="2800" b="1" spc="10" dirty="0">
                <a:solidFill>
                  <a:srgbClr val="4D4D4D"/>
                </a:solidFill>
                <a:latin typeface="Cambria Math"/>
                <a:cs typeface="Cambria Math"/>
              </a:rPr>
              <a:t>the </a:t>
            </a:r>
            <a:r>
              <a:rPr sz="2800" b="1" dirty="0">
                <a:solidFill>
                  <a:srgbClr val="4D4D4D"/>
                </a:solidFill>
                <a:latin typeface="Cambria Math"/>
                <a:cs typeface="Cambria Math"/>
              </a:rPr>
              <a:t>Administrative Process</a:t>
            </a:r>
            <a:r>
              <a:rPr sz="2800" b="1" spc="-190" dirty="0">
                <a:solidFill>
                  <a:srgbClr val="4D4D4D"/>
                </a:solidFill>
                <a:latin typeface="Cambria Math"/>
                <a:cs typeface="Cambria Math"/>
              </a:rPr>
              <a:t> </a:t>
            </a:r>
            <a:r>
              <a:rPr sz="2800" b="1" spc="5" dirty="0">
                <a:solidFill>
                  <a:srgbClr val="4D4D4D"/>
                </a:solidFill>
                <a:latin typeface="Cambria Math"/>
                <a:cs typeface="Cambria Math"/>
              </a:rPr>
              <a:t>Act.</a:t>
            </a:r>
            <a:endParaRPr sz="2800" dirty="0">
              <a:latin typeface="Cambria Math"/>
              <a:cs typeface="Cambria Math"/>
            </a:endParaRPr>
          </a:p>
          <a:p>
            <a:pPr marL="368935" marR="594995" indent="-347980">
              <a:lnSpc>
                <a:spcPts val="2810"/>
              </a:lnSpc>
              <a:spcBef>
                <a:spcPts val="630"/>
              </a:spcBef>
            </a:pPr>
            <a:r>
              <a:rPr sz="2600" spc="-5" dirty="0">
                <a:solidFill>
                  <a:srgbClr val="4D4D4D"/>
                </a:solidFill>
                <a:latin typeface="Cambria Math"/>
                <a:cs typeface="Cambria Math"/>
              </a:rPr>
              <a:t>A. The following agency actions … shall be exempted  from the operation of this</a:t>
            </a:r>
            <a:r>
              <a:rPr sz="2600" dirty="0">
                <a:solidFill>
                  <a:srgbClr val="4D4D4D"/>
                </a:solidFill>
                <a:latin typeface="Cambria Math"/>
                <a:cs typeface="Cambria Math"/>
              </a:rPr>
              <a:t> </a:t>
            </a:r>
            <a:r>
              <a:rPr sz="2600" spc="-5" dirty="0">
                <a:solidFill>
                  <a:srgbClr val="4D4D4D"/>
                </a:solidFill>
                <a:latin typeface="Cambria Math"/>
                <a:cs typeface="Cambria Math"/>
              </a:rPr>
              <a:t>article:</a:t>
            </a:r>
            <a:endParaRPr sz="2600" dirty="0">
              <a:latin typeface="Cambria Math"/>
              <a:cs typeface="Cambria Math"/>
            </a:endParaRPr>
          </a:p>
          <a:p>
            <a:pPr marL="354965"/>
            <a:r>
              <a:rPr sz="2600" spc="-5" dirty="0">
                <a:solidFill>
                  <a:srgbClr val="4D4D4D"/>
                </a:solidFill>
                <a:latin typeface="Cambria Math"/>
                <a:cs typeface="Cambria Math"/>
              </a:rPr>
              <a:t>4. Regulations that</a:t>
            </a:r>
            <a:r>
              <a:rPr sz="2600" dirty="0">
                <a:solidFill>
                  <a:srgbClr val="4D4D4D"/>
                </a:solidFill>
                <a:latin typeface="Cambria Math"/>
                <a:cs typeface="Cambria Math"/>
              </a:rPr>
              <a:t> </a:t>
            </a:r>
            <a:r>
              <a:rPr sz="2600" spc="-5" dirty="0">
                <a:solidFill>
                  <a:srgbClr val="4D4D4D"/>
                </a:solidFill>
                <a:latin typeface="Cambria Math"/>
                <a:cs typeface="Cambria Math"/>
              </a:rPr>
              <a:t>are:</a:t>
            </a:r>
            <a:endParaRPr sz="2600" dirty="0">
              <a:latin typeface="Cambria Math"/>
              <a:cs typeface="Cambria Math"/>
            </a:endParaRPr>
          </a:p>
          <a:p>
            <a:pPr marL="354965" marR="5080">
              <a:lnSpc>
                <a:spcPts val="2810"/>
              </a:lnSpc>
              <a:spcBef>
                <a:spcPts val="665"/>
              </a:spcBef>
            </a:pPr>
            <a:r>
              <a:rPr sz="2600" spc="-5" dirty="0">
                <a:solidFill>
                  <a:srgbClr val="4D4D4D"/>
                </a:solidFill>
                <a:latin typeface="Cambria Math"/>
                <a:cs typeface="Cambria Math"/>
              </a:rPr>
              <a:t>c. </a:t>
            </a:r>
            <a:r>
              <a:rPr sz="2600" spc="-5" dirty="0">
                <a:solidFill>
                  <a:srgbClr val="FF0000"/>
                </a:solidFill>
                <a:latin typeface="Cambria Math"/>
                <a:cs typeface="Cambria Math"/>
              </a:rPr>
              <a:t>Necessary to meet the requirements of federal law  or regulations</a:t>
            </a:r>
            <a:r>
              <a:rPr sz="2600" spc="-5" dirty="0">
                <a:solidFill>
                  <a:srgbClr val="4D4D4D"/>
                </a:solidFill>
                <a:latin typeface="Cambria Math"/>
                <a:cs typeface="Cambria Math"/>
              </a:rPr>
              <a:t>, provided such regulations do not differ  materially from those required by </a:t>
            </a:r>
            <a:r>
              <a:rPr sz="2600" spc="-10" dirty="0">
                <a:solidFill>
                  <a:srgbClr val="4D4D4D"/>
                </a:solidFill>
                <a:latin typeface="Cambria Math"/>
                <a:cs typeface="Cambria Math"/>
              </a:rPr>
              <a:t>federal </a:t>
            </a:r>
            <a:r>
              <a:rPr sz="2600" spc="-5" dirty="0">
                <a:solidFill>
                  <a:srgbClr val="4D4D4D"/>
                </a:solidFill>
                <a:latin typeface="Cambria Math"/>
                <a:cs typeface="Cambria Math"/>
              </a:rPr>
              <a:t>law or  regulation, and the Registrar has so determined in  writing.</a:t>
            </a:r>
            <a:endParaRPr lang="en-US" sz="2600" spc="-5" dirty="0">
              <a:solidFill>
                <a:srgbClr val="4D4D4D"/>
              </a:solidFill>
              <a:latin typeface="Cambria Math"/>
              <a:cs typeface="Cambria Math"/>
            </a:endParaRPr>
          </a:p>
          <a:p>
            <a:pPr marR="5080">
              <a:lnSpc>
                <a:spcPts val="2810"/>
              </a:lnSpc>
              <a:spcBef>
                <a:spcPts val="665"/>
              </a:spcBef>
            </a:pPr>
            <a:r>
              <a:rPr lang="en-US" sz="2600" b="1" dirty="0">
                <a:latin typeface="Cambria Math"/>
                <a:cs typeface="Cambria Math"/>
              </a:rPr>
              <a:t>Exempt Actions are usually published in the final form</a:t>
            </a:r>
            <a:endParaRPr lang="en-US" sz="2600" b="1" spc="-5" dirty="0">
              <a:solidFill>
                <a:srgbClr val="4D4D4D"/>
              </a:solidFill>
              <a:latin typeface="Cambria Math"/>
              <a:cs typeface="Cambria Math"/>
            </a:endParaRPr>
          </a:p>
        </p:txBody>
      </p:sp>
    </p:spTree>
    <p:extLst>
      <p:ext uri="{BB962C8B-B14F-4D97-AF65-F5344CB8AC3E}">
        <p14:creationId xmlns:p14="http://schemas.microsoft.com/office/powerpoint/2010/main" val="40524703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14401" y="272605"/>
            <a:ext cx="9217660" cy="628377"/>
          </a:xfrm>
          <a:prstGeom prst="rect">
            <a:avLst/>
          </a:prstGeom>
        </p:spPr>
        <p:txBody>
          <a:bodyPr vert="horz" wrap="square" lIns="0" tIns="12700" rIns="0" bIns="0" rtlCol="0">
            <a:spAutoFit/>
          </a:bodyPr>
          <a:lstStyle/>
          <a:p>
            <a:pPr marL="12700" algn="ctr">
              <a:spcBef>
                <a:spcPts val="100"/>
              </a:spcBef>
            </a:pPr>
            <a:r>
              <a:rPr sz="4000" b="1" spc="5" dirty="0"/>
              <a:t>Exempt </a:t>
            </a:r>
            <a:r>
              <a:rPr lang="en-US" sz="4000" b="1" spc="5" dirty="0"/>
              <a:t>&amp; Standard </a:t>
            </a:r>
            <a:r>
              <a:rPr sz="4000" b="1" dirty="0"/>
              <a:t>Actions </a:t>
            </a:r>
            <a:r>
              <a:rPr sz="4000" b="1" spc="20" dirty="0"/>
              <a:t>-</a:t>
            </a:r>
            <a:r>
              <a:rPr sz="4000" b="1" spc="-180" dirty="0"/>
              <a:t> </a:t>
            </a:r>
            <a:r>
              <a:rPr sz="4000" b="1" spc="-5" dirty="0"/>
              <a:t>Examples</a:t>
            </a:r>
            <a:endParaRPr sz="4000" dirty="0"/>
          </a:p>
        </p:txBody>
      </p:sp>
      <p:sp>
        <p:nvSpPr>
          <p:cNvPr id="5" name="Content Placeholder 4"/>
          <p:cNvSpPr>
            <a:spLocks noGrp="1"/>
          </p:cNvSpPr>
          <p:nvPr>
            <p:ph sz="half" idx="2"/>
          </p:nvPr>
        </p:nvSpPr>
        <p:spPr>
          <a:xfrm>
            <a:off x="1143000" y="1577341"/>
            <a:ext cx="4815840" cy="3877985"/>
          </a:xfrm>
        </p:spPr>
        <p:txBody>
          <a:bodyPr/>
          <a:lstStyle/>
          <a:p>
            <a:r>
              <a:rPr lang="en-US" b="1" dirty="0"/>
              <a:t>Exempt Actions - Examples</a:t>
            </a:r>
          </a:p>
          <a:p>
            <a:pPr marL="457200" indent="-457200">
              <a:buFont typeface="Arial" panose="020B0604020202020204" pitchFamily="34" charset="0"/>
              <a:buChar char="•"/>
            </a:pPr>
            <a:r>
              <a:rPr lang="en-US" dirty="0"/>
              <a:t>RTCR –  November 2016  CCR – March 2012</a:t>
            </a:r>
          </a:p>
          <a:p>
            <a:pPr marL="457200" indent="-457200">
              <a:buFont typeface="Arial" panose="020B0604020202020204" pitchFamily="34" charset="0"/>
              <a:buChar char="•"/>
            </a:pPr>
            <a:r>
              <a:rPr lang="en-US" dirty="0"/>
              <a:t>GWR – December 2011</a:t>
            </a:r>
          </a:p>
          <a:p>
            <a:pPr marL="457200" indent="-457200">
              <a:buFont typeface="Arial" panose="020B0604020202020204" pitchFamily="34" charset="0"/>
              <a:buChar char="•"/>
            </a:pPr>
            <a:r>
              <a:rPr lang="en-US" dirty="0"/>
              <a:t>Disinfection Byproducts – December 2008</a:t>
            </a:r>
          </a:p>
          <a:p>
            <a:endParaRPr lang="en-US" dirty="0"/>
          </a:p>
          <a:p>
            <a:r>
              <a:rPr lang="en-US" dirty="0"/>
              <a:t>Next up… LCRR, CCR, PFAS</a:t>
            </a:r>
          </a:p>
          <a:p>
            <a:endParaRPr lang="en-US" dirty="0"/>
          </a:p>
        </p:txBody>
      </p:sp>
      <p:sp>
        <p:nvSpPr>
          <p:cNvPr id="6" name="Content Placeholder 5"/>
          <p:cNvSpPr>
            <a:spLocks noGrp="1"/>
          </p:cNvSpPr>
          <p:nvPr>
            <p:ph sz="half" idx="3"/>
          </p:nvPr>
        </p:nvSpPr>
        <p:spPr>
          <a:xfrm>
            <a:off x="6233160" y="1577340"/>
            <a:ext cx="5273040" cy="4642296"/>
          </a:xfrm>
        </p:spPr>
        <p:txBody>
          <a:bodyPr/>
          <a:lstStyle/>
          <a:p>
            <a:r>
              <a:rPr lang="en-US" b="1" dirty="0"/>
              <a:t>Standard Actions - Examples</a:t>
            </a:r>
          </a:p>
          <a:p>
            <a:pPr marL="355600" indent="-342900">
              <a:spcBef>
                <a:spcPts val="675"/>
              </a:spcBef>
              <a:buFont typeface="Arial"/>
              <a:buChar char="•"/>
              <a:tabLst>
                <a:tab pos="354965" algn="l"/>
                <a:tab pos="355600" algn="l"/>
              </a:tabLst>
            </a:pPr>
            <a:r>
              <a:rPr lang="en-US" spc="-5" dirty="0"/>
              <a:t>Fee Regulation changes</a:t>
            </a:r>
          </a:p>
          <a:p>
            <a:pPr marL="355600" indent="-342900">
              <a:spcBef>
                <a:spcPts val="675"/>
              </a:spcBef>
              <a:buFont typeface="Arial"/>
              <a:buChar char="•"/>
              <a:tabLst>
                <a:tab pos="354965" algn="l"/>
                <a:tab pos="355600" algn="l"/>
              </a:tabLst>
            </a:pPr>
            <a:r>
              <a:rPr lang="en-US" spc="-5" dirty="0"/>
              <a:t>Permitting requirements </a:t>
            </a:r>
            <a:r>
              <a:rPr lang="en-US" dirty="0"/>
              <a:t>&amp; </a:t>
            </a:r>
            <a:r>
              <a:rPr lang="en-US" spc="-5" dirty="0"/>
              <a:t>procedures</a:t>
            </a:r>
            <a:endParaRPr lang="en-US" dirty="0"/>
          </a:p>
          <a:p>
            <a:pPr marL="355600" indent="-342900">
              <a:spcBef>
                <a:spcPts val="575"/>
              </a:spcBef>
              <a:buFont typeface="Arial"/>
              <a:buChar char="•"/>
              <a:tabLst>
                <a:tab pos="354965" algn="l"/>
                <a:tab pos="355600" algn="l"/>
              </a:tabLst>
            </a:pPr>
            <a:r>
              <a:rPr lang="en-US" spc="-5" dirty="0"/>
              <a:t>Enforcement</a:t>
            </a:r>
            <a:endParaRPr lang="en-US" dirty="0"/>
          </a:p>
          <a:p>
            <a:pPr marL="354965" marR="5080" indent="-342900">
              <a:spcBef>
                <a:spcPts val="575"/>
              </a:spcBef>
              <a:buFont typeface="Arial"/>
              <a:buChar char="•"/>
              <a:tabLst>
                <a:tab pos="354965" algn="l"/>
                <a:tab pos="355600" algn="l"/>
              </a:tabLst>
            </a:pPr>
            <a:r>
              <a:rPr lang="en-US" spc="-5" dirty="0"/>
              <a:t>Waterworks design </a:t>
            </a:r>
            <a:r>
              <a:rPr lang="en-US" dirty="0"/>
              <a:t>– </a:t>
            </a:r>
            <a:r>
              <a:rPr lang="en-US" spc="-5" dirty="0"/>
              <a:t>water source, distribution system,  storage, pumping, treatment,</a:t>
            </a:r>
            <a:r>
              <a:rPr lang="en-US" spc="20" dirty="0"/>
              <a:t> </a:t>
            </a:r>
            <a:r>
              <a:rPr lang="en-US" spc="-5" dirty="0"/>
              <a:t>etc.</a:t>
            </a:r>
            <a:endParaRPr lang="en-US" dirty="0"/>
          </a:p>
          <a:p>
            <a:endParaRPr lang="en-US" dirty="0"/>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645"/>
              </a:lnSpc>
            </a:pPr>
            <a:fld id="{81D60167-4931-47E6-BA6A-407CBD079E47}" type="slidenum">
              <a:rPr spc="-5" dirty="0"/>
              <a:pPr marL="38100">
                <a:lnSpc>
                  <a:spcPts val="1645"/>
                </a:lnSpc>
              </a:pPr>
              <a:t>17</a:t>
            </a:fld>
            <a:endParaRPr spc="-5"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noChangeArrowheads="1"/>
          </p:cNvSpPr>
          <p:nvPr>
            <p:ph type="title"/>
          </p:nvPr>
        </p:nvSpPr>
        <p:spPr/>
        <p:txBody>
          <a:bodyPr/>
          <a:lstStyle/>
          <a:p>
            <a:pPr algn="ctr"/>
            <a:r>
              <a:rPr lang="en-US" altLang="en-US" b="1" dirty="0">
                <a:solidFill>
                  <a:schemeClr val="tx2"/>
                </a:solidFill>
                <a:latin typeface="Arial" panose="020B0604020202020204" pitchFamily="34" charset="0"/>
                <a:cs typeface="Arial" panose="020B0604020202020204" pitchFamily="34" charset="0"/>
              </a:rPr>
              <a:t>Unregulated Contaminant Monitoring Rule 5</a:t>
            </a:r>
          </a:p>
        </p:txBody>
      </p:sp>
      <p:sp>
        <p:nvSpPr>
          <p:cNvPr id="22531" name="Content Placeholder 2"/>
          <p:cNvSpPr>
            <a:spLocks noGrp="1" noChangeArrowheads="1"/>
          </p:cNvSpPr>
          <p:nvPr>
            <p:ph idx="1"/>
          </p:nvPr>
        </p:nvSpPr>
        <p:spPr>
          <a:xfrm>
            <a:off x="838200" y="1071846"/>
            <a:ext cx="11049000" cy="5109538"/>
          </a:xfrm>
        </p:spPr>
        <p:txBody>
          <a:bodyPr/>
          <a:lstStyle/>
          <a:p>
            <a:endParaRPr lang="en-US" altLang="en-US" dirty="0">
              <a:latin typeface="+mn-lt"/>
            </a:endParaRPr>
          </a:p>
          <a:p>
            <a:r>
              <a:rPr lang="en-US" altLang="en-US" sz="3200" dirty="0">
                <a:solidFill>
                  <a:schemeClr val="tx1"/>
                </a:solidFill>
                <a:latin typeface="+mn-lt"/>
              </a:rPr>
              <a:t>Final UCMR 5 was published 27 Dec 2021</a:t>
            </a:r>
          </a:p>
          <a:p>
            <a:endParaRPr lang="en-US" altLang="en-US" sz="3200" dirty="0">
              <a:solidFill>
                <a:schemeClr val="tx1"/>
              </a:solidFill>
              <a:latin typeface="+mn-lt"/>
            </a:endParaRPr>
          </a:p>
          <a:p>
            <a:r>
              <a:rPr lang="en-US" altLang="en-US" sz="3200" dirty="0">
                <a:solidFill>
                  <a:schemeClr val="tx1"/>
                </a:solidFill>
                <a:latin typeface="+mn-lt"/>
              </a:rPr>
              <a:t>What’s included:</a:t>
            </a:r>
          </a:p>
          <a:p>
            <a:pPr>
              <a:buFontTx/>
              <a:buChar char="•"/>
            </a:pPr>
            <a:r>
              <a:rPr lang="en-US" altLang="en-US" sz="3200" dirty="0">
                <a:solidFill>
                  <a:schemeClr val="tx1"/>
                </a:solidFill>
                <a:latin typeface="+mn-lt"/>
              </a:rPr>
              <a:t>Lithium</a:t>
            </a:r>
          </a:p>
          <a:p>
            <a:pPr>
              <a:buFontTx/>
              <a:buChar char="•"/>
            </a:pPr>
            <a:r>
              <a:rPr lang="en-US" altLang="en-US" sz="3200" dirty="0">
                <a:solidFill>
                  <a:schemeClr val="tx1"/>
                </a:solidFill>
                <a:latin typeface="+mn-lt"/>
              </a:rPr>
              <a:t>29 separate PFAS chemicals</a:t>
            </a:r>
          </a:p>
          <a:p>
            <a:pPr lvl="1"/>
            <a:r>
              <a:rPr lang="en-US" altLang="en-US" sz="3200" dirty="0">
                <a:solidFill>
                  <a:schemeClr val="tx1"/>
                </a:solidFill>
              </a:rPr>
              <a:t>25 by EPA Method 533</a:t>
            </a:r>
          </a:p>
          <a:p>
            <a:pPr lvl="1"/>
            <a:r>
              <a:rPr lang="en-US" altLang="en-US" sz="3200" dirty="0">
                <a:solidFill>
                  <a:schemeClr val="tx1"/>
                </a:solidFill>
              </a:rPr>
              <a:t>4 more by EPA Method 537.1</a:t>
            </a:r>
          </a:p>
          <a:p>
            <a:pPr>
              <a:buFontTx/>
              <a:buChar char="•"/>
            </a:pPr>
            <a:r>
              <a:rPr lang="en-US" altLang="en-US" sz="3200" dirty="0">
                <a:solidFill>
                  <a:schemeClr val="tx1"/>
                </a:solidFill>
                <a:latin typeface="+mn-lt"/>
              </a:rPr>
              <a:t>This is all Assessment Monitoring (no Screening or Pre-Screening)</a:t>
            </a:r>
          </a:p>
        </p:txBody>
      </p:sp>
      <p:sp>
        <p:nvSpPr>
          <p:cNvPr id="22532" name="Slide Number Placeholder 3"/>
          <p:cNvSpPr>
            <a:spLocks noGrp="1" noChangeArrowheads="1"/>
          </p:cNvSpPr>
          <p:nvPr>
            <p:ph type="sldNum" sz="quarter" idx="4294967295"/>
          </p:nvPr>
        </p:nvSpPr>
        <p:spPr bwMode="auto">
          <a:xfrm>
            <a:off x="1595120" y="6598466"/>
            <a:ext cx="366607" cy="18466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4D4D4D"/>
                </a:solidFill>
                <a:latin typeface="Trebuchet MS" panose="020B0603020202020204" pitchFamily="34" charset="0"/>
              </a:defRPr>
            </a:lvl1pPr>
            <a:lvl2pPr marL="742950" indent="-285750">
              <a:spcBef>
                <a:spcPct val="20000"/>
              </a:spcBef>
              <a:buChar char="•"/>
              <a:defRPr sz="2400">
                <a:solidFill>
                  <a:srgbClr val="777777"/>
                </a:solidFill>
                <a:latin typeface="Trebuchet MS" panose="020B0603020202020204" pitchFamily="34" charset="0"/>
              </a:defRPr>
            </a:lvl2pPr>
            <a:lvl3pPr marL="1143000" indent="-228600">
              <a:spcBef>
                <a:spcPct val="20000"/>
              </a:spcBef>
              <a:buChar char="•"/>
              <a:defRPr sz="2400">
                <a:solidFill>
                  <a:srgbClr val="777777"/>
                </a:solidFill>
                <a:latin typeface="Trebuchet MS" panose="020B0603020202020204" pitchFamily="34" charset="0"/>
              </a:defRPr>
            </a:lvl3pPr>
            <a:lvl4pPr marL="1600200" indent="-228600">
              <a:spcBef>
                <a:spcPct val="20000"/>
              </a:spcBef>
              <a:buChar char="•"/>
              <a:defRPr sz="2400">
                <a:solidFill>
                  <a:srgbClr val="777777"/>
                </a:solidFill>
                <a:latin typeface="Trebuchet MS" panose="020B0603020202020204" pitchFamily="34" charset="0"/>
              </a:defRPr>
            </a:lvl4pPr>
            <a:lvl5pPr marL="2057400" indent="-228600">
              <a:spcBef>
                <a:spcPct val="20000"/>
              </a:spcBef>
              <a:buChar char="•"/>
              <a:defRPr sz="2400">
                <a:solidFill>
                  <a:srgbClr val="777777"/>
                </a:solidFill>
                <a:latin typeface="Trebuchet MS" panose="020B0603020202020204" pitchFamily="34" charset="0"/>
              </a:defRPr>
            </a:lvl5pPr>
            <a:lvl6pPr marL="2514600" indent="-228600" eaLnBrk="0" fontAlgn="base" hangingPunct="0">
              <a:spcBef>
                <a:spcPct val="20000"/>
              </a:spcBef>
              <a:spcAft>
                <a:spcPct val="0"/>
              </a:spcAft>
              <a:buChar char="•"/>
              <a:defRPr sz="2400">
                <a:solidFill>
                  <a:srgbClr val="777777"/>
                </a:solidFill>
                <a:latin typeface="Trebuchet MS" panose="020B0603020202020204" pitchFamily="34" charset="0"/>
              </a:defRPr>
            </a:lvl6pPr>
            <a:lvl7pPr marL="2971800" indent="-228600" eaLnBrk="0" fontAlgn="base" hangingPunct="0">
              <a:spcBef>
                <a:spcPct val="20000"/>
              </a:spcBef>
              <a:spcAft>
                <a:spcPct val="0"/>
              </a:spcAft>
              <a:buChar char="•"/>
              <a:defRPr sz="2400">
                <a:solidFill>
                  <a:srgbClr val="777777"/>
                </a:solidFill>
                <a:latin typeface="Trebuchet MS" panose="020B0603020202020204" pitchFamily="34" charset="0"/>
              </a:defRPr>
            </a:lvl7pPr>
            <a:lvl8pPr marL="3429000" indent="-228600" eaLnBrk="0" fontAlgn="base" hangingPunct="0">
              <a:spcBef>
                <a:spcPct val="20000"/>
              </a:spcBef>
              <a:spcAft>
                <a:spcPct val="0"/>
              </a:spcAft>
              <a:buChar char="•"/>
              <a:defRPr sz="2400">
                <a:solidFill>
                  <a:srgbClr val="777777"/>
                </a:solidFill>
                <a:latin typeface="Trebuchet MS" panose="020B0603020202020204" pitchFamily="34" charset="0"/>
              </a:defRPr>
            </a:lvl8pPr>
            <a:lvl9pPr marL="3886200" indent="-228600" eaLnBrk="0" fontAlgn="base" hangingPunct="0">
              <a:spcBef>
                <a:spcPct val="20000"/>
              </a:spcBef>
              <a:spcAft>
                <a:spcPct val="0"/>
              </a:spcAft>
              <a:buChar char="•"/>
              <a:defRPr sz="2400">
                <a:solidFill>
                  <a:srgbClr val="777777"/>
                </a:solidFill>
                <a:latin typeface="Trebuchet MS" panose="020B0603020202020204" pitchFamily="34" charset="0"/>
              </a:defRPr>
            </a:lvl9pPr>
          </a:lstStyle>
          <a:p>
            <a:pPr>
              <a:spcBef>
                <a:spcPct val="0"/>
              </a:spcBef>
            </a:pPr>
            <a:fld id="{7B047AAE-E339-408B-B2D7-E36C15E37BDB}" type="slidenum">
              <a:rPr lang="en-US" altLang="en-US" sz="1200">
                <a:solidFill>
                  <a:srgbClr val="898989"/>
                </a:solidFill>
                <a:latin typeface="Arial" panose="020B0604020202020204" pitchFamily="34" charset="0"/>
              </a:rPr>
              <a:pPr>
                <a:spcBef>
                  <a:spcPct val="0"/>
                </a:spcBef>
              </a:pPr>
              <a:t>18</a:t>
            </a:fld>
            <a:endParaRPr lang="en-US" altLang="en-US" sz="1200">
              <a:solidFill>
                <a:srgbClr val="898989"/>
              </a:solidFill>
              <a:latin typeface="Arial" panose="020B0604020202020204" pitchFamily="34" charset="0"/>
            </a:endParaRPr>
          </a:p>
        </p:txBody>
      </p:sp>
    </p:spTree>
    <p:extLst>
      <p:ext uri="{BB962C8B-B14F-4D97-AF65-F5344CB8AC3E}">
        <p14:creationId xmlns:p14="http://schemas.microsoft.com/office/powerpoint/2010/main" val="23147849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noChangeArrowheads="1"/>
          </p:cNvSpPr>
          <p:nvPr>
            <p:ph type="title"/>
          </p:nvPr>
        </p:nvSpPr>
        <p:spPr/>
        <p:txBody>
          <a:bodyPr/>
          <a:lstStyle/>
          <a:p>
            <a:pPr algn="ctr"/>
            <a:r>
              <a:rPr lang="en-US" altLang="en-US" b="1" dirty="0">
                <a:solidFill>
                  <a:schemeClr val="accent2"/>
                </a:solidFill>
                <a:latin typeface="Arial" panose="020B0604020202020204" pitchFamily="34" charset="0"/>
                <a:cs typeface="Arial" panose="020B0604020202020204" pitchFamily="34" charset="0"/>
              </a:rPr>
              <a:t>Where do the UCMRs fit in?</a:t>
            </a:r>
          </a:p>
        </p:txBody>
      </p:sp>
      <p:sp>
        <p:nvSpPr>
          <p:cNvPr id="18435" name="Slide Number Placeholder 3"/>
          <p:cNvSpPr>
            <a:spLocks noGrp="1" noChangeArrowheads="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4D4D4D"/>
                </a:solidFill>
                <a:latin typeface="Trebuchet MS" panose="020B0603020202020204" pitchFamily="34" charset="0"/>
              </a:defRPr>
            </a:lvl1pPr>
            <a:lvl2pPr marL="742950" indent="-285750">
              <a:spcBef>
                <a:spcPct val="20000"/>
              </a:spcBef>
              <a:buChar char="•"/>
              <a:defRPr sz="2400">
                <a:solidFill>
                  <a:srgbClr val="777777"/>
                </a:solidFill>
                <a:latin typeface="Trebuchet MS" panose="020B0603020202020204" pitchFamily="34" charset="0"/>
              </a:defRPr>
            </a:lvl2pPr>
            <a:lvl3pPr marL="1143000" indent="-228600">
              <a:spcBef>
                <a:spcPct val="20000"/>
              </a:spcBef>
              <a:buChar char="•"/>
              <a:defRPr sz="2400">
                <a:solidFill>
                  <a:srgbClr val="777777"/>
                </a:solidFill>
                <a:latin typeface="Trebuchet MS" panose="020B0603020202020204" pitchFamily="34" charset="0"/>
              </a:defRPr>
            </a:lvl3pPr>
            <a:lvl4pPr marL="1600200" indent="-228600">
              <a:spcBef>
                <a:spcPct val="20000"/>
              </a:spcBef>
              <a:buChar char="•"/>
              <a:defRPr sz="2400">
                <a:solidFill>
                  <a:srgbClr val="777777"/>
                </a:solidFill>
                <a:latin typeface="Trebuchet MS" panose="020B0603020202020204" pitchFamily="34" charset="0"/>
              </a:defRPr>
            </a:lvl4pPr>
            <a:lvl5pPr marL="2057400" indent="-228600">
              <a:spcBef>
                <a:spcPct val="20000"/>
              </a:spcBef>
              <a:buChar char="•"/>
              <a:defRPr sz="2400">
                <a:solidFill>
                  <a:srgbClr val="777777"/>
                </a:solidFill>
                <a:latin typeface="Trebuchet MS" panose="020B0603020202020204" pitchFamily="34" charset="0"/>
              </a:defRPr>
            </a:lvl5pPr>
            <a:lvl6pPr marL="2514600" indent="-228600" eaLnBrk="0" fontAlgn="base" hangingPunct="0">
              <a:spcBef>
                <a:spcPct val="20000"/>
              </a:spcBef>
              <a:spcAft>
                <a:spcPct val="0"/>
              </a:spcAft>
              <a:buChar char="•"/>
              <a:defRPr sz="2400">
                <a:solidFill>
                  <a:srgbClr val="777777"/>
                </a:solidFill>
                <a:latin typeface="Trebuchet MS" panose="020B0603020202020204" pitchFamily="34" charset="0"/>
              </a:defRPr>
            </a:lvl6pPr>
            <a:lvl7pPr marL="2971800" indent="-228600" eaLnBrk="0" fontAlgn="base" hangingPunct="0">
              <a:spcBef>
                <a:spcPct val="20000"/>
              </a:spcBef>
              <a:spcAft>
                <a:spcPct val="0"/>
              </a:spcAft>
              <a:buChar char="•"/>
              <a:defRPr sz="2400">
                <a:solidFill>
                  <a:srgbClr val="777777"/>
                </a:solidFill>
                <a:latin typeface="Trebuchet MS" panose="020B0603020202020204" pitchFamily="34" charset="0"/>
              </a:defRPr>
            </a:lvl7pPr>
            <a:lvl8pPr marL="3429000" indent="-228600" eaLnBrk="0" fontAlgn="base" hangingPunct="0">
              <a:spcBef>
                <a:spcPct val="20000"/>
              </a:spcBef>
              <a:spcAft>
                <a:spcPct val="0"/>
              </a:spcAft>
              <a:buChar char="•"/>
              <a:defRPr sz="2400">
                <a:solidFill>
                  <a:srgbClr val="777777"/>
                </a:solidFill>
                <a:latin typeface="Trebuchet MS" panose="020B0603020202020204" pitchFamily="34" charset="0"/>
              </a:defRPr>
            </a:lvl8pPr>
            <a:lvl9pPr marL="3886200" indent="-228600" eaLnBrk="0" fontAlgn="base" hangingPunct="0">
              <a:spcBef>
                <a:spcPct val="20000"/>
              </a:spcBef>
              <a:spcAft>
                <a:spcPct val="0"/>
              </a:spcAft>
              <a:buChar char="•"/>
              <a:defRPr sz="2400">
                <a:solidFill>
                  <a:srgbClr val="777777"/>
                </a:solidFill>
                <a:latin typeface="Trebuchet MS" panose="020B0603020202020204" pitchFamily="34" charset="0"/>
              </a:defRPr>
            </a:lvl9pPr>
          </a:lstStyle>
          <a:p>
            <a:pPr eaLnBrk="0" fontAlgn="base" hangingPunct="0">
              <a:spcBef>
                <a:spcPct val="0"/>
              </a:spcBef>
              <a:spcAft>
                <a:spcPct val="0"/>
              </a:spcAft>
              <a:defRPr/>
            </a:pPr>
            <a:fld id="{77BF529B-9DCD-484D-9F4D-A82BADDCA4A6}" type="slidenum">
              <a:rPr lang="en-US" altLang="en-US" sz="1200">
                <a:solidFill>
                  <a:srgbClr val="898989"/>
                </a:solidFill>
                <a:latin typeface="Arial" panose="020B0604020202020204" pitchFamily="34" charset="0"/>
              </a:rPr>
              <a:pPr eaLnBrk="0" fontAlgn="base" hangingPunct="0">
                <a:spcBef>
                  <a:spcPct val="0"/>
                </a:spcBef>
                <a:spcAft>
                  <a:spcPct val="0"/>
                </a:spcAft>
                <a:defRPr/>
              </a:pPr>
              <a:t>19</a:t>
            </a:fld>
            <a:endParaRPr lang="en-US" altLang="en-US" sz="1200">
              <a:solidFill>
                <a:srgbClr val="898989"/>
              </a:solidFill>
              <a:latin typeface="Arial" panose="020B0604020202020204" pitchFamily="34" charset="0"/>
            </a:endParaRPr>
          </a:p>
        </p:txBody>
      </p:sp>
      <p:pic>
        <p:nvPicPr>
          <p:cNvPr id="18436" name="Content Placeholder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905001" y="1295401"/>
            <a:ext cx="8158163" cy="4583113"/>
          </a:xfrm>
        </p:spPr>
      </p:pic>
      <p:sp>
        <p:nvSpPr>
          <p:cNvPr id="18437" name="TextBox 5"/>
          <p:cNvSpPr txBox="1">
            <a:spLocks noChangeArrowheads="1"/>
          </p:cNvSpPr>
          <p:nvPr/>
        </p:nvSpPr>
        <p:spPr bwMode="auto">
          <a:xfrm>
            <a:off x="2362200" y="5978526"/>
            <a:ext cx="594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sz="2400">
                <a:solidFill>
                  <a:srgbClr val="4D4D4D"/>
                </a:solidFill>
                <a:latin typeface="Trebuchet MS" panose="020B0603020202020204" pitchFamily="34" charset="0"/>
              </a:defRPr>
            </a:lvl1pPr>
            <a:lvl2pPr marL="742950" indent="-285750">
              <a:spcBef>
                <a:spcPct val="20000"/>
              </a:spcBef>
              <a:buChar char="•"/>
              <a:defRPr sz="2400">
                <a:solidFill>
                  <a:srgbClr val="777777"/>
                </a:solidFill>
                <a:latin typeface="Trebuchet MS" panose="020B0603020202020204" pitchFamily="34" charset="0"/>
              </a:defRPr>
            </a:lvl2pPr>
            <a:lvl3pPr marL="1143000" indent="-228600">
              <a:spcBef>
                <a:spcPct val="20000"/>
              </a:spcBef>
              <a:buChar char="•"/>
              <a:defRPr sz="2400">
                <a:solidFill>
                  <a:srgbClr val="777777"/>
                </a:solidFill>
                <a:latin typeface="Trebuchet MS" panose="020B0603020202020204" pitchFamily="34" charset="0"/>
              </a:defRPr>
            </a:lvl3pPr>
            <a:lvl4pPr marL="1600200" indent="-228600">
              <a:spcBef>
                <a:spcPct val="20000"/>
              </a:spcBef>
              <a:buChar char="•"/>
              <a:defRPr sz="2400">
                <a:solidFill>
                  <a:srgbClr val="777777"/>
                </a:solidFill>
                <a:latin typeface="Trebuchet MS" panose="020B0603020202020204" pitchFamily="34" charset="0"/>
              </a:defRPr>
            </a:lvl4pPr>
            <a:lvl5pPr marL="2057400" indent="-228600">
              <a:spcBef>
                <a:spcPct val="20000"/>
              </a:spcBef>
              <a:buChar char="•"/>
              <a:defRPr sz="2400">
                <a:solidFill>
                  <a:srgbClr val="777777"/>
                </a:solidFill>
                <a:latin typeface="Trebuchet MS" panose="020B0603020202020204" pitchFamily="34" charset="0"/>
              </a:defRPr>
            </a:lvl5pPr>
            <a:lvl6pPr marL="2514600" indent="-228600" eaLnBrk="0" fontAlgn="base" hangingPunct="0">
              <a:spcBef>
                <a:spcPct val="20000"/>
              </a:spcBef>
              <a:spcAft>
                <a:spcPct val="0"/>
              </a:spcAft>
              <a:buChar char="•"/>
              <a:defRPr sz="2400">
                <a:solidFill>
                  <a:srgbClr val="777777"/>
                </a:solidFill>
                <a:latin typeface="Trebuchet MS" panose="020B0603020202020204" pitchFamily="34" charset="0"/>
              </a:defRPr>
            </a:lvl6pPr>
            <a:lvl7pPr marL="2971800" indent="-228600" eaLnBrk="0" fontAlgn="base" hangingPunct="0">
              <a:spcBef>
                <a:spcPct val="20000"/>
              </a:spcBef>
              <a:spcAft>
                <a:spcPct val="0"/>
              </a:spcAft>
              <a:buChar char="•"/>
              <a:defRPr sz="2400">
                <a:solidFill>
                  <a:srgbClr val="777777"/>
                </a:solidFill>
                <a:latin typeface="Trebuchet MS" panose="020B0603020202020204" pitchFamily="34" charset="0"/>
              </a:defRPr>
            </a:lvl7pPr>
            <a:lvl8pPr marL="3429000" indent="-228600" eaLnBrk="0" fontAlgn="base" hangingPunct="0">
              <a:spcBef>
                <a:spcPct val="20000"/>
              </a:spcBef>
              <a:spcAft>
                <a:spcPct val="0"/>
              </a:spcAft>
              <a:buChar char="•"/>
              <a:defRPr sz="2400">
                <a:solidFill>
                  <a:srgbClr val="777777"/>
                </a:solidFill>
                <a:latin typeface="Trebuchet MS" panose="020B0603020202020204" pitchFamily="34" charset="0"/>
              </a:defRPr>
            </a:lvl8pPr>
            <a:lvl9pPr marL="3886200" indent="-228600" eaLnBrk="0" fontAlgn="base" hangingPunct="0">
              <a:spcBef>
                <a:spcPct val="20000"/>
              </a:spcBef>
              <a:spcAft>
                <a:spcPct val="0"/>
              </a:spcAft>
              <a:buChar char="•"/>
              <a:defRPr sz="2400">
                <a:solidFill>
                  <a:srgbClr val="777777"/>
                </a:solidFill>
                <a:latin typeface="Trebuchet MS" panose="020B0603020202020204" pitchFamily="34" charset="0"/>
              </a:defRPr>
            </a:lvl9pPr>
          </a:lstStyle>
          <a:p>
            <a:pPr eaLnBrk="0" fontAlgn="base" hangingPunct="0">
              <a:spcBef>
                <a:spcPct val="0"/>
              </a:spcBef>
              <a:spcAft>
                <a:spcPct val="0"/>
              </a:spcAft>
              <a:defRPr/>
            </a:pPr>
            <a:r>
              <a:rPr lang="en-US" altLang="en-US" sz="1800">
                <a:solidFill>
                  <a:srgbClr val="000000"/>
                </a:solidFill>
                <a:latin typeface="Arial" panose="020B0604020202020204" pitchFamily="34" charset="0"/>
              </a:rPr>
              <a:t>From Steve Via, “Regulatory Update”, AWWA webinar, Dec 2016</a:t>
            </a:r>
          </a:p>
        </p:txBody>
      </p:sp>
    </p:spTree>
    <p:extLst>
      <p:ext uri="{BB962C8B-B14F-4D97-AF65-F5344CB8AC3E}">
        <p14:creationId xmlns:p14="http://schemas.microsoft.com/office/powerpoint/2010/main" val="24935424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00598" y="514160"/>
            <a:ext cx="1588770" cy="635635"/>
          </a:xfrm>
          <a:prstGeom prst="rect">
            <a:avLst/>
          </a:prstGeom>
        </p:spPr>
        <p:txBody>
          <a:bodyPr vert="horz" wrap="square" lIns="0" tIns="12700" rIns="0" bIns="0" rtlCol="0">
            <a:spAutoFit/>
          </a:bodyPr>
          <a:lstStyle/>
          <a:p>
            <a:pPr marL="12700">
              <a:spcBef>
                <a:spcPts val="100"/>
              </a:spcBef>
            </a:pPr>
            <a:r>
              <a:rPr sz="4000" b="1" dirty="0">
                <a:latin typeface="+mj-lt"/>
              </a:rPr>
              <a:t>Ou</a:t>
            </a:r>
            <a:r>
              <a:rPr sz="4000" b="1" spc="-5" dirty="0">
                <a:latin typeface="+mj-lt"/>
              </a:rPr>
              <a:t>tli</a:t>
            </a:r>
            <a:r>
              <a:rPr sz="4000" b="1" spc="-10" dirty="0">
                <a:latin typeface="+mj-lt"/>
              </a:rPr>
              <a:t>ne</a:t>
            </a:r>
            <a:endParaRPr sz="4000" dirty="0">
              <a:latin typeface="+mj-lt"/>
            </a:endParaRPr>
          </a:p>
        </p:txBody>
      </p:sp>
      <p:sp>
        <p:nvSpPr>
          <p:cNvPr id="4" name="object 4"/>
          <p:cNvSpPr txBox="1"/>
          <p:nvPr/>
        </p:nvSpPr>
        <p:spPr>
          <a:xfrm>
            <a:off x="1577339" y="6598466"/>
            <a:ext cx="175260" cy="205184"/>
          </a:xfrm>
          <a:prstGeom prst="rect">
            <a:avLst/>
          </a:prstGeom>
        </p:spPr>
        <p:txBody>
          <a:bodyPr vert="horz" wrap="square" lIns="0" tIns="0" rIns="0" bIns="0" rtlCol="0">
            <a:spAutoFit/>
          </a:bodyPr>
          <a:lstStyle/>
          <a:p>
            <a:pPr marL="38100">
              <a:lnSpc>
                <a:spcPts val="1645"/>
              </a:lnSpc>
            </a:pPr>
            <a:fld id="{81D60167-4931-47E6-BA6A-407CBD079E47}" type="slidenum">
              <a:rPr sz="1400" spc="-5" dirty="0">
                <a:latin typeface="Arial"/>
                <a:cs typeface="Arial"/>
              </a:rPr>
              <a:pPr marL="38100">
                <a:lnSpc>
                  <a:spcPts val="1645"/>
                </a:lnSpc>
              </a:pPr>
              <a:t>2</a:t>
            </a:fld>
            <a:endParaRPr sz="1400">
              <a:latin typeface="Arial"/>
              <a:cs typeface="Arial"/>
            </a:endParaRPr>
          </a:p>
        </p:txBody>
      </p:sp>
      <p:sp>
        <p:nvSpPr>
          <p:cNvPr id="3" name="object 3"/>
          <p:cNvSpPr txBox="1"/>
          <p:nvPr/>
        </p:nvSpPr>
        <p:spPr>
          <a:xfrm>
            <a:off x="1219200" y="1149795"/>
            <a:ext cx="9982200" cy="5162311"/>
          </a:xfrm>
          <a:prstGeom prst="rect">
            <a:avLst/>
          </a:prstGeom>
        </p:spPr>
        <p:txBody>
          <a:bodyPr vert="horz" wrap="square" lIns="0" tIns="12065" rIns="0" bIns="0" rtlCol="0">
            <a:spAutoFit/>
          </a:bodyPr>
          <a:lstStyle/>
          <a:p>
            <a:pPr marL="527050" marR="5080" indent="-514350">
              <a:spcBef>
                <a:spcPts val="95"/>
              </a:spcBef>
              <a:buAutoNum type="arabicPeriod"/>
              <a:tabLst>
                <a:tab pos="526415" algn="l"/>
                <a:tab pos="527050" algn="l"/>
              </a:tabLst>
            </a:pPr>
            <a:r>
              <a:rPr sz="3200" spc="-5" dirty="0">
                <a:latin typeface="+mj-lt"/>
                <a:cs typeface="Cambria Math"/>
              </a:rPr>
              <a:t>Distinguish between: “laws,” “regulations,”  and “policy”</a:t>
            </a:r>
            <a:endParaRPr sz="3200" dirty="0">
              <a:latin typeface="+mj-lt"/>
              <a:cs typeface="Cambria Math"/>
            </a:endParaRPr>
          </a:p>
          <a:p>
            <a:pPr marL="527050" indent="-514350">
              <a:spcBef>
                <a:spcPts val="770"/>
              </a:spcBef>
              <a:buAutoNum type="arabicPeriod"/>
              <a:tabLst>
                <a:tab pos="526415" algn="l"/>
                <a:tab pos="527050" algn="l"/>
              </a:tabLst>
            </a:pPr>
            <a:r>
              <a:rPr sz="3200" spc="-5" dirty="0">
                <a:latin typeface="+mj-lt"/>
                <a:cs typeface="Cambria Math"/>
              </a:rPr>
              <a:t>Waterworks</a:t>
            </a:r>
            <a:r>
              <a:rPr sz="3200" spc="10" dirty="0">
                <a:latin typeface="+mj-lt"/>
                <a:cs typeface="Cambria Math"/>
              </a:rPr>
              <a:t> </a:t>
            </a:r>
            <a:r>
              <a:rPr sz="3200" spc="-5" dirty="0">
                <a:latin typeface="+mj-lt"/>
                <a:cs typeface="Cambria Math"/>
              </a:rPr>
              <a:t>Regulations</a:t>
            </a:r>
            <a:endParaRPr lang="en-US" sz="3200" spc="-5" dirty="0">
              <a:latin typeface="+mj-lt"/>
              <a:cs typeface="Cambria Math"/>
            </a:endParaRPr>
          </a:p>
          <a:p>
            <a:pPr marL="527050" indent="-514350">
              <a:spcBef>
                <a:spcPts val="770"/>
              </a:spcBef>
              <a:buAutoNum type="arabicPeriod"/>
              <a:tabLst>
                <a:tab pos="526415" algn="l"/>
                <a:tab pos="527050" algn="l"/>
              </a:tabLst>
            </a:pPr>
            <a:r>
              <a:rPr lang="en-US" altLang="en-US" sz="3200" dirty="0">
                <a:latin typeface="+mj-lt"/>
                <a:cs typeface="Arial" panose="020B0604020202020204" pitchFamily="34" charset="0"/>
              </a:rPr>
              <a:t>Unregulated Contaminant Monitoring Rule 5</a:t>
            </a:r>
          </a:p>
          <a:p>
            <a:pPr marL="527050" indent="-514350">
              <a:spcBef>
                <a:spcPts val="770"/>
              </a:spcBef>
              <a:buAutoNum type="arabicPeriod"/>
              <a:tabLst>
                <a:tab pos="526415" algn="l"/>
                <a:tab pos="527050" algn="l"/>
              </a:tabLst>
            </a:pPr>
            <a:r>
              <a:rPr lang="en-US" altLang="en-US" sz="3200" dirty="0">
                <a:latin typeface="+mj-lt"/>
                <a:cs typeface="Arial" panose="020B0604020202020204" pitchFamily="34" charset="0"/>
              </a:rPr>
              <a:t>PFAS Rule</a:t>
            </a:r>
          </a:p>
          <a:p>
            <a:pPr marL="527050" indent="-514350">
              <a:spcBef>
                <a:spcPts val="770"/>
              </a:spcBef>
              <a:buAutoNum type="arabicPeriod"/>
              <a:tabLst>
                <a:tab pos="526415" algn="l"/>
                <a:tab pos="527050" algn="l"/>
              </a:tabLst>
            </a:pPr>
            <a:r>
              <a:rPr lang="en-US" altLang="en-US" sz="3200" dirty="0">
                <a:latin typeface="+mj-lt"/>
                <a:cs typeface="Arial" panose="020B0604020202020204" pitchFamily="34" charset="0"/>
              </a:rPr>
              <a:t>Lead &amp; Copper Rule Revisions – Lead &amp; Copper Rule Improvements</a:t>
            </a:r>
          </a:p>
          <a:p>
            <a:pPr marL="527050" indent="-514350">
              <a:spcBef>
                <a:spcPts val="770"/>
              </a:spcBef>
              <a:buFontTx/>
              <a:buAutoNum type="arabicPeriod"/>
              <a:tabLst>
                <a:tab pos="526415" algn="l"/>
                <a:tab pos="527050" algn="l"/>
              </a:tabLst>
            </a:pPr>
            <a:r>
              <a:rPr lang="en-US" sz="3200" dirty="0">
                <a:latin typeface="+mj-lt"/>
                <a:cs typeface="Arial" panose="020B0604020202020204" pitchFamily="34" charset="0"/>
              </a:rPr>
              <a:t>New Reporting Rule</a:t>
            </a:r>
          </a:p>
          <a:p>
            <a:pPr marL="527050" indent="-514350">
              <a:spcBef>
                <a:spcPts val="770"/>
              </a:spcBef>
              <a:buAutoNum type="arabicPeriod"/>
              <a:tabLst>
                <a:tab pos="526415" algn="l"/>
                <a:tab pos="527050" algn="l"/>
              </a:tabLst>
            </a:pPr>
            <a:r>
              <a:rPr lang="en-US" sz="3200" dirty="0">
                <a:latin typeface="+mj-lt"/>
                <a:cs typeface="Arial" panose="020B0604020202020204" pitchFamily="34" charset="0"/>
              </a:rPr>
              <a:t>Consumer Confidence Rule</a:t>
            </a:r>
          </a:p>
          <a:p>
            <a:pPr marL="527050" indent="-514350">
              <a:spcBef>
                <a:spcPts val="770"/>
              </a:spcBef>
              <a:buAutoNum type="arabicPeriod"/>
              <a:tabLst>
                <a:tab pos="526415" algn="l"/>
                <a:tab pos="527050" algn="l"/>
              </a:tabLst>
            </a:pPr>
            <a:r>
              <a:rPr lang="en-US" sz="3200" dirty="0">
                <a:latin typeface="+mj-lt"/>
                <a:cs typeface="Arial" panose="020B0604020202020204" pitchFamily="34" charset="0"/>
              </a:rPr>
              <a:t>Other Rules</a:t>
            </a:r>
            <a:endParaRPr sz="3200" dirty="0">
              <a:latin typeface="+mj-lt"/>
              <a:cs typeface="Cambria Math"/>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noChangeArrowheads="1"/>
          </p:cNvSpPr>
          <p:nvPr>
            <p:ph type="title"/>
          </p:nvPr>
        </p:nvSpPr>
        <p:spPr/>
        <p:txBody>
          <a:bodyPr/>
          <a:lstStyle/>
          <a:p>
            <a:pPr algn="ctr"/>
            <a:r>
              <a:rPr lang="en-US" altLang="en-US" b="1" dirty="0">
                <a:solidFill>
                  <a:schemeClr val="tx2"/>
                </a:solidFill>
                <a:latin typeface="Arial" panose="020B0604020202020204" pitchFamily="34" charset="0"/>
                <a:cs typeface="Arial" panose="020B0604020202020204" pitchFamily="34" charset="0"/>
              </a:rPr>
              <a:t>UCMR 5 – Who’s covered?</a:t>
            </a:r>
          </a:p>
        </p:txBody>
      </p:sp>
      <p:pic>
        <p:nvPicPr>
          <p:cNvPr id="24579" name="Content Placeholder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974850" y="1295400"/>
            <a:ext cx="8229600" cy="4503738"/>
          </a:xfrm>
        </p:spPr>
      </p:pic>
      <p:sp>
        <p:nvSpPr>
          <p:cNvPr id="24580" name="Slide Number Placeholder 3"/>
          <p:cNvSpPr>
            <a:spLocks noGrp="1" noChangeArrowheads="1"/>
          </p:cNvSpPr>
          <p:nvPr>
            <p:ph type="sldNum" sz="quarter" idx="4294967295"/>
          </p:nvPr>
        </p:nvSpPr>
        <p:spPr bwMode="auto">
          <a:xfrm>
            <a:off x="1595120" y="6598466"/>
            <a:ext cx="366607" cy="18466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4D4D4D"/>
                </a:solidFill>
                <a:latin typeface="Trebuchet MS" panose="020B0603020202020204" pitchFamily="34" charset="0"/>
              </a:defRPr>
            </a:lvl1pPr>
            <a:lvl2pPr marL="742950" indent="-285750">
              <a:spcBef>
                <a:spcPct val="20000"/>
              </a:spcBef>
              <a:buChar char="•"/>
              <a:defRPr sz="2400">
                <a:solidFill>
                  <a:srgbClr val="777777"/>
                </a:solidFill>
                <a:latin typeface="Trebuchet MS" panose="020B0603020202020204" pitchFamily="34" charset="0"/>
              </a:defRPr>
            </a:lvl2pPr>
            <a:lvl3pPr marL="1143000" indent="-228600">
              <a:spcBef>
                <a:spcPct val="20000"/>
              </a:spcBef>
              <a:buChar char="•"/>
              <a:defRPr sz="2400">
                <a:solidFill>
                  <a:srgbClr val="777777"/>
                </a:solidFill>
                <a:latin typeface="Trebuchet MS" panose="020B0603020202020204" pitchFamily="34" charset="0"/>
              </a:defRPr>
            </a:lvl3pPr>
            <a:lvl4pPr marL="1600200" indent="-228600">
              <a:spcBef>
                <a:spcPct val="20000"/>
              </a:spcBef>
              <a:buChar char="•"/>
              <a:defRPr sz="2400">
                <a:solidFill>
                  <a:srgbClr val="777777"/>
                </a:solidFill>
                <a:latin typeface="Trebuchet MS" panose="020B0603020202020204" pitchFamily="34" charset="0"/>
              </a:defRPr>
            </a:lvl4pPr>
            <a:lvl5pPr marL="2057400" indent="-228600">
              <a:spcBef>
                <a:spcPct val="20000"/>
              </a:spcBef>
              <a:buChar char="•"/>
              <a:defRPr sz="2400">
                <a:solidFill>
                  <a:srgbClr val="777777"/>
                </a:solidFill>
                <a:latin typeface="Trebuchet MS" panose="020B0603020202020204" pitchFamily="34" charset="0"/>
              </a:defRPr>
            </a:lvl5pPr>
            <a:lvl6pPr marL="2514600" indent="-228600" eaLnBrk="0" fontAlgn="base" hangingPunct="0">
              <a:spcBef>
                <a:spcPct val="20000"/>
              </a:spcBef>
              <a:spcAft>
                <a:spcPct val="0"/>
              </a:spcAft>
              <a:buChar char="•"/>
              <a:defRPr sz="2400">
                <a:solidFill>
                  <a:srgbClr val="777777"/>
                </a:solidFill>
                <a:latin typeface="Trebuchet MS" panose="020B0603020202020204" pitchFamily="34" charset="0"/>
              </a:defRPr>
            </a:lvl6pPr>
            <a:lvl7pPr marL="2971800" indent="-228600" eaLnBrk="0" fontAlgn="base" hangingPunct="0">
              <a:spcBef>
                <a:spcPct val="20000"/>
              </a:spcBef>
              <a:spcAft>
                <a:spcPct val="0"/>
              </a:spcAft>
              <a:buChar char="•"/>
              <a:defRPr sz="2400">
                <a:solidFill>
                  <a:srgbClr val="777777"/>
                </a:solidFill>
                <a:latin typeface="Trebuchet MS" panose="020B0603020202020204" pitchFamily="34" charset="0"/>
              </a:defRPr>
            </a:lvl7pPr>
            <a:lvl8pPr marL="3429000" indent="-228600" eaLnBrk="0" fontAlgn="base" hangingPunct="0">
              <a:spcBef>
                <a:spcPct val="20000"/>
              </a:spcBef>
              <a:spcAft>
                <a:spcPct val="0"/>
              </a:spcAft>
              <a:buChar char="•"/>
              <a:defRPr sz="2400">
                <a:solidFill>
                  <a:srgbClr val="777777"/>
                </a:solidFill>
                <a:latin typeface="Trebuchet MS" panose="020B0603020202020204" pitchFamily="34" charset="0"/>
              </a:defRPr>
            </a:lvl8pPr>
            <a:lvl9pPr marL="3886200" indent="-228600" eaLnBrk="0" fontAlgn="base" hangingPunct="0">
              <a:spcBef>
                <a:spcPct val="20000"/>
              </a:spcBef>
              <a:spcAft>
                <a:spcPct val="0"/>
              </a:spcAft>
              <a:buChar char="•"/>
              <a:defRPr sz="2400">
                <a:solidFill>
                  <a:srgbClr val="777777"/>
                </a:solidFill>
                <a:latin typeface="Trebuchet MS" panose="020B0603020202020204" pitchFamily="34" charset="0"/>
              </a:defRPr>
            </a:lvl9pPr>
          </a:lstStyle>
          <a:p>
            <a:pPr>
              <a:spcBef>
                <a:spcPct val="0"/>
              </a:spcBef>
            </a:pPr>
            <a:fld id="{956D6914-61E1-4718-84FE-C50B2A8BAC9C}" type="slidenum">
              <a:rPr lang="en-US" altLang="en-US" sz="1200">
                <a:solidFill>
                  <a:srgbClr val="898989"/>
                </a:solidFill>
                <a:latin typeface="Arial" panose="020B0604020202020204" pitchFamily="34" charset="0"/>
              </a:rPr>
              <a:pPr>
                <a:spcBef>
                  <a:spcPct val="0"/>
                </a:spcBef>
              </a:pPr>
              <a:t>20</a:t>
            </a:fld>
            <a:endParaRPr lang="en-US" altLang="en-US" sz="1200">
              <a:solidFill>
                <a:srgbClr val="898989"/>
              </a:solidFill>
              <a:latin typeface="Arial" panose="020B0604020202020204" pitchFamily="34" charset="0"/>
            </a:endParaRPr>
          </a:p>
        </p:txBody>
      </p:sp>
      <p:sp>
        <p:nvSpPr>
          <p:cNvPr id="24581" name="TextBox 5"/>
          <p:cNvSpPr txBox="1">
            <a:spLocks noChangeArrowheads="1"/>
          </p:cNvSpPr>
          <p:nvPr/>
        </p:nvSpPr>
        <p:spPr bwMode="auto">
          <a:xfrm>
            <a:off x="2362200" y="6096001"/>
            <a:ext cx="56388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sz="2400">
                <a:solidFill>
                  <a:srgbClr val="4D4D4D"/>
                </a:solidFill>
                <a:latin typeface="Trebuchet MS" panose="020B0603020202020204" pitchFamily="34" charset="0"/>
              </a:defRPr>
            </a:lvl1pPr>
            <a:lvl2pPr marL="742950" indent="-285750">
              <a:spcBef>
                <a:spcPct val="20000"/>
              </a:spcBef>
              <a:buChar char="•"/>
              <a:defRPr sz="2400">
                <a:solidFill>
                  <a:srgbClr val="777777"/>
                </a:solidFill>
                <a:latin typeface="Trebuchet MS" panose="020B0603020202020204" pitchFamily="34" charset="0"/>
              </a:defRPr>
            </a:lvl2pPr>
            <a:lvl3pPr marL="1143000" indent="-228600">
              <a:spcBef>
                <a:spcPct val="20000"/>
              </a:spcBef>
              <a:buChar char="•"/>
              <a:defRPr sz="2400">
                <a:solidFill>
                  <a:srgbClr val="777777"/>
                </a:solidFill>
                <a:latin typeface="Trebuchet MS" panose="020B0603020202020204" pitchFamily="34" charset="0"/>
              </a:defRPr>
            </a:lvl3pPr>
            <a:lvl4pPr marL="1600200" indent="-228600">
              <a:spcBef>
                <a:spcPct val="20000"/>
              </a:spcBef>
              <a:buChar char="•"/>
              <a:defRPr sz="2400">
                <a:solidFill>
                  <a:srgbClr val="777777"/>
                </a:solidFill>
                <a:latin typeface="Trebuchet MS" panose="020B0603020202020204" pitchFamily="34" charset="0"/>
              </a:defRPr>
            </a:lvl4pPr>
            <a:lvl5pPr marL="2057400" indent="-228600">
              <a:spcBef>
                <a:spcPct val="20000"/>
              </a:spcBef>
              <a:buChar char="•"/>
              <a:defRPr sz="2400">
                <a:solidFill>
                  <a:srgbClr val="777777"/>
                </a:solidFill>
                <a:latin typeface="Trebuchet MS" panose="020B0603020202020204" pitchFamily="34" charset="0"/>
              </a:defRPr>
            </a:lvl5pPr>
            <a:lvl6pPr marL="2514600" indent="-228600" eaLnBrk="0" fontAlgn="base" hangingPunct="0">
              <a:spcBef>
                <a:spcPct val="20000"/>
              </a:spcBef>
              <a:spcAft>
                <a:spcPct val="0"/>
              </a:spcAft>
              <a:buChar char="•"/>
              <a:defRPr sz="2400">
                <a:solidFill>
                  <a:srgbClr val="777777"/>
                </a:solidFill>
                <a:latin typeface="Trebuchet MS" panose="020B0603020202020204" pitchFamily="34" charset="0"/>
              </a:defRPr>
            </a:lvl6pPr>
            <a:lvl7pPr marL="2971800" indent="-228600" eaLnBrk="0" fontAlgn="base" hangingPunct="0">
              <a:spcBef>
                <a:spcPct val="20000"/>
              </a:spcBef>
              <a:spcAft>
                <a:spcPct val="0"/>
              </a:spcAft>
              <a:buChar char="•"/>
              <a:defRPr sz="2400">
                <a:solidFill>
                  <a:srgbClr val="777777"/>
                </a:solidFill>
                <a:latin typeface="Trebuchet MS" panose="020B0603020202020204" pitchFamily="34" charset="0"/>
              </a:defRPr>
            </a:lvl7pPr>
            <a:lvl8pPr marL="3429000" indent="-228600" eaLnBrk="0" fontAlgn="base" hangingPunct="0">
              <a:spcBef>
                <a:spcPct val="20000"/>
              </a:spcBef>
              <a:spcAft>
                <a:spcPct val="0"/>
              </a:spcAft>
              <a:buChar char="•"/>
              <a:defRPr sz="2400">
                <a:solidFill>
                  <a:srgbClr val="777777"/>
                </a:solidFill>
                <a:latin typeface="Trebuchet MS" panose="020B0603020202020204" pitchFamily="34" charset="0"/>
              </a:defRPr>
            </a:lvl8pPr>
            <a:lvl9pPr marL="3886200" indent="-228600" eaLnBrk="0" fontAlgn="base" hangingPunct="0">
              <a:spcBef>
                <a:spcPct val="20000"/>
              </a:spcBef>
              <a:spcAft>
                <a:spcPct val="0"/>
              </a:spcAft>
              <a:buChar char="•"/>
              <a:defRPr sz="2400">
                <a:solidFill>
                  <a:srgbClr val="777777"/>
                </a:solidFill>
                <a:latin typeface="Trebuchet MS" panose="020B0603020202020204" pitchFamily="34" charset="0"/>
              </a:defRPr>
            </a:lvl9pPr>
          </a:lstStyle>
          <a:p>
            <a:pPr>
              <a:spcBef>
                <a:spcPct val="0"/>
              </a:spcBef>
            </a:pPr>
            <a:r>
              <a:rPr lang="en-US" altLang="en-US" sz="1200">
                <a:solidFill>
                  <a:schemeClr val="tx1"/>
                </a:solidFill>
                <a:latin typeface="Arial" panose="020B0604020202020204" pitchFamily="34" charset="0"/>
              </a:rPr>
              <a:t>From EPA, “UCMR 5 Public Meeting and Webinar”, July 2019</a:t>
            </a:r>
          </a:p>
        </p:txBody>
      </p:sp>
    </p:spTree>
    <p:extLst>
      <p:ext uri="{BB962C8B-B14F-4D97-AF65-F5344CB8AC3E}">
        <p14:creationId xmlns:p14="http://schemas.microsoft.com/office/powerpoint/2010/main" val="16377313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noChangeArrowheads="1"/>
          </p:cNvSpPr>
          <p:nvPr>
            <p:ph type="title"/>
          </p:nvPr>
        </p:nvSpPr>
        <p:spPr/>
        <p:txBody>
          <a:bodyPr/>
          <a:lstStyle/>
          <a:p>
            <a:pPr algn="ctr"/>
            <a:r>
              <a:rPr lang="en-US" altLang="en-US" b="1" dirty="0">
                <a:solidFill>
                  <a:schemeClr val="tx2"/>
                </a:solidFill>
                <a:latin typeface="Arial" panose="020B0604020202020204" pitchFamily="34" charset="0"/>
                <a:cs typeface="Arial" panose="020B0604020202020204" pitchFamily="34" charset="0"/>
              </a:rPr>
              <a:t>UCMR 5 – Timeline</a:t>
            </a:r>
          </a:p>
        </p:txBody>
      </p:sp>
      <p:pic>
        <p:nvPicPr>
          <p:cNvPr id="26627" name="Content Placeholder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1965325" y="1295400"/>
            <a:ext cx="8229600" cy="4679950"/>
          </a:xfrm>
        </p:spPr>
      </p:pic>
      <p:sp>
        <p:nvSpPr>
          <p:cNvPr id="26628" name="Slide Number Placeholder 3"/>
          <p:cNvSpPr>
            <a:spLocks noGrp="1" noChangeArrowheads="1"/>
          </p:cNvSpPr>
          <p:nvPr>
            <p:ph type="sldNum" sz="quarter" idx="4294967295"/>
          </p:nvPr>
        </p:nvSpPr>
        <p:spPr bwMode="auto">
          <a:xfrm>
            <a:off x="1595120" y="6598466"/>
            <a:ext cx="366607" cy="18466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4D4D4D"/>
                </a:solidFill>
                <a:latin typeface="Trebuchet MS" panose="020B0603020202020204" pitchFamily="34" charset="0"/>
              </a:defRPr>
            </a:lvl1pPr>
            <a:lvl2pPr marL="742950" indent="-285750">
              <a:spcBef>
                <a:spcPct val="20000"/>
              </a:spcBef>
              <a:buChar char="•"/>
              <a:defRPr sz="2400">
                <a:solidFill>
                  <a:srgbClr val="777777"/>
                </a:solidFill>
                <a:latin typeface="Trebuchet MS" panose="020B0603020202020204" pitchFamily="34" charset="0"/>
              </a:defRPr>
            </a:lvl2pPr>
            <a:lvl3pPr marL="1143000" indent="-228600">
              <a:spcBef>
                <a:spcPct val="20000"/>
              </a:spcBef>
              <a:buChar char="•"/>
              <a:defRPr sz="2400">
                <a:solidFill>
                  <a:srgbClr val="777777"/>
                </a:solidFill>
                <a:latin typeface="Trebuchet MS" panose="020B0603020202020204" pitchFamily="34" charset="0"/>
              </a:defRPr>
            </a:lvl3pPr>
            <a:lvl4pPr marL="1600200" indent="-228600">
              <a:spcBef>
                <a:spcPct val="20000"/>
              </a:spcBef>
              <a:buChar char="•"/>
              <a:defRPr sz="2400">
                <a:solidFill>
                  <a:srgbClr val="777777"/>
                </a:solidFill>
                <a:latin typeface="Trebuchet MS" panose="020B0603020202020204" pitchFamily="34" charset="0"/>
              </a:defRPr>
            </a:lvl4pPr>
            <a:lvl5pPr marL="2057400" indent="-228600">
              <a:spcBef>
                <a:spcPct val="20000"/>
              </a:spcBef>
              <a:buChar char="•"/>
              <a:defRPr sz="2400">
                <a:solidFill>
                  <a:srgbClr val="777777"/>
                </a:solidFill>
                <a:latin typeface="Trebuchet MS" panose="020B0603020202020204" pitchFamily="34" charset="0"/>
              </a:defRPr>
            </a:lvl5pPr>
            <a:lvl6pPr marL="2514600" indent="-228600" eaLnBrk="0" fontAlgn="base" hangingPunct="0">
              <a:spcBef>
                <a:spcPct val="20000"/>
              </a:spcBef>
              <a:spcAft>
                <a:spcPct val="0"/>
              </a:spcAft>
              <a:buChar char="•"/>
              <a:defRPr sz="2400">
                <a:solidFill>
                  <a:srgbClr val="777777"/>
                </a:solidFill>
                <a:latin typeface="Trebuchet MS" panose="020B0603020202020204" pitchFamily="34" charset="0"/>
              </a:defRPr>
            </a:lvl6pPr>
            <a:lvl7pPr marL="2971800" indent="-228600" eaLnBrk="0" fontAlgn="base" hangingPunct="0">
              <a:spcBef>
                <a:spcPct val="20000"/>
              </a:spcBef>
              <a:spcAft>
                <a:spcPct val="0"/>
              </a:spcAft>
              <a:buChar char="•"/>
              <a:defRPr sz="2400">
                <a:solidFill>
                  <a:srgbClr val="777777"/>
                </a:solidFill>
                <a:latin typeface="Trebuchet MS" panose="020B0603020202020204" pitchFamily="34" charset="0"/>
              </a:defRPr>
            </a:lvl7pPr>
            <a:lvl8pPr marL="3429000" indent="-228600" eaLnBrk="0" fontAlgn="base" hangingPunct="0">
              <a:spcBef>
                <a:spcPct val="20000"/>
              </a:spcBef>
              <a:spcAft>
                <a:spcPct val="0"/>
              </a:spcAft>
              <a:buChar char="•"/>
              <a:defRPr sz="2400">
                <a:solidFill>
                  <a:srgbClr val="777777"/>
                </a:solidFill>
                <a:latin typeface="Trebuchet MS" panose="020B0603020202020204" pitchFamily="34" charset="0"/>
              </a:defRPr>
            </a:lvl8pPr>
            <a:lvl9pPr marL="3886200" indent="-228600" eaLnBrk="0" fontAlgn="base" hangingPunct="0">
              <a:spcBef>
                <a:spcPct val="20000"/>
              </a:spcBef>
              <a:spcAft>
                <a:spcPct val="0"/>
              </a:spcAft>
              <a:buChar char="•"/>
              <a:defRPr sz="2400">
                <a:solidFill>
                  <a:srgbClr val="777777"/>
                </a:solidFill>
                <a:latin typeface="Trebuchet MS" panose="020B0603020202020204" pitchFamily="34" charset="0"/>
              </a:defRPr>
            </a:lvl9pPr>
          </a:lstStyle>
          <a:p>
            <a:pPr>
              <a:spcBef>
                <a:spcPct val="0"/>
              </a:spcBef>
            </a:pPr>
            <a:fld id="{E594952B-5DB3-4D5B-A802-FDEF0F8AE7E6}" type="slidenum">
              <a:rPr lang="en-US" altLang="en-US" sz="1200">
                <a:solidFill>
                  <a:srgbClr val="898989"/>
                </a:solidFill>
                <a:latin typeface="Arial" panose="020B0604020202020204" pitchFamily="34" charset="0"/>
              </a:rPr>
              <a:pPr>
                <a:spcBef>
                  <a:spcPct val="0"/>
                </a:spcBef>
              </a:pPr>
              <a:t>21</a:t>
            </a:fld>
            <a:endParaRPr lang="en-US" altLang="en-US" sz="1200">
              <a:solidFill>
                <a:srgbClr val="898989"/>
              </a:solidFill>
              <a:latin typeface="Arial" panose="020B0604020202020204" pitchFamily="34" charset="0"/>
            </a:endParaRPr>
          </a:p>
        </p:txBody>
      </p:sp>
      <p:sp>
        <p:nvSpPr>
          <p:cNvPr id="26629" name="TextBox 5"/>
          <p:cNvSpPr txBox="1">
            <a:spLocks noChangeArrowheads="1"/>
          </p:cNvSpPr>
          <p:nvPr/>
        </p:nvSpPr>
        <p:spPr bwMode="auto">
          <a:xfrm>
            <a:off x="2286000" y="6096001"/>
            <a:ext cx="5410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sz="2400">
                <a:solidFill>
                  <a:srgbClr val="4D4D4D"/>
                </a:solidFill>
                <a:latin typeface="Trebuchet MS" panose="020B0603020202020204" pitchFamily="34" charset="0"/>
              </a:defRPr>
            </a:lvl1pPr>
            <a:lvl2pPr marL="742950" indent="-285750">
              <a:spcBef>
                <a:spcPct val="20000"/>
              </a:spcBef>
              <a:buChar char="•"/>
              <a:defRPr sz="2400">
                <a:solidFill>
                  <a:srgbClr val="777777"/>
                </a:solidFill>
                <a:latin typeface="Trebuchet MS" panose="020B0603020202020204" pitchFamily="34" charset="0"/>
              </a:defRPr>
            </a:lvl2pPr>
            <a:lvl3pPr marL="1143000" indent="-228600">
              <a:spcBef>
                <a:spcPct val="20000"/>
              </a:spcBef>
              <a:buChar char="•"/>
              <a:defRPr sz="2400">
                <a:solidFill>
                  <a:srgbClr val="777777"/>
                </a:solidFill>
                <a:latin typeface="Trebuchet MS" panose="020B0603020202020204" pitchFamily="34" charset="0"/>
              </a:defRPr>
            </a:lvl3pPr>
            <a:lvl4pPr marL="1600200" indent="-228600">
              <a:spcBef>
                <a:spcPct val="20000"/>
              </a:spcBef>
              <a:buChar char="•"/>
              <a:defRPr sz="2400">
                <a:solidFill>
                  <a:srgbClr val="777777"/>
                </a:solidFill>
                <a:latin typeface="Trebuchet MS" panose="020B0603020202020204" pitchFamily="34" charset="0"/>
              </a:defRPr>
            </a:lvl4pPr>
            <a:lvl5pPr marL="2057400" indent="-228600">
              <a:spcBef>
                <a:spcPct val="20000"/>
              </a:spcBef>
              <a:buChar char="•"/>
              <a:defRPr sz="2400">
                <a:solidFill>
                  <a:srgbClr val="777777"/>
                </a:solidFill>
                <a:latin typeface="Trebuchet MS" panose="020B0603020202020204" pitchFamily="34" charset="0"/>
              </a:defRPr>
            </a:lvl5pPr>
            <a:lvl6pPr marL="2514600" indent="-228600" eaLnBrk="0" fontAlgn="base" hangingPunct="0">
              <a:spcBef>
                <a:spcPct val="20000"/>
              </a:spcBef>
              <a:spcAft>
                <a:spcPct val="0"/>
              </a:spcAft>
              <a:buChar char="•"/>
              <a:defRPr sz="2400">
                <a:solidFill>
                  <a:srgbClr val="777777"/>
                </a:solidFill>
                <a:latin typeface="Trebuchet MS" panose="020B0603020202020204" pitchFamily="34" charset="0"/>
              </a:defRPr>
            </a:lvl6pPr>
            <a:lvl7pPr marL="2971800" indent="-228600" eaLnBrk="0" fontAlgn="base" hangingPunct="0">
              <a:spcBef>
                <a:spcPct val="20000"/>
              </a:spcBef>
              <a:spcAft>
                <a:spcPct val="0"/>
              </a:spcAft>
              <a:buChar char="•"/>
              <a:defRPr sz="2400">
                <a:solidFill>
                  <a:srgbClr val="777777"/>
                </a:solidFill>
                <a:latin typeface="Trebuchet MS" panose="020B0603020202020204" pitchFamily="34" charset="0"/>
              </a:defRPr>
            </a:lvl7pPr>
            <a:lvl8pPr marL="3429000" indent="-228600" eaLnBrk="0" fontAlgn="base" hangingPunct="0">
              <a:spcBef>
                <a:spcPct val="20000"/>
              </a:spcBef>
              <a:spcAft>
                <a:spcPct val="0"/>
              </a:spcAft>
              <a:buChar char="•"/>
              <a:defRPr sz="2400">
                <a:solidFill>
                  <a:srgbClr val="777777"/>
                </a:solidFill>
                <a:latin typeface="Trebuchet MS" panose="020B0603020202020204" pitchFamily="34" charset="0"/>
              </a:defRPr>
            </a:lvl8pPr>
            <a:lvl9pPr marL="3886200" indent="-228600" eaLnBrk="0" fontAlgn="base" hangingPunct="0">
              <a:spcBef>
                <a:spcPct val="20000"/>
              </a:spcBef>
              <a:spcAft>
                <a:spcPct val="0"/>
              </a:spcAft>
              <a:buChar char="•"/>
              <a:defRPr sz="2400">
                <a:solidFill>
                  <a:srgbClr val="777777"/>
                </a:solidFill>
                <a:latin typeface="Trebuchet MS" panose="020B0603020202020204" pitchFamily="34" charset="0"/>
              </a:defRPr>
            </a:lvl9pPr>
          </a:lstStyle>
          <a:p>
            <a:pPr>
              <a:spcBef>
                <a:spcPct val="0"/>
              </a:spcBef>
            </a:pPr>
            <a:r>
              <a:rPr lang="en-US" altLang="en-US" sz="1200">
                <a:solidFill>
                  <a:schemeClr val="tx1"/>
                </a:solidFill>
                <a:latin typeface="Arial" panose="020B0604020202020204" pitchFamily="34" charset="0"/>
              </a:rPr>
              <a:t>From EPA “UCMR 5 Public Meeting &amp; Webinar”, July 2019</a:t>
            </a:r>
          </a:p>
        </p:txBody>
      </p:sp>
    </p:spTree>
    <p:extLst>
      <p:ext uri="{BB962C8B-B14F-4D97-AF65-F5344CB8AC3E}">
        <p14:creationId xmlns:p14="http://schemas.microsoft.com/office/powerpoint/2010/main" val="36029119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a:extLst>
              <a:ext uri="{FF2B5EF4-FFF2-40B4-BE49-F238E27FC236}">
                <a16:creationId xmlns:a16="http://schemas.microsoft.com/office/drawing/2014/main" id="{7F0DE15F-8E38-B90E-5024-DFE0D6E2B17D}"/>
              </a:ext>
            </a:extLst>
          </p:cNvPr>
          <p:cNvSpPr>
            <a:spLocks noGrp="1" noChangeArrowheads="1"/>
          </p:cNvSpPr>
          <p:nvPr>
            <p:ph type="title"/>
          </p:nvPr>
        </p:nvSpPr>
        <p:spPr>
          <a:xfrm>
            <a:off x="606826" y="274638"/>
            <a:ext cx="10972800" cy="1143000"/>
          </a:xfrm>
        </p:spPr>
        <p:txBody>
          <a:bodyPr/>
          <a:lstStyle/>
          <a:p>
            <a:pPr algn="ctr"/>
            <a:r>
              <a:rPr lang="en-US" spc="-10"/>
              <a:t>EPA Announces Final PFAS Rule – April 10, 2024</a:t>
            </a:r>
            <a:endParaRPr lang="en-US" altLang="en-US" b="1">
              <a:solidFill>
                <a:srgbClr val="002060"/>
              </a:solidFill>
              <a:latin typeface="Arial" panose="020B0604020202020204" pitchFamily="34" charset="0"/>
              <a:cs typeface="Arial" panose="020B0604020202020204" pitchFamily="34" charset="0"/>
            </a:endParaRPr>
          </a:p>
        </p:txBody>
      </p:sp>
      <p:graphicFrame>
        <p:nvGraphicFramePr>
          <p:cNvPr id="4" name="object 3">
            <a:extLst>
              <a:ext uri="{FF2B5EF4-FFF2-40B4-BE49-F238E27FC236}">
                <a16:creationId xmlns:a16="http://schemas.microsoft.com/office/drawing/2014/main" id="{BEFF699D-276D-5076-612D-B3BE45BCA124}"/>
              </a:ext>
            </a:extLst>
          </p:cNvPr>
          <p:cNvGraphicFramePr>
            <a:graphicFrameLocks noGrp="1"/>
          </p:cNvGraphicFramePr>
          <p:nvPr>
            <p:ph idx="1"/>
          </p:nvPr>
        </p:nvGraphicFramePr>
        <p:xfrm>
          <a:off x="609600" y="1600200"/>
          <a:ext cx="10885169" cy="3538219"/>
        </p:xfrm>
        <a:graphic>
          <a:graphicData uri="http://schemas.openxmlformats.org/drawingml/2006/table">
            <a:tbl>
              <a:tblPr firstRow="1" bandRow="1">
                <a:tableStyleId>{2D5ABB26-0587-4C30-8999-92F81FD0307C}</a:tableStyleId>
              </a:tblPr>
              <a:tblGrid>
                <a:gridCol w="3628390">
                  <a:extLst>
                    <a:ext uri="{9D8B030D-6E8A-4147-A177-3AD203B41FA5}">
                      <a16:colId xmlns:a16="http://schemas.microsoft.com/office/drawing/2014/main" val="20000"/>
                    </a:ext>
                  </a:extLst>
                </a:gridCol>
                <a:gridCol w="3628390">
                  <a:extLst>
                    <a:ext uri="{9D8B030D-6E8A-4147-A177-3AD203B41FA5}">
                      <a16:colId xmlns:a16="http://schemas.microsoft.com/office/drawing/2014/main" val="20001"/>
                    </a:ext>
                  </a:extLst>
                </a:gridCol>
                <a:gridCol w="3628389">
                  <a:extLst>
                    <a:ext uri="{9D8B030D-6E8A-4147-A177-3AD203B41FA5}">
                      <a16:colId xmlns:a16="http://schemas.microsoft.com/office/drawing/2014/main" val="20002"/>
                    </a:ext>
                  </a:extLst>
                </a:gridCol>
              </a:tblGrid>
              <a:tr h="690245">
                <a:tc>
                  <a:txBody>
                    <a:bodyPr/>
                    <a:lstStyle/>
                    <a:p>
                      <a:pPr>
                        <a:lnSpc>
                          <a:spcPct val="100000"/>
                        </a:lnSpc>
                        <a:spcBef>
                          <a:spcPts val="290"/>
                        </a:spcBef>
                      </a:pPr>
                      <a:endParaRPr sz="2000">
                        <a:latin typeface="Times New Roman"/>
                        <a:cs typeface="Times New Roman"/>
                      </a:endParaRPr>
                    </a:p>
                    <a:p>
                      <a:pPr marL="80645">
                        <a:lnSpc>
                          <a:spcPct val="100000"/>
                        </a:lnSpc>
                      </a:pPr>
                      <a:r>
                        <a:rPr sz="2000" b="1" spc="-10">
                          <a:solidFill>
                            <a:srgbClr val="FFFFFF"/>
                          </a:solidFill>
                          <a:latin typeface="Calibri"/>
                          <a:cs typeface="Calibri"/>
                        </a:rPr>
                        <a:t>Chemical</a:t>
                      </a:r>
                      <a:endParaRPr sz="2000">
                        <a:latin typeface="Calibri"/>
                        <a:cs typeface="Calibri"/>
                      </a:endParaRPr>
                    </a:p>
                  </a:txBody>
                  <a:tcPr marL="0" marR="0" marT="3683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0053A6"/>
                    </a:solidFill>
                  </a:tcPr>
                </a:tc>
                <a:tc>
                  <a:txBody>
                    <a:bodyPr/>
                    <a:lstStyle/>
                    <a:p>
                      <a:pPr marL="81280" marR="441959">
                        <a:lnSpc>
                          <a:spcPct val="100000"/>
                        </a:lnSpc>
                        <a:spcBef>
                          <a:spcPts val="190"/>
                        </a:spcBef>
                      </a:pPr>
                      <a:r>
                        <a:rPr sz="2000" b="1" spc="-10">
                          <a:solidFill>
                            <a:srgbClr val="FFFFFF"/>
                          </a:solidFill>
                          <a:latin typeface="Calibri"/>
                          <a:cs typeface="Calibri"/>
                        </a:rPr>
                        <a:t>Maximum</a:t>
                      </a:r>
                      <a:r>
                        <a:rPr sz="2000" b="1" spc="-50">
                          <a:solidFill>
                            <a:srgbClr val="FFFFFF"/>
                          </a:solidFill>
                          <a:latin typeface="Calibri"/>
                          <a:cs typeface="Calibri"/>
                        </a:rPr>
                        <a:t> </a:t>
                      </a:r>
                      <a:r>
                        <a:rPr sz="2000" b="1" spc="-10">
                          <a:solidFill>
                            <a:srgbClr val="FFFFFF"/>
                          </a:solidFill>
                          <a:latin typeface="Calibri"/>
                          <a:cs typeface="Calibri"/>
                        </a:rPr>
                        <a:t>Contaminant</a:t>
                      </a:r>
                      <a:r>
                        <a:rPr sz="2000" b="1" spc="-55">
                          <a:solidFill>
                            <a:srgbClr val="FFFFFF"/>
                          </a:solidFill>
                          <a:latin typeface="Calibri"/>
                          <a:cs typeface="Calibri"/>
                        </a:rPr>
                        <a:t> </a:t>
                      </a:r>
                      <a:r>
                        <a:rPr sz="2000" b="1" spc="-20">
                          <a:solidFill>
                            <a:srgbClr val="FFFFFF"/>
                          </a:solidFill>
                          <a:latin typeface="Calibri"/>
                          <a:cs typeface="Calibri"/>
                        </a:rPr>
                        <a:t>Level </a:t>
                      </a:r>
                      <a:r>
                        <a:rPr sz="2000" b="1">
                          <a:solidFill>
                            <a:srgbClr val="FFFFFF"/>
                          </a:solidFill>
                          <a:latin typeface="Calibri"/>
                          <a:cs typeface="Calibri"/>
                        </a:rPr>
                        <a:t>Goal</a:t>
                      </a:r>
                      <a:r>
                        <a:rPr sz="2000" b="1" spc="-40">
                          <a:solidFill>
                            <a:srgbClr val="FFFFFF"/>
                          </a:solidFill>
                          <a:latin typeface="Calibri"/>
                          <a:cs typeface="Calibri"/>
                        </a:rPr>
                        <a:t> </a:t>
                      </a:r>
                      <a:r>
                        <a:rPr sz="2000" b="1" spc="-10">
                          <a:solidFill>
                            <a:srgbClr val="FFFFFF"/>
                          </a:solidFill>
                          <a:latin typeface="Calibri"/>
                          <a:cs typeface="Calibri"/>
                        </a:rPr>
                        <a:t>(MCLG)</a:t>
                      </a:r>
                      <a:endParaRPr sz="2000">
                        <a:latin typeface="Calibri"/>
                        <a:cs typeface="Calibri"/>
                      </a:endParaRPr>
                    </a:p>
                  </a:txBody>
                  <a:tcPr marL="0" marR="0" marT="2413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0053A6"/>
                    </a:solidFill>
                  </a:tcPr>
                </a:tc>
                <a:tc>
                  <a:txBody>
                    <a:bodyPr/>
                    <a:lstStyle/>
                    <a:p>
                      <a:pPr marL="81280" marR="441959">
                        <a:lnSpc>
                          <a:spcPct val="100000"/>
                        </a:lnSpc>
                        <a:spcBef>
                          <a:spcPts val="190"/>
                        </a:spcBef>
                      </a:pPr>
                      <a:r>
                        <a:rPr sz="2000" b="1" spc="-10">
                          <a:solidFill>
                            <a:srgbClr val="FFFFFF"/>
                          </a:solidFill>
                          <a:latin typeface="Calibri"/>
                          <a:cs typeface="Calibri"/>
                        </a:rPr>
                        <a:t>Maximum</a:t>
                      </a:r>
                      <a:r>
                        <a:rPr sz="2000" b="1" spc="-50">
                          <a:solidFill>
                            <a:srgbClr val="FFFFFF"/>
                          </a:solidFill>
                          <a:latin typeface="Calibri"/>
                          <a:cs typeface="Calibri"/>
                        </a:rPr>
                        <a:t> </a:t>
                      </a:r>
                      <a:r>
                        <a:rPr sz="2000" b="1" spc="-10">
                          <a:solidFill>
                            <a:srgbClr val="FFFFFF"/>
                          </a:solidFill>
                          <a:latin typeface="Calibri"/>
                          <a:cs typeface="Calibri"/>
                        </a:rPr>
                        <a:t>Contaminant</a:t>
                      </a:r>
                      <a:r>
                        <a:rPr sz="2000" b="1" spc="-55">
                          <a:solidFill>
                            <a:srgbClr val="FFFFFF"/>
                          </a:solidFill>
                          <a:latin typeface="Calibri"/>
                          <a:cs typeface="Calibri"/>
                        </a:rPr>
                        <a:t> </a:t>
                      </a:r>
                      <a:r>
                        <a:rPr sz="2000" b="1" spc="-20">
                          <a:solidFill>
                            <a:srgbClr val="FFFFFF"/>
                          </a:solidFill>
                          <a:latin typeface="Calibri"/>
                          <a:cs typeface="Calibri"/>
                        </a:rPr>
                        <a:t>Level </a:t>
                      </a:r>
                      <a:r>
                        <a:rPr sz="2000" b="1" spc="-10">
                          <a:solidFill>
                            <a:srgbClr val="FFFFFF"/>
                          </a:solidFill>
                          <a:latin typeface="Calibri"/>
                          <a:cs typeface="Calibri"/>
                        </a:rPr>
                        <a:t>(MCL)</a:t>
                      </a:r>
                      <a:endParaRPr sz="2000">
                        <a:latin typeface="Calibri"/>
                        <a:cs typeface="Calibri"/>
                      </a:endParaRPr>
                    </a:p>
                  </a:txBody>
                  <a:tcPr marL="0" marR="0" marT="2413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solidFill>
                      <a:srgbClr val="0053A6"/>
                    </a:solidFill>
                  </a:tcPr>
                </a:tc>
                <a:extLst>
                  <a:ext uri="{0D108BD9-81ED-4DB2-BD59-A6C34878D82A}">
                    <a16:rowId xmlns:a16="http://schemas.microsoft.com/office/drawing/2014/main" val="10000"/>
                  </a:ext>
                </a:extLst>
              </a:tr>
              <a:tr h="385445">
                <a:tc>
                  <a:txBody>
                    <a:bodyPr/>
                    <a:lstStyle/>
                    <a:p>
                      <a:pPr marL="80645">
                        <a:lnSpc>
                          <a:spcPct val="100000"/>
                        </a:lnSpc>
                        <a:spcBef>
                          <a:spcPts val="195"/>
                        </a:spcBef>
                      </a:pPr>
                      <a:r>
                        <a:rPr sz="2000" spc="-20">
                          <a:latin typeface="Calibri"/>
                          <a:cs typeface="Calibri"/>
                        </a:rPr>
                        <a:t>PFOA</a:t>
                      </a:r>
                      <a:endParaRPr sz="2000">
                        <a:latin typeface="Calibri"/>
                        <a:cs typeface="Calibri"/>
                      </a:endParaRPr>
                    </a:p>
                  </a:txBody>
                  <a:tcPr marL="0" marR="0" marT="2476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81280">
                        <a:lnSpc>
                          <a:spcPct val="100000"/>
                        </a:lnSpc>
                        <a:spcBef>
                          <a:spcPts val="195"/>
                        </a:spcBef>
                      </a:pPr>
                      <a:r>
                        <a:rPr sz="2000" spc="-50">
                          <a:latin typeface="Calibri"/>
                          <a:cs typeface="Calibri"/>
                        </a:rPr>
                        <a:t>0</a:t>
                      </a:r>
                      <a:endParaRPr sz="2000">
                        <a:latin typeface="Calibri"/>
                        <a:cs typeface="Calibri"/>
                      </a:endParaRPr>
                    </a:p>
                  </a:txBody>
                  <a:tcPr marL="0" marR="0" marT="2476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81280">
                        <a:lnSpc>
                          <a:spcPct val="100000"/>
                        </a:lnSpc>
                        <a:spcBef>
                          <a:spcPts val="195"/>
                        </a:spcBef>
                      </a:pPr>
                      <a:r>
                        <a:rPr sz="2000">
                          <a:latin typeface="Calibri"/>
                          <a:cs typeface="Calibri"/>
                        </a:rPr>
                        <a:t>4.0</a:t>
                      </a:r>
                      <a:r>
                        <a:rPr sz="2000" spc="-5">
                          <a:latin typeface="Calibri"/>
                          <a:cs typeface="Calibri"/>
                        </a:rPr>
                        <a:t> </a:t>
                      </a:r>
                      <a:r>
                        <a:rPr sz="2000" spc="-25">
                          <a:latin typeface="Calibri"/>
                          <a:cs typeface="Calibri"/>
                        </a:rPr>
                        <a:t>ppt</a:t>
                      </a:r>
                      <a:endParaRPr sz="2000">
                        <a:latin typeface="Calibri"/>
                        <a:cs typeface="Calibri"/>
                      </a:endParaRPr>
                    </a:p>
                  </a:txBody>
                  <a:tcPr marL="0" marR="0" marT="2476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1"/>
                  </a:ext>
                </a:extLst>
              </a:tr>
              <a:tr h="385445">
                <a:tc>
                  <a:txBody>
                    <a:bodyPr/>
                    <a:lstStyle/>
                    <a:p>
                      <a:pPr marL="80645">
                        <a:lnSpc>
                          <a:spcPct val="100000"/>
                        </a:lnSpc>
                        <a:spcBef>
                          <a:spcPts val="190"/>
                        </a:spcBef>
                      </a:pPr>
                      <a:r>
                        <a:rPr sz="2000" spc="-20">
                          <a:latin typeface="Calibri"/>
                          <a:cs typeface="Calibri"/>
                        </a:rPr>
                        <a:t>PFOS</a:t>
                      </a:r>
                      <a:endParaRPr sz="2000">
                        <a:latin typeface="Calibri"/>
                        <a:cs typeface="Calibri"/>
                      </a:endParaRPr>
                    </a:p>
                  </a:txBody>
                  <a:tcPr marL="0" marR="0" marT="2413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81280">
                        <a:lnSpc>
                          <a:spcPct val="100000"/>
                        </a:lnSpc>
                        <a:spcBef>
                          <a:spcPts val="190"/>
                        </a:spcBef>
                      </a:pPr>
                      <a:r>
                        <a:rPr sz="2000" spc="-50">
                          <a:latin typeface="Calibri"/>
                          <a:cs typeface="Calibri"/>
                        </a:rPr>
                        <a:t>0</a:t>
                      </a:r>
                      <a:endParaRPr sz="2000">
                        <a:latin typeface="Calibri"/>
                        <a:cs typeface="Calibri"/>
                      </a:endParaRPr>
                    </a:p>
                  </a:txBody>
                  <a:tcPr marL="0" marR="0" marT="2413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81280">
                        <a:lnSpc>
                          <a:spcPct val="100000"/>
                        </a:lnSpc>
                        <a:spcBef>
                          <a:spcPts val="190"/>
                        </a:spcBef>
                      </a:pPr>
                      <a:r>
                        <a:rPr sz="2000">
                          <a:latin typeface="Calibri"/>
                          <a:cs typeface="Calibri"/>
                        </a:rPr>
                        <a:t>4.0</a:t>
                      </a:r>
                      <a:r>
                        <a:rPr sz="2000" spc="-5">
                          <a:latin typeface="Calibri"/>
                          <a:cs typeface="Calibri"/>
                        </a:rPr>
                        <a:t> </a:t>
                      </a:r>
                      <a:r>
                        <a:rPr sz="2000" spc="-25">
                          <a:latin typeface="Calibri"/>
                          <a:cs typeface="Calibri"/>
                        </a:rPr>
                        <a:t>ppt</a:t>
                      </a:r>
                      <a:endParaRPr sz="2000">
                        <a:latin typeface="Calibri"/>
                        <a:cs typeface="Calibri"/>
                      </a:endParaRPr>
                    </a:p>
                  </a:txBody>
                  <a:tcPr marL="0" marR="0" marT="2413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2"/>
                  </a:ext>
                </a:extLst>
              </a:tr>
              <a:tr h="422909">
                <a:tc>
                  <a:txBody>
                    <a:bodyPr/>
                    <a:lstStyle/>
                    <a:p>
                      <a:pPr marL="80645">
                        <a:lnSpc>
                          <a:spcPct val="100000"/>
                        </a:lnSpc>
                        <a:spcBef>
                          <a:spcPts val="190"/>
                        </a:spcBef>
                      </a:pPr>
                      <a:r>
                        <a:rPr sz="2000" spc="-10">
                          <a:latin typeface="Calibri"/>
                          <a:cs typeface="Calibri"/>
                        </a:rPr>
                        <a:t>PFHxS</a:t>
                      </a:r>
                      <a:endParaRPr sz="2000">
                        <a:latin typeface="Calibri"/>
                        <a:cs typeface="Calibri"/>
                      </a:endParaRPr>
                    </a:p>
                  </a:txBody>
                  <a:tcPr marL="0" marR="0" marT="2413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81280">
                        <a:lnSpc>
                          <a:spcPct val="100000"/>
                        </a:lnSpc>
                        <a:spcBef>
                          <a:spcPts val="190"/>
                        </a:spcBef>
                      </a:pPr>
                      <a:r>
                        <a:rPr sz="2000">
                          <a:latin typeface="Calibri"/>
                          <a:cs typeface="Calibri"/>
                        </a:rPr>
                        <a:t>10</a:t>
                      </a:r>
                      <a:r>
                        <a:rPr sz="2000" spc="-5">
                          <a:latin typeface="Calibri"/>
                          <a:cs typeface="Calibri"/>
                        </a:rPr>
                        <a:t> </a:t>
                      </a:r>
                      <a:r>
                        <a:rPr sz="2000" spc="-25">
                          <a:latin typeface="Calibri"/>
                          <a:cs typeface="Calibri"/>
                        </a:rPr>
                        <a:t>ppt</a:t>
                      </a:r>
                      <a:endParaRPr sz="2000">
                        <a:latin typeface="Calibri"/>
                        <a:cs typeface="Calibri"/>
                      </a:endParaRPr>
                    </a:p>
                  </a:txBody>
                  <a:tcPr marL="0" marR="0" marT="2413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81280">
                        <a:lnSpc>
                          <a:spcPct val="100000"/>
                        </a:lnSpc>
                        <a:spcBef>
                          <a:spcPts val="190"/>
                        </a:spcBef>
                      </a:pPr>
                      <a:r>
                        <a:rPr sz="2000">
                          <a:latin typeface="Calibri"/>
                          <a:cs typeface="Calibri"/>
                        </a:rPr>
                        <a:t>10</a:t>
                      </a:r>
                      <a:r>
                        <a:rPr sz="2000" spc="-5">
                          <a:latin typeface="Calibri"/>
                          <a:cs typeface="Calibri"/>
                        </a:rPr>
                        <a:t> </a:t>
                      </a:r>
                      <a:r>
                        <a:rPr sz="2000" spc="-25">
                          <a:latin typeface="Calibri"/>
                          <a:cs typeface="Calibri"/>
                        </a:rPr>
                        <a:t>ppt</a:t>
                      </a:r>
                      <a:endParaRPr sz="2000">
                        <a:latin typeface="Calibri"/>
                        <a:cs typeface="Calibri"/>
                      </a:endParaRPr>
                    </a:p>
                  </a:txBody>
                  <a:tcPr marL="0" marR="0" marT="2413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3"/>
                  </a:ext>
                </a:extLst>
              </a:tr>
              <a:tr h="385445">
                <a:tc>
                  <a:txBody>
                    <a:bodyPr/>
                    <a:lstStyle/>
                    <a:p>
                      <a:pPr marL="80645">
                        <a:lnSpc>
                          <a:spcPct val="100000"/>
                        </a:lnSpc>
                        <a:spcBef>
                          <a:spcPts val="190"/>
                        </a:spcBef>
                      </a:pPr>
                      <a:r>
                        <a:rPr sz="2000" spc="-25">
                          <a:latin typeface="Calibri"/>
                          <a:cs typeface="Calibri"/>
                        </a:rPr>
                        <a:t>HFPO-</a:t>
                      </a:r>
                      <a:r>
                        <a:rPr sz="2000">
                          <a:latin typeface="Calibri"/>
                          <a:cs typeface="Calibri"/>
                        </a:rPr>
                        <a:t>DA</a:t>
                      </a:r>
                      <a:r>
                        <a:rPr sz="2000" spc="-15">
                          <a:latin typeface="Calibri"/>
                          <a:cs typeface="Calibri"/>
                        </a:rPr>
                        <a:t> </a:t>
                      </a:r>
                      <a:r>
                        <a:rPr sz="2000">
                          <a:latin typeface="Calibri"/>
                          <a:cs typeface="Calibri"/>
                        </a:rPr>
                        <a:t>(GenX</a:t>
                      </a:r>
                      <a:r>
                        <a:rPr sz="2000" spc="-20">
                          <a:latin typeface="Calibri"/>
                          <a:cs typeface="Calibri"/>
                        </a:rPr>
                        <a:t> </a:t>
                      </a:r>
                      <a:r>
                        <a:rPr sz="2000" spc="-10">
                          <a:latin typeface="Calibri"/>
                          <a:cs typeface="Calibri"/>
                        </a:rPr>
                        <a:t>chemicals)</a:t>
                      </a:r>
                      <a:endParaRPr sz="2000">
                        <a:latin typeface="Calibri"/>
                        <a:cs typeface="Calibri"/>
                      </a:endParaRPr>
                    </a:p>
                  </a:txBody>
                  <a:tcPr marL="0" marR="0" marT="2413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81280">
                        <a:lnSpc>
                          <a:spcPct val="100000"/>
                        </a:lnSpc>
                        <a:spcBef>
                          <a:spcPts val="190"/>
                        </a:spcBef>
                      </a:pPr>
                      <a:r>
                        <a:rPr sz="2000">
                          <a:latin typeface="Calibri"/>
                          <a:cs typeface="Calibri"/>
                        </a:rPr>
                        <a:t>10</a:t>
                      </a:r>
                      <a:r>
                        <a:rPr sz="2000" spc="-5">
                          <a:latin typeface="Calibri"/>
                          <a:cs typeface="Calibri"/>
                        </a:rPr>
                        <a:t> </a:t>
                      </a:r>
                      <a:r>
                        <a:rPr sz="2000" spc="-25">
                          <a:latin typeface="Calibri"/>
                          <a:cs typeface="Calibri"/>
                        </a:rPr>
                        <a:t>ppt</a:t>
                      </a:r>
                      <a:endParaRPr sz="2000">
                        <a:latin typeface="Calibri"/>
                        <a:cs typeface="Calibri"/>
                      </a:endParaRPr>
                    </a:p>
                  </a:txBody>
                  <a:tcPr marL="0" marR="0" marT="2413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81280">
                        <a:lnSpc>
                          <a:spcPct val="100000"/>
                        </a:lnSpc>
                        <a:spcBef>
                          <a:spcPts val="190"/>
                        </a:spcBef>
                      </a:pPr>
                      <a:r>
                        <a:rPr sz="2000">
                          <a:latin typeface="Calibri"/>
                          <a:cs typeface="Calibri"/>
                        </a:rPr>
                        <a:t>10</a:t>
                      </a:r>
                      <a:r>
                        <a:rPr sz="2000" spc="-5">
                          <a:latin typeface="Calibri"/>
                          <a:cs typeface="Calibri"/>
                        </a:rPr>
                        <a:t> </a:t>
                      </a:r>
                      <a:r>
                        <a:rPr sz="2000" spc="-25">
                          <a:latin typeface="Calibri"/>
                          <a:cs typeface="Calibri"/>
                        </a:rPr>
                        <a:t>ppt</a:t>
                      </a:r>
                      <a:endParaRPr sz="2000">
                        <a:latin typeface="Calibri"/>
                        <a:cs typeface="Calibri"/>
                      </a:endParaRPr>
                    </a:p>
                  </a:txBody>
                  <a:tcPr marL="0" marR="0" marT="2413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4"/>
                  </a:ext>
                </a:extLst>
              </a:tr>
              <a:tr h="385445">
                <a:tc>
                  <a:txBody>
                    <a:bodyPr/>
                    <a:lstStyle/>
                    <a:p>
                      <a:pPr marL="80645">
                        <a:lnSpc>
                          <a:spcPct val="100000"/>
                        </a:lnSpc>
                        <a:spcBef>
                          <a:spcPts val="195"/>
                        </a:spcBef>
                      </a:pPr>
                      <a:r>
                        <a:rPr sz="2000" spc="-20">
                          <a:latin typeface="Calibri"/>
                          <a:cs typeface="Calibri"/>
                        </a:rPr>
                        <a:t>PFNA</a:t>
                      </a:r>
                      <a:endParaRPr sz="2000">
                        <a:latin typeface="Calibri"/>
                        <a:cs typeface="Calibri"/>
                      </a:endParaRPr>
                    </a:p>
                  </a:txBody>
                  <a:tcPr marL="0" marR="0" marT="2476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81280">
                        <a:lnSpc>
                          <a:spcPct val="100000"/>
                        </a:lnSpc>
                        <a:spcBef>
                          <a:spcPts val="195"/>
                        </a:spcBef>
                      </a:pPr>
                      <a:r>
                        <a:rPr sz="2000">
                          <a:latin typeface="Calibri"/>
                          <a:cs typeface="Calibri"/>
                        </a:rPr>
                        <a:t>10</a:t>
                      </a:r>
                      <a:r>
                        <a:rPr sz="2000" spc="-5">
                          <a:latin typeface="Calibri"/>
                          <a:cs typeface="Calibri"/>
                        </a:rPr>
                        <a:t> </a:t>
                      </a:r>
                      <a:r>
                        <a:rPr sz="2000" spc="-25">
                          <a:latin typeface="Calibri"/>
                          <a:cs typeface="Calibri"/>
                        </a:rPr>
                        <a:t>ppt</a:t>
                      </a:r>
                      <a:endParaRPr sz="2000">
                        <a:latin typeface="Calibri"/>
                        <a:cs typeface="Calibri"/>
                      </a:endParaRPr>
                    </a:p>
                  </a:txBody>
                  <a:tcPr marL="0" marR="0" marT="2476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81280">
                        <a:lnSpc>
                          <a:spcPct val="100000"/>
                        </a:lnSpc>
                        <a:spcBef>
                          <a:spcPts val="195"/>
                        </a:spcBef>
                      </a:pPr>
                      <a:r>
                        <a:rPr sz="2000">
                          <a:latin typeface="Calibri"/>
                          <a:cs typeface="Calibri"/>
                        </a:rPr>
                        <a:t>10</a:t>
                      </a:r>
                      <a:r>
                        <a:rPr sz="2000" spc="-5">
                          <a:latin typeface="Calibri"/>
                          <a:cs typeface="Calibri"/>
                        </a:rPr>
                        <a:t> </a:t>
                      </a:r>
                      <a:r>
                        <a:rPr sz="2000" spc="-25">
                          <a:latin typeface="Calibri"/>
                          <a:cs typeface="Calibri"/>
                        </a:rPr>
                        <a:t>ppt</a:t>
                      </a:r>
                      <a:endParaRPr sz="2000">
                        <a:latin typeface="Calibri"/>
                        <a:cs typeface="Calibri"/>
                      </a:endParaRPr>
                    </a:p>
                  </a:txBody>
                  <a:tcPr marL="0" marR="0" marT="24765"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5"/>
                  </a:ext>
                </a:extLst>
              </a:tr>
              <a:tr h="883285">
                <a:tc>
                  <a:txBody>
                    <a:bodyPr/>
                    <a:lstStyle/>
                    <a:p>
                      <a:pPr marL="80645" marR="291465">
                        <a:lnSpc>
                          <a:spcPct val="100000"/>
                        </a:lnSpc>
                        <a:spcBef>
                          <a:spcPts val="190"/>
                        </a:spcBef>
                      </a:pPr>
                      <a:r>
                        <a:rPr sz="2000">
                          <a:latin typeface="Calibri"/>
                          <a:cs typeface="Calibri"/>
                        </a:rPr>
                        <a:t>Mixture</a:t>
                      </a:r>
                      <a:r>
                        <a:rPr sz="2000" spc="-35">
                          <a:latin typeface="Calibri"/>
                          <a:cs typeface="Calibri"/>
                        </a:rPr>
                        <a:t> </a:t>
                      </a:r>
                      <a:r>
                        <a:rPr sz="2000">
                          <a:latin typeface="Calibri"/>
                          <a:cs typeface="Calibri"/>
                        </a:rPr>
                        <a:t>of</a:t>
                      </a:r>
                      <a:r>
                        <a:rPr sz="2000" spc="-50">
                          <a:latin typeface="Calibri"/>
                          <a:cs typeface="Calibri"/>
                        </a:rPr>
                        <a:t> </a:t>
                      </a:r>
                      <a:r>
                        <a:rPr sz="2000">
                          <a:latin typeface="Calibri"/>
                          <a:cs typeface="Calibri"/>
                        </a:rPr>
                        <a:t>two</a:t>
                      </a:r>
                      <a:r>
                        <a:rPr sz="2000" spc="-55">
                          <a:latin typeface="Calibri"/>
                          <a:cs typeface="Calibri"/>
                        </a:rPr>
                        <a:t> </a:t>
                      </a:r>
                      <a:r>
                        <a:rPr sz="2000">
                          <a:latin typeface="Calibri"/>
                          <a:cs typeface="Calibri"/>
                        </a:rPr>
                        <a:t>or</a:t>
                      </a:r>
                      <a:r>
                        <a:rPr sz="2000" spc="-55">
                          <a:latin typeface="Calibri"/>
                          <a:cs typeface="Calibri"/>
                        </a:rPr>
                        <a:t> </a:t>
                      </a:r>
                      <a:r>
                        <a:rPr sz="2000">
                          <a:latin typeface="Calibri"/>
                          <a:cs typeface="Calibri"/>
                        </a:rPr>
                        <a:t>more:</a:t>
                      </a:r>
                      <a:r>
                        <a:rPr sz="2000" spc="-30">
                          <a:latin typeface="Calibri"/>
                          <a:cs typeface="Calibri"/>
                        </a:rPr>
                        <a:t> </a:t>
                      </a:r>
                      <a:r>
                        <a:rPr sz="2000" spc="-10">
                          <a:latin typeface="Calibri"/>
                          <a:cs typeface="Calibri"/>
                        </a:rPr>
                        <a:t>PFHxS, </a:t>
                      </a:r>
                      <a:r>
                        <a:rPr sz="2000">
                          <a:latin typeface="Calibri"/>
                          <a:cs typeface="Calibri"/>
                        </a:rPr>
                        <a:t>PFNA,</a:t>
                      </a:r>
                      <a:r>
                        <a:rPr sz="2000" spc="-20">
                          <a:latin typeface="Calibri"/>
                          <a:cs typeface="Calibri"/>
                        </a:rPr>
                        <a:t> HFPO-</a:t>
                      </a:r>
                      <a:r>
                        <a:rPr sz="2000">
                          <a:latin typeface="Calibri"/>
                          <a:cs typeface="Calibri"/>
                        </a:rPr>
                        <a:t>DA,</a:t>
                      </a:r>
                      <a:r>
                        <a:rPr sz="2000" spc="-10">
                          <a:latin typeface="Calibri"/>
                          <a:cs typeface="Calibri"/>
                        </a:rPr>
                        <a:t> </a:t>
                      </a:r>
                      <a:r>
                        <a:rPr sz="2000">
                          <a:latin typeface="Calibri"/>
                          <a:cs typeface="Calibri"/>
                        </a:rPr>
                        <a:t>and</a:t>
                      </a:r>
                      <a:r>
                        <a:rPr sz="2000" spc="-25">
                          <a:latin typeface="Calibri"/>
                          <a:cs typeface="Calibri"/>
                        </a:rPr>
                        <a:t> </a:t>
                      </a:r>
                      <a:r>
                        <a:rPr sz="2000" spc="-20">
                          <a:latin typeface="Calibri"/>
                          <a:cs typeface="Calibri"/>
                        </a:rPr>
                        <a:t>PFBS</a:t>
                      </a:r>
                      <a:endParaRPr sz="2000">
                        <a:latin typeface="Calibri"/>
                        <a:cs typeface="Calibri"/>
                      </a:endParaRPr>
                    </a:p>
                  </a:txBody>
                  <a:tcPr marL="0" marR="0" marT="2413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81280">
                        <a:lnSpc>
                          <a:spcPct val="100000"/>
                        </a:lnSpc>
                        <a:spcBef>
                          <a:spcPts val="190"/>
                        </a:spcBef>
                      </a:pPr>
                      <a:r>
                        <a:rPr sz="2000">
                          <a:latin typeface="Calibri"/>
                          <a:cs typeface="Calibri"/>
                        </a:rPr>
                        <a:t>Hazard</a:t>
                      </a:r>
                      <a:r>
                        <a:rPr sz="2000" spc="-60">
                          <a:latin typeface="Calibri"/>
                          <a:cs typeface="Calibri"/>
                        </a:rPr>
                        <a:t> </a:t>
                      </a:r>
                      <a:r>
                        <a:rPr sz="2000">
                          <a:latin typeface="Calibri"/>
                          <a:cs typeface="Calibri"/>
                        </a:rPr>
                        <a:t>Index</a:t>
                      </a:r>
                      <a:r>
                        <a:rPr sz="2000" spc="-65">
                          <a:latin typeface="Calibri"/>
                          <a:cs typeface="Calibri"/>
                        </a:rPr>
                        <a:t> </a:t>
                      </a:r>
                      <a:r>
                        <a:rPr sz="2000">
                          <a:latin typeface="Calibri"/>
                          <a:cs typeface="Calibri"/>
                        </a:rPr>
                        <a:t>of</a:t>
                      </a:r>
                      <a:r>
                        <a:rPr sz="2000" spc="-70">
                          <a:latin typeface="Calibri"/>
                          <a:cs typeface="Calibri"/>
                        </a:rPr>
                        <a:t> </a:t>
                      </a:r>
                      <a:r>
                        <a:rPr sz="2000" spc="-50">
                          <a:latin typeface="Calibri"/>
                          <a:cs typeface="Calibri"/>
                        </a:rPr>
                        <a:t>1</a:t>
                      </a:r>
                      <a:endParaRPr sz="2000">
                        <a:latin typeface="Calibri"/>
                        <a:cs typeface="Calibri"/>
                      </a:endParaRPr>
                    </a:p>
                  </a:txBody>
                  <a:tcPr marL="0" marR="0" marT="2413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tc>
                  <a:txBody>
                    <a:bodyPr/>
                    <a:lstStyle/>
                    <a:p>
                      <a:pPr marL="81280">
                        <a:lnSpc>
                          <a:spcPct val="100000"/>
                        </a:lnSpc>
                        <a:spcBef>
                          <a:spcPts val="190"/>
                        </a:spcBef>
                      </a:pPr>
                      <a:r>
                        <a:rPr sz="2000">
                          <a:latin typeface="Calibri"/>
                          <a:cs typeface="Calibri"/>
                        </a:rPr>
                        <a:t>Hazard</a:t>
                      </a:r>
                      <a:r>
                        <a:rPr sz="2000" spc="-60">
                          <a:latin typeface="Calibri"/>
                          <a:cs typeface="Calibri"/>
                        </a:rPr>
                        <a:t> </a:t>
                      </a:r>
                      <a:r>
                        <a:rPr sz="2000">
                          <a:latin typeface="Calibri"/>
                          <a:cs typeface="Calibri"/>
                        </a:rPr>
                        <a:t>Index</a:t>
                      </a:r>
                      <a:r>
                        <a:rPr sz="2000" spc="-65">
                          <a:latin typeface="Calibri"/>
                          <a:cs typeface="Calibri"/>
                        </a:rPr>
                        <a:t> </a:t>
                      </a:r>
                      <a:r>
                        <a:rPr sz="2000">
                          <a:latin typeface="Calibri"/>
                          <a:cs typeface="Calibri"/>
                        </a:rPr>
                        <a:t>of</a:t>
                      </a:r>
                      <a:r>
                        <a:rPr sz="2000" spc="-70">
                          <a:latin typeface="Calibri"/>
                          <a:cs typeface="Calibri"/>
                        </a:rPr>
                        <a:t> </a:t>
                      </a:r>
                      <a:r>
                        <a:rPr sz="2000" spc="-50">
                          <a:latin typeface="Calibri"/>
                          <a:cs typeface="Calibri"/>
                        </a:rPr>
                        <a:t>1</a:t>
                      </a:r>
                      <a:endParaRPr sz="2000">
                        <a:latin typeface="Calibri"/>
                        <a:cs typeface="Calibri"/>
                      </a:endParaRPr>
                    </a:p>
                  </a:txBody>
                  <a:tcPr marL="0" marR="0" marT="24130" marB="0">
                    <a:lnL w="6350">
                      <a:solidFill>
                        <a:srgbClr val="000000"/>
                      </a:solidFill>
                      <a:prstDash val="solid"/>
                    </a:lnL>
                    <a:lnR w="6350">
                      <a:solidFill>
                        <a:srgbClr val="000000"/>
                      </a:solidFill>
                      <a:prstDash val="solid"/>
                    </a:lnR>
                    <a:lnT w="6350">
                      <a:solidFill>
                        <a:srgbClr val="000000"/>
                      </a:solidFill>
                      <a:prstDash val="solid"/>
                    </a:lnT>
                    <a:lnB w="6350">
                      <a:solidFill>
                        <a:srgbClr val="000000"/>
                      </a:solidFill>
                      <a:prstDash val="solid"/>
                    </a:lnB>
                  </a:tcPr>
                </a:tc>
                <a:extLst>
                  <a:ext uri="{0D108BD9-81ED-4DB2-BD59-A6C34878D82A}">
                    <a16:rowId xmlns:a16="http://schemas.microsoft.com/office/drawing/2014/main" val="10006"/>
                  </a:ext>
                </a:extLst>
              </a:tr>
            </a:tbl>
          </a:graphicData>
        </a:graphic>
      </p:graphicFrame>
      <p:sp>
        <p:nvSpPr>
          <p:cNvPr id="50180" name="Slide Number Placeholder 3">
            <a:extLst>
              <a:ext uri="{FF2B5EF4-FFF2-40B4-BE49-F238E27FC236}">
                <a16:creationId xmlns:a16="http://schemas.microsoft.com/office/drawing/2014/main" id="{6118BB76-F982-B58F-3014-46F9CBC3488D}"/>
              </a:ext>
            </a:extLst>
          </p:cNvPr>
          <p:cNvSpPr>
            <a:spLocks noGrp="1" noChangeArrowheads="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4D4D4D"/>
                </a:solidFill>
                <a:latin typeface="Trebuchet MS" panose="020B0603020202020204" pitchFamily="34" charset="0"/>
              </a:defRPr>
            </a:lvl1pPr>
            <a:lvl2pPr marL="742950" indent="-285750">
              <a:spcBef>
                <a:spcPct val="20000"/>
              </a:spcBef>
              <a:buChar char="•"/>
              <a:defRPr sz="2400">
                <a:solidFill>
                  <a:srgbClr val="777777"/>
                </a:solidFill>
                <a:latin typeface="Trebuchet MS" panose="020B0603020202020204" pitchFamily="34" charset="0"/>
              </a:defRPr>
            </a:lvl2pPr>
            <a:lvl3pPr marL="1143000" indent="-228600">
              <a:spcBef>
                <a:spcPct val="20000"/>
              </a:spcBef>
              <a:buChar char="•"/>
              <a:defRPr sz="2400">
                <a:solidFill>
                  <a:srgbClr val="777777"/>
                </a:solidFill>
                <a:latin typeface="Trebuchet MS" panose="020B0603020202020204" pitchFamily="34" charset="0"/>
              </a:defRPr>
            </a:lvl3pPr>
            <a:lvl4pPr marL="1600200" indent="-228600">
              <a:spcBef>
                <a:spcPct val="20000"/>
              </a:spcBef>
              <a:buChar char="•"/>
              <a:defRPr sz="2400">
                <a:solidFill>
                  <a:srgbClr val="777777"/>
                </a:solidFill>
                <a:latin typeface="Trebuchet MS" panose="020B0603020202020204" pitchFamily="34" charset="0"/>
              </a:defRPr>
            </a:lvl4pPr>
            <a:lvl5pPr marL="2057400" indent="-228600">
              <a:spcBef>
                <a:spcPct val="20000"/>
              </a:spcBef>
              <a:buChar char="•"/>
              <a:defRPr sz="2400">
                <a:solidFill>
                  <a:srgbClr val="777777"/>
                </a:solidFill>
                <a:latin typeface="Trebuchet MS" panose="020B0603020202020204" pitchFamily="34" charset="0"/>
              </a:defRPr>
            </a:lvl5pPr>
            <a:lvl6pPr marL="2514600" indent="-228600" eaLnBrk="0" fontAlgn="base" hangingPunct="0">
              <a:spcBef>
                <a:spcPct val="20000"/>
              </a:spcBef>
              <a:spcAft>
                <a:spcPct val="0"/>
              </a:spcAft>
              <a:buChar char="•"/>
              <a:defRPr sz="2400">
                <a:solidFill>
                  <a:srgbClr val="777777"/>
                </a:solidFill>
                <a:latin typeface="Trebuchet MS" panose="020B0603020202020204" pitchFamily="34" charset="0"/>
              </a:defRPr>
            </a:lvl6pPr>
            <a:lvl7pPr marL="2971800" indent="-228600" eaLnBrk="0" fontAlgn="base" hangingPunct="0">
              <a:spcBef>
                <a:spcPct val="20000"/>
              </a:spcBef>
              <a:spcAft>
                <a:spcPct val="0"/>
              </a:spcAft>
              <a:buChar char="•"/>
              <a:defRPr sz="2400">
                <a:solidFill>
                  <a:srgbClr val="777777"/>
                </a:solidFill>
                <a:latin typeface="Trebuchet MS" panose="020B0603020202020204" pitchFamily="34" charset="0"/>
              </a:defRPr>
            </a:lvl7pPr>
            <a:lvl8pPr marL="3429000" indent="-228600" eaLnBrk="0" fontAlgn="base" hangingPunct="0">
              <a:spcBef>
                <a:spcPct val="20000"/>
              </a:spcBef>
              <a:spcAft>
                <a:spcPct val="0"/>
              </a:spcAft>
              <a:buChar char="•"/>
              <a:defRPr sz="2400">
                <a:solidFill>
                  <a:srgbClr val="777777"/>
                </a:solidFill>
                <a:latin typeface="Trebuchet MS" panose="020B0603020202020204" pitchFamily="34" charset="0"/>
              </a:defRPr>
            </a:lvl8pPr>
            <a:lvl9pPr marL="3886200" indent="-228600" eaLnBrk="0" fontAlgn="base" hangingPunct="0">
              <a:spcBef>
                <a:spcPct val="20000"/>
              </a:spcBef>
              <a:spcAft>
                <a:spcPct val="0"/>
              </a:spcAft>
              <a:buChar char="•"/>
              <a:defRPr sz="2400">
                <a:solidFill>
                  <a:srgbClr val="777777"/>
                </a:solidFill>
                <a:latin typeface="Trebuchet MS" panose="020B0603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fld id="{E6EF1CB4-E2E1-4C89-860E-D693D9586323}" type="slidenum">
              <a:rPr kumimoji="0" lang="en-US"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pPr marL="0" marR="0" lvl="0" indent="0" algn="l" defTabSz="914400" rtl="0" eaLnBrk="1" fontAlgn="auto" latinLnBrk="0" hangingPunct="1">
                <a:lnSpc>
                  <a:spcPct val="100000"/>
                </a:lnSpc>
                <a:spcBef>
                  <a:spcPct val="0"/>
                </a:spcBef>
                <a:spcAft>
                  <a:spcPts val="0"/>
                </a:spcAft>
                <a:buClrTx/>
                <a:buSzTx/>
                <a:buFontTx/>
                <a:buNone/>
                <a:tabLst/>
                <a:defRPr/>
              </a:pPr>
              <a:t>22</a:t>
            </a:fld>
            <a:endParaRPr kumimoji="0" lang="en-US"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
        <p:nvSpPr>
          <p:cNvPr id="5" name="object 4">
            <a:extLst>
              <a:ext uri="{FF2B5EF4-FFF2-40B4-BE49-F238E27FC236}">
                <a16:creationId xmlns:a16="http://schemas.microsoft.com/office/drawing/2014/main" id="{ADD3E1A1-6142-AFD3-0C2C-21BCB8DC2F13}"/>
              </a:ext>
            </a:extLst>
          </p:cNvPr>
          <p:cNvSpPr txBox="1"/>
          <p:nvPr/>
        </p:nvSpPr>
        <p:spPr>
          <a:xfrm>
            <a:off x="642366" y="5113528"/>
            <a:ext cx="7194550" cy="299720"/>
          </a:xfrm>
          <a:prstGeom prst="rect">
            <a:avLst/>
          </a:prstGeom>
        </p:spPr>
        <p:txBody>
          <a:bodyPr vert="horz" wrap="square" lIns="0" tIns="12700" rIns="0" bIns="0" rtlCol="0">
            <a:spAutoFit/>
          </a:bodyPr>
          <a:lstStyle/>
          <a:p>
            <a:pPr marL="12700" marR="0" lvl="0" indent="0" algn="l" defTabSz="914400" rtl="0" eaLnBrk="1" fontAlgn="auto" latinLnBrk="0" hangingPunct="1">
              <a:lnSpc>
                <a:spcPct val="100000"/>
              </a:lnSpc>
              <a:spcBef>
                <a:spcPts val="100"/>
              </a:spcBef>
              <a:spcAft>
                <a:spcPts val="0"/>
              </a:spcAft>
              <a:buClrTx/>
              <a:buSzTx/>
              <a:buFontTx/>
              <a:buNone/>
              <a:tabLst/>
              <a:defRPr/>
            </a:pPr>
            <a:r>
              <a:rPr kumimoji="0" sz="1800" b="0" i="0" u="none" strike="noStrike" kern="1200" cap="none" spc="0" normalizeH="0" baseline="0" noProof="0">
                <a:ln>
                  <a:noFill/>
                </a:ln>
                <a:solidFill>
                  <a:srgbClr val="000000"/>
                </a:solidFill>
                <a:effectLst/>
                <a:uLnTx/>
                <a:uFillTx/>
                <a:latin typeface="Calibri"/>
                <a:ea typeface="+mn-ea"/>
                <a:cs typeface="Calibri"/>
              </a:rPr>
              <a:t>*Compliance</a:t>
            </a:r>
            <a:r>
              <a:rPr kumimoji="0" sz="1800" b="0" i="0" u="none" strike="noStrike" kern="1200" cap="none" spc="-45" normalizeH="0" baseline="0" noProof="0">
                <a:ln>
                  <a:noFill/>
                </a:ln>
                <a:solidFill>
                  <a:srgbClr val="000000"/>
                </a:solidFill>
                <a:effectLst/>
                <a:uLnTx/>
                <a:uFillTx/>
                <a:latin typeface="Calibri"/>
                <a:ea typeface="+mn-ea"/>
                <a:cs typeface="Calibri"/>
              </a:rPr>
              <a:t> </a:t>
            </a:r>
            <a:r>
              <a:rPr kumimoji="0" sz="1800" b="0" i="0" u="none" strike="noStrike" kern="1200" cap="none" spc="0" normalizeH="0" baseline="0" noProof="0">
                <a:ln>
                  <a:noFill/>
                </a:ln>
                <a:solidFill>
                  <a:srgbClr val="000000"/>
                </a:solidFill>
                <a:effectLst/>
                <a:uLnTx/>
                <a:uFillTx/>
                <a:latin typeface="Calibri"/>
                <a:ea typeface="+mn-ea"/>
                <a:cs typeface="Calibri"/>
              </a:rPr>
              <a:t>is</a:t>
            </a:r>
            <a:r>
              <a:rPr kumimoji="0" sz="1800" b="0" i="0" u="none" strike="noStrike" kern="1200" cap="none" spc="-60" normalizeH="0" baseline="0" noProof="0">
                <a:ln>
                  <a:noFill/>
                </a:ln>
                <a:solidFill>
                  <a:srgbClr val="000000"/>
                </a:solidFill>
                <a:effectLst/>
                <a:uLnTx/>
                <a:uFillTx/>
                <a:latin typeface="Calibri"/>
                <a:ea typeface="+mn-ea"/>
                <a:cs typeface="Calibri"/>
              </a:rPr>
              <a:t> </a:t>
            </a:r>
            <a:r>
              <a:rPr kumimoji="0" sz="1800" b="0" i="0" u="none" strike="noStrike" kern="1200" cap="none" spc="-10" normalizeH="0" baseline="0" noProof="0">
                <a:ln>
                  <a:noFill/>
                </a:ln>
                <a:solidFill>
                  <a:srgbClr val="000000"/>
                </a:solidFill>
                <a:effectLst/>
                <a:uLnTx/>
                <a:uFillTx/>
                <a:latin typeface="Calibri"/>
                <a:ea typeface="+mn-ea"/>
                <a:cs typeface="Calibri"/>
              </a:rPr>
              <a:t>determined</a:t>
            </a:r>
            <a:r>
              <a:rPr kumimoji="0" sz="1800" b="0" i="0" u="none" strike="noStrike" kern="1200" cap="none" spc="-30" normalizeH="0" baseline="0" noProof="0">
                <a:ln>
                  <a:noFill/>
                </a:ln>
                <a:solidFill>
                  <a:srgbClr val="000000"/>
                </a:solidFill>
                <a:effectLst/>
                <a:uLnTx/>
                <a:uFillTx/>
                <a:latin typeface="Calibri"/>
                <a:ea typeface="+mn-ea"/>
                <a:cs typeface="Calibri"/>
              </a:rPr>
              <a:t> </a:t>
            </a:r>
            <a:r>
              <a:rPr kumimoji="0" sz="1800" b="0" i="0" u="none" strike="noStrike" kern="1200" cap="none" spc="0" normalizeH="0" baseline="0" noProof="0">
                <a:ln>
                  <a:noFill/>
                </a:ln>
                <a:solidFill>
                  <a:srgbClr val="000000"/>
                </a:solidFill>
                <a:effectLst/>
                <a:uLnTx/>
                <a:uFillTx/>
                <a:latin typeface="Calibri"/>
                <a:ea typeface="+mn-ea"/>
                <a:cs typeface="Calibri"/>
              </a:rPr>
              <a:t>by</a:t>
            </a:r>
            <a:r>
              <a:rPr kumimoji="0" sz="1800" b="0" i="0" u="none" strike="noStrike" kern="1200" cap="none" spc="-50" normalizeH="0" baseline="0" noProof="0">
                <a:ln>
                  <a:noFill/>
                </a:ln>
                <a:solidFill>
                  <a:srgbClr val="000000"/>
                </a:solidFill>
                <a:effectLst/>
                <a:uLnTx/>
                <a:uFillTx/>
                <a:latin typeface="Calibri"/>
                <a:ea typeface="+mn-ea"/>
                <a:cs typeface="Calibri"/>
              </a:rPr>
              <a:t> </a:t>
            </a:r>
            <a:r>
              <a:rPr kumimoji="0" sz="1800" b="0" i="0" u="none" strike="noStrike" kern="1200" cap="none" spc="0" normalizeH="0" baseline="0" noProof="0">
                <a:ln>
                  <a:noFill/>
                </a:ln>
                <a:solidFill>
                  <a:srgbClr val="000000"/>
                </a:solidFill>
                <a:effectLst/>
                <a:uLnTx/>
                <a:uFillTx/>
                <a:latin typeface="Calibri"/>
                <a:ea typeface="+mn-ea"/>
                <a:cs typeface="Calibri"/>
              </a:rPr>
              <a:t>running</a:t>
            </a:r>
            <a:r>
              <a:rPr kumimoji="0" sz="1800" b="0" i="0" u="none" strike="noStrike" kern="1200" cap="none" spc="-55" normalizeH="0" baseline="0" noProof="0">
                <a:ln>
                  <a:noFill/>
                </a:ln>
                <a:solidFill>
                  <a:srgbClr val="000000"/>
                </a:solidFill>
                <a:effectLst/>
                <a:uLnTx/>
                <a:uFillTx/>
                <a:latin typeface="Calibri"/>
                <a:ea typeface="+mn-ea"/>
                <a:cs typeface="Calibri"/>
              </a:rPr>
              <a:t> </a:t>
            </a:r>
            <a:r>
              <a:rPr kumimoji="0" sz="1800" b="0" i="0" u="none" strike="noStrike" kern="1200" cap="none" spc="0" normalizeH="0" baseline="0" noProof="0">
                <a:ln>
                  <a:noFill/>
                </a:ln>
                <a:solidFill>
                  <a:srgbClr val="000000"/>
                </a:solidFill>
                <a:effectLst/>
                <a:uLnTx/>
                <a:uFillTx/>
                <a:latin typeface="Calibri"/>
                <a:ea typeface="+mn-ea"/>
                <a:cs typeface="Calibri"/>
              </a:rPr>
              <a:t>annual</a:t>
            </a:r>
            <a:r>
              <a:rPr kumimoji="0" sz="1800" b="0" i="0" u="none" strike="noStrike" kern="1200" cap="none" spc="-45" normalizeH="0" baseline="0" noProof="0">
                <a:ln>
                  <a:noFill/>
                </a:ln>
                <a:solidFill>
                  <a:srgbClr val="000000"/>
                </a:solidFill>
                <a:effectLst/>
                <a:uLnTx/>
                <a:uFillTx/>
                <a:latin typeface="Calibri"/>
                <a:ea typeface="+mn-ea"/>
                <a:cs typeface="Calibri"/>
              </a:rPr>
              <a:t> </a:t>
            </a:r>
            <a:r>
              <a:rPr kumimoji="0" sz="1800" b="0" i="0" u="none" strike="noStrike" kern="1200" cap="none" spc="-10" normalizeH="0" baseline="0" noProof="0">
                <a:ln>
                  <a:noFill/>
                </a:ln>
                <a:solidFill>
                  <a:srgbClr val="000000"/>
                </a:solidFill>
                <a:effectLst/>
                <a:uLnTx/>
                <a:uFillTx/>
                <a:latin typeface="Calibri"/>
                <a:ea typeface="+mn-ea"/>
                <a:cs typeface="Calibri"/>
              </a:rPr>
              <a:t>averages</a:t>
            </a:r>
            <a:r>
              <a:rPr kumimoji="0" sz="1800" b="0" i="0" u="none" strike="noStrike" kern="1200" cap="none" spc="-50" normalizeH="0" baseline="0" noProof="0">
                <a:ln>
                  <a:noFill/>
                </a:ln>
                <a:solidFill>
                  <a:srgbClr val="000000"/>
                </a:solidFill>
                <a:effectLst/>
                <a:uLnTx/>
                <a:uFillTx/>
                <a:latin typeface="Calibri"/>
                <a:ea typeface="+mn-ea"/>
                <a:cs typeface="Calibri"/>
              </a:rPr>
              <a:t> </a:t>
            </a:r>
            <a:r>
              <a:rPr kumimoji="0" sz="1800" b="0" i="0" u="none" strike="noStrike" kern="1200" cap="none" spc="0" normalizeH="0" baseline="0" noProof="0">
                <a:ln>
                  <a:noFill/>
                </a:ln>
                <a:solidFill>
                  <a:srgbClr val="000000"/>
                </a:solidFill>
                <a:effectLst/>
                <a:uLnTx/>
                <a:uFillTx/>
                <a:latin typeface="Calibri"/>
                <a:ea typeface="+mn-ea"/>
                <a:cs typeface="Calibri"/>
              </a:rPr>
              <a:t>at</a:t>
            </a:r>
            <a:r>
              <a:rPr kumimoji="0" sz="1800" b="0" i="0" u="none" strike="noStrike" kern="1200" cap="none" spc="-60" normalizeH="0" baseline="0" noProof="0">
                <a:ln>
                  <a:noFill/>
                </a:ln>
                <a:solidFill>
                  <a:srgbClr val="000000"/>
                </a:solidFill>
                <a:effectLst/>
                <a:uLnTx/>
                <a:uFillTx/>
                <a:latin typeface="Calibri"/>
                <a:ea typeface="+mn-ea"/>
                <a:cs typeface="Calibri"/>
              </a:rPr>
              <a:t> </a:t>
            </a:r>
            <a:r>
              <a:rPr kumimoji="0" sz="1800" b="0" i="0" u="none" strike="noStrike" kern="1200" cap="none" spc="0" normalizeH="0" baseline="0" noProof="0">
                <a:ln>
                  <a:noFill/>
                </a:ln>
                <a:solidFill>
                  <a:srgbClr val="000000"/>
                </a:solidFill>
                <a:effectLst/>
                <a:uLnTx/>
                <a:uFillTx/>
                <a:latin typeface="Calibri"/>
                <a:ea typeface="+mn-ea"/>
                <a:cs typeface="Calibri"/>
              </a:rPr>
              <a:t>the</a:t>
            </a:r>
            <a:r>
              <a:rPr kumimoji="0" sz="1800" b="0" i="0" u="none" strike="noStrike" kern="1200" cap="none" spc="-45" normalizeH="0" baseline="0" noProof="0">
                <a:ln>
                  <a:noFill/>
                </a:ln>
                <a:solidFill>
                  <a:srgbClr val="000000"/>
                </a:solidFill>
                <a:effectLst/>
                <a:uLnTx/>
                <a:uFillTx/>
                <a:latin typeface="Calibri"/>
                <a:ea typeface="+mn-ea"/>
                <a:cs typeface="Calibri"/>
              </a:rPr>
              <a:t> </a:t>
            </a:r>
            <a:r>
              <a:rPr kumimoji="0" sz="1800" b="0" i="0" u="none" strike="noStrike" kern="1200" cap="none" spc="0" normalizeH="0" baseline="0" noProof="0">
                <a:ln>
                  <a:noFill/>
                </a:ln>
                <a:solidFill>
                  <a:srgbClr val="000000"/>
                </a:solidFill>
                <a:effectLst/>
                <a:uLnTx/>
                <a:uFillTx/>
                <a:latin typeface="Calibri"/>
                <a:ea typeface="+mn-ea"/>
                <a:cs typeface="Calibri"/>
              </a:rPr>
              <a:t>sampling</a:t>
            </a:r>
            <a:r>
              <a:rPr kumimoji="0" sz="1800" b="0" i="0" u="none" strike="noStrike" kern="1200" cap="none" spc="-55" normalizeH="0" baseline="0" noProof="0">
                <a:ln>
                  <a:noFill/>
                </a:ln>
                <a:solidFill>
                  <a:srgbClr val="000000"/>
                </a:solidFill>
                <a:effectLst/>
                <a:uLnTx/>
                <a:uFillTx/>
                <a:latin typeface="Calibri"/>
                <a:ea typeface="+mn-ea"/>
                <a:cs typeface="Calibri"/>
              </a:rPr>
              <a:t> </a:t>
            </a:r>
            <a:r>
              <a:rPr kumimoji="0" sz="1800" b="0" i="0" u="none" strike="noStrike" kern="1200" cap="none" spc="-10" normalizeH="0" baseline="0" noProof="0">
                <a:ln>
                  <a:noFill/>
                </a:ln>
                <a:solidFill>
                  <a:srgbClr val="000000"/>
                </a:solidFill>
                <a:effectLst/>
                <a:uLnTx/>
                <a:uFillTx/>
                <a:latin typeface="Calibri"/>
                <a:ea typeface="+mn-ea"/>
                <a:cs typeface="Calibri"/>
              </a:rPr>
              <a:t>point</a:t>
            </a:r>
            <a:endParaRPr kumimoji="0" sz="1800" b="0" i="0" u="none" strike="noStrike" kern="1200" cap="none" spc="0" normalizeH="0" baseline="0" noProof="0">
              <a:ln>
                <a:noFill/>
              </a:ln>
              <a:solidFill>
                <a:srgbClr val="000000"/>
              </a:solidFill>
              <a:effectLst/>
              <a:uLnTx/>
              <a:uFillTx/>
              <a:latin typeface="Calibri"/>
              <a:ea typeface="+mn-ea"/>
              <a:cs typeface="Calibri"/>
            </a:endParaRPr>
          </a:p>
        </p:txBody>
      </p:sp>
      <p:sp>
        <p:nvSpPr>
          <p:cNvPr id="3" name="TextBox 2">
            <a:extLst>
              <a:ext uri="{FF2B5EF4-FFF2-40B4-BE49-F238E27FC236}">
                <a16:creationId xmlns:a16="http://schemas.microsoft.com/office/drawing/2014/main" id="{76FB804C-9722-A29C-7EDC-980AE71721D8}"/>
              </a:ext>
            </a:extLst>
          </p:cNvPr>
          <p:cNvSpPr txBox="1"/>
          <p:nvPr/>
        </p:nvSpPr>
        <p:spPr>
          <a:xfrm>
            <a:off x="609600" y="5454533"/>
            <a:ext cx="10174791" cy="923330"/>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Trebuchet MS"/>
                <a:ea typeface="+mn-ea"/>
                <a:cs typeface="+mn-cs"/>
              </a:rPr>
              <a:t>Maximum Contaminant Level Goal (MCLG): a public health goal calculated within reason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Trebuchet MS"/>
                <a:ea typeface="+mn-ea"/>
                <a:cs typeface="+mn-cs"/>
              </a:rPr>
              <a:t>Maximum Contaminant Level (MCL): Legally enforceable regulation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Trebuchet MS"/>
                <a:ea typeface="+mn-ea"/>
                <a:cs typeface="+mn-cs"/>
              </a:rPr>
              <a:t>ppt = parts per trillion  </a:t>
            </a:r>
          </a:p>
        </p:txBody>
      </p:sp>
    </p:spTree>
    <p:extLst>
      <p:ext uri="{BB962C8B-B14F-4D97-AF65-F5344CB8AC3E}">
        <p14:creationId xmlns:p14="http://schemas.microsoft.com/office/powerpoint/2010/main" val="6804286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DA0F59C-FCCD-7BD8-E50C-9BDD615E292E}"/>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B06FADC-34E6-4821-AF2D-13CC67ECEC0C}" type="slidenum">
              <a:rPr kumimoji="0" lang="en-US" altLang="en-US" sz="1200" b="0" i="0" u="none" strike="noStrike" kern="1200" cap="none" spc="0" normalizeH="0" baseline="0" noProof="0" smtClean="0">
                <a:ln>
                  <a:noFill/>
                </a:ln>
                <a:solidFill>
                  <a:srgbClr val="898989"/>
                </a:solidFill>
                <a:effectLst/>
                <a:uLnTx/>
                <a:uFillTx/>
                <a:latin typeface="Trebuchet MS"/>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23</a:t>
            </a:fld>
            <a:endParaRPr kumimoji="0" lang="en-US" altLang="en-US" sz="1200" b="0" i="0" u="none" strike="noStrike" kern="1200" cap="none" spc="0" normalizeH="0" baseline="0" noProof="0">
              <a:ln>
                <a:noFill/>
              </a:ln>
              <a:solidFill>
                <a:srgbClr val="898989"/>
              </a:solidFill>
              <a:effectLst/>
              <a:uLnTx/>
              <a:uFillTx/>
              <a:latin typeface="Trebuchet MS"/>
              <a:ea typeface="+mn-ea"/>
              <a:cs typeface="+mn-cs"/>
            </a:endParaRPr>
          </a:p>
        </p:txBody>
      </p:sp>
      <p:sp>
        <p:nvSpPr>
          <p:cNvPr id="5" name="object 2">
            <a:extLst>
              <a:ext uri="{FF2B5EF4-FFF2-40B4-BE49-F238E27FC236}">
                <a16:creationId xmlns:a16="http://schemas.microsoft.com/office/drawing/2014/main" id="{A01A5671-5C9E-8029-C734-2A2104F6B8D7}"/>
              </a:ext>
            </a:extLst>
          </p:cNvPr>
          <p:cNvSpPr txBox="1"/>
          <p:nvPr/>
        </p:nvSpPr>
        <p:spPr>
          <a:xfrm>
            <a:off x="502158" y="940638"/>
            <a:ext cx="10513695" cy="4868449"/>
          </a:xfrm>
          <a:prstGeom prst="rect">
            <a:avLst/>
          </a:prstGeom>
        </p:spPr>
        <p:txBody>
          <a:bodyPr vert="horz" wrap="square" lIns="0" tIns="12065" rIns="0" bIns="0" rtlCol="0" anchor="t">
            <a:spAutoFit/>
          </a:bodyPr>
          <a:lstStyle/>
          <a:p>
            <a:pPr marL="12700" marR="0" lvl="0" indent="0" algn="l" defTabSz="914400" rtl="0" eaLnBrk="1" fontAlgn="auto" latinLnBrk="0" hangingPunct="1">
              <a:lnSpc>
                <a:spcPct val="123945"/>
              </a:lnSpc>
              <a:spcBef>
                <a:spcPts val="95"/>
              </a:spcBef>
              <a:spcAft>
                <a:spcPts val="0"/>
              </a:spcAft>
              <a:buClrTx/>
              <a:buSzTx/>
              <a:buFontTx/>
              <a:buNone/>
              <a:tabLst/>
              <a:defRPr/>
            </a:pPr>
            <a:r>
              <a:rPr kumimoji="0" lang="en-US" sz="2600" b="1" i="0" u="none" strike="noStrike" kern="1200" cap="none" spc="0" normalizeH="0" baseline="0" noProof="0">
                <a:ln>
                  <a:noFill/>
                </a:ln>
                <a:solidFill>
                  <a:srgbClr val="000000"/>
                </a:solidFill>
                <a:effectLst/>
                <a:uLnTx/>
                <a:uFillTx/>
                <a:latin typeface="Calibri"/>
                <a:ea typeface="+mn-ea"/>
                <a:cs typeface="Calibri"/>
              </a:rPr>
              <a:t>To be completed by April 27, </a:t>
            </a:r>
            <a:r>
              <a:rPr kumimoji="0" sz="2600" b="1" i="0" u="none" strike="noStrike" kern="1200" cap="none" spc="-10" normalizeH="0" baseline="0" noProof="0">
                <a:ln>
                  <a:noFill/>
                </a:ln>
                <a:solidFill>
                  <a:srgbClr val="000000"/>
                </a:solidFill>
                <a:effectLst/>
                <a:uLnTx/>
                <a:uFillTx/>
                <a:latin typeface="Calibri"/>
                <a:ea typeface="+mn-ea"/>
                <a:cs typeface="Calibri"/>
              </a:rPr>
              <a:t>2027</a:t>
            </a:r>
            <a:r>
              <a:rPr kumimoji="0" sz="2600" b="0" i="0" u="none" strike="noStrike" kern="1200" cap="none" spc="-10" normalizeH="0" baseline="0" noProof="0">
                <a:ln>
                  <a:noFill/>
                </a:ln>
                <a:solidFill>
                  <a:srgbClr val="000000"/>
                </a:solidFill>
                <a:effectLst/>
                <a:uLnTx/>
                <a:uFillTx/>
                <a:latin typeface="Calibri"/>
                <a:ea typeface="+mn-ea"/>
                <a:cs typeface="Calibri"/>
              </a:rPr>
              <a:t>:</a:t>
            </a:r>
            <a:endParaRPr kumimoji="0" lang="en-US" sz="2600" b="0" i="0" u="none" strike="noStrike" kern="1200" cap="none" spc="0" normalizeH="0" baseline="0" noProof="0">
              <a:ln>
                <a:noFill/>
              </a:ln>
              <a:solidFill>
                <a:srgbClr val="000000"/>
              </a:solidFill>
              <a:effectLst/>
              <a:uLnTx/>
              <a:uFillTx/>
              <a:latin typeface="Calibri"/>
              <a:ea typeface="+mn-ea"/>
              <a:cs typeface="Calibri"/>
            </a:endParaRPr>
          </a:p>
          <a:p>
            <a:pPr marL="698500" marR="0" lvl="0" indent="-228600" algn="l" defTabSz="914400" rtl="0" eaLnBrk="1" fontAlgn="auto" latinLnBrk="0" hangingPunct="1">
              <a:lnSpc>
                <a:spcPct val="123945"/>
              </a:lnSpc>
              <a:spcBef>
                <a:spcPts val="0"/>
              </a:spcBef>
              <a:spcAft>
                <a:spcPts val="0"/>
              </a:spcAft>
              <a:buClrTx/>
              <a:buSzTx/>
              <a:buFont typeface="Arial"/>
              <a:buChar char="•"/>
              <a:tabLst>
                <a:tab pos="698500" algn="l"/>
              </a:tabLst>
              <a:defRPr/>
            </a:pPr>
            <a:r>
              <a:rPr kumimoji="0" sz="2600" b="0" i="0" u="none" strike="noStrike" kern="1200" cap="none" spc="0" normalizeH="0" baseline="0" noProof="0">
                <a:ln>
                  <a:noFill/>
                </a:ln>
                <a:solidFill>
                  <a:srgbClr val="000000"/>
                </a:solidFill>
                <a:effectLst/>
                <a:uLnTx/>
                <a:uFillTx/>
                <a:latin typeface="Calibri"/>
                <a:ea typeface="+mn-ea"/>
                <a:cs typeface="Calibri"/>
              </a:rPr>
              <a:t>Initial</a:t>
            </a:r>
            <a:r>
              <a:rPr kumimoji="0" sz="2600" b="0" i="0" u="none" strike="noStrike" kern="1200" cap="none" spc="-55"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monitoring</a:t>
            </a:r>
            <a:r>
              <a:rPr kumimoji="0" lang="en-US" sz="2600" b="0" i="0" u="none" strike="noStrike" kern="1200" cap="none" spc="0" normalizeH="0" baseline="0" noProof="0">
                <a:ln>
                  <a:noFill/>
                </a:ln>
                <a:solidFill>
                  <a:srgbClr val="000000"/>
                </a:solidFill>
                <a:effectLst/>
                <a:uLnTx/>
                <a:uFillTx/>
                <a:latin typeface="Calibri"/>
                <a:ea typeface="+mn-ea"/>
                <a:cs typeface="Calibri"/>
              </a:rPr>
              <a:t> – currently happening</a:t>
            </a:r>
            <a:endParaRPr kumimoji="0" lang="en-US" sz="2600" b="0" i="0" u="none" strike="noStrike" kern="1200" cap="none" spc="0" normalizeH="0" baseline="0" noProof="0">
              <a:ln>
                <a:noFill/>
              </a:ln>
              <a:solidFill>
                <a:srgbClr val="000000"/>
              </a:solidFill>
              <a:effectLst/>
              <a:uLnTx/>
              <a:uFillTx/>
              <a:latin typeface="Calibri"/>
              <a:ea typeface="Calibri"/>
              <a:cs typeface="Calibri"/>
            </a:endParaRPr>
          </a:p>
          <a:p>
            <a:pPr marL="12700" marR="0" lvl="0" indent="0" algn="l" defTabSz="914400" rtl="0" eaLnBrk="1" fontAlgn="auto" latinLnBrk="0" hangingPunct="1">
              <a:lnSpc>
                <a:spcPct val="123945"/>
              </a:lnSpc>
              <a:spcBef>
                <a:spcPts val="2340"/>
              </a:spcBef>
              <a:spcAft>
                <a:spcPts val="0"/>
              </a:spcAft>
              <a:buClrTx/>
              <a:buSzTx/>
              <a:buFontTx/>
              <a:buNone/>
              <a:tabLst/>
              <a:defRPr/>
            </a:pPr>
            <a:r>
              <a:rPr kumimoji="0" sz="2600" b="0" i="0" u="none" strike="noStrike" kern="1200" cap="none" spc="0" normalizeH="0" baseline="0" noProof="0">
                <a:ln>
                  <a:noFill/>
                </a:ln>
                <a:solidFill>
                  <a:srgbClr val="000000"/>
                </a:solidFill>
                <a:effectLst/>
                <a:uLnTx/>
                <a:uFillTx/>
                <a:latin typeface="Calibri"/>
                <a:ea typeface="+mn-ea"/>
                <a:cs typeface="Calibri"/>
              </a:rPr>
              <a:t>Starting</a:t>
            </a:r>
            <a:r>
              <a:rPr kumimoji="0" sz="2600" b="0" i="0" u="none" strike="noStrike" kern="1200" cap="none" spc="-45" normalizeH="0" baseline="0" noProof="0">
                <a:ln>
                  <a:noFill/>
                </a:ln>
                <a:solidFill>
                  <a:srgbClr val="000000"/>
                </a:solidFill>
                <a:effectLst/>
                <a:uLnTx/>
                <a:uFillTx/>
                <a:latin typeface="Calibri"/>
                <a:ea typeface="+mn-ea"/>
                <a:cs typeface="Calibri"/>
              </a:rPr>
              <a:t> </a:t>
            </a:r>
            <a:r>
              <a:rPr kumimoji="0" sz="2600" b="1" i="0" u="none" strike="noStrike" kern="1200" cap="none" spc="0" normalizeH="0" baseline="0" noProof="0">
                <a:ln>
                  <a:noFill/>
                </a:ln>
                <a:solidFill>
                  <a:srgbClr val="000000"/>
                </a:solidFill>
                <a:effectLst/>
                <a:uLnTx/>
                <a:uFillTx/>
                <a:latin typeface="Calibri"/>
                <a:ea typeface="+mn-ea"/>
                <a:cs typeface="Calibri"/>
              </a:rPr>
              <a:t>three</a:t>
            </a:r>
            <a:r>
              <a:rPr kumimoji="0" sz="2600" b="1" i="0" u="none" strike="noStrike" kern="1200" cap="none" spc="-50" normalizeH="0" baseline="0" noProof="0">
                <a:ln>
                  <a:noFill/>
                </a:ln>
                <a:solidFill>
                  <a:srgbClr val="000000"/>
                </a:solidFill>
                <a:effectLst/>
                <a:uLnTx/>
                <a:uFillTx/>
                <a:latin typeface="Calibri"/>
                <a:ea typeface="+mn-ea"/>
                <a:cs typeface="Calibri"/>
              </a:rPr>
              <a:t> </a:t>
            </a:r>
            <a:r>
              <a:rPr kumimoji="0" sz="2600" b="1" i="0" u="none" strike="noStrike" kern="1200" cap="none" spc="0" normalizeH="0" baseline="0" noProof="0">
                <a:ln>
                  <a:noFill/>
                </a:ln>
                <a:solidFill>
                  <a:srgbClr val="000000"/>
                </a:solidFill>
                <a:effectLst/>
                <a:uLnTx/>
                <a:uFillTx/>
                <a:latin typeface="Calibri"/>
                <a:ea typeface="+mn-ea"/>
                <a:cs typeface="Calibri"/>
              </a:rPr>
              <a:t>years</a:t>
            </a:r>
            <a:r>
              <a:rPr kumimoji="0" sz="2600" b="1" i="0" u="none" strike="noStrike" kern="1200" cap="none" spc="-45" normalizeH="0" baseline="0" noProof="0">
                <a:ln>
                  <a:noFill/>
                </a:ln>
                <a:solidFill>
                  <a:srgbClr val="000000"/>
                </a:solidFill>
                <a:effectLst/>
                <a:uLnTx/>
                <a:uFillTx/>
                <a:latin typeface="Calibri"/>
                <a:ea typeface="+mn-ea"/>
                <a:cs typeface="Calibri"/>
              </a:rPr>
              <a:t> </a:t>
            </a:r>
            <a:r>
              <a:rPr kumimoji="0" sz="2600" b="0" i="0" u="none" strike="noStrike" kern="1200" cap="none" spc="-10" normalizeH="0" baseline="0" noProof="0">
                <a:ln>
                  <a:noFill/>
                </a:ln>
                <a:solidFill>
                  <a:srgbClr val="000000"/>
                </a:solidFill>
                <a:effectLst/>
                <a:uLnTx/>
                <a:uFillTx/>
                <a:latin typeface="Calibri"/>
                <a:ea typeface="+mn-ea"/>
                <a:cs typeface="Calibri"/>
              </a:rPr>
              <a:t>following</a:t>
            </a:r>
            <a:r>
              <a:rPr kumimoji="0" sz="2600" b="0" i="0" u="none" strike="noStrike" kern="1200" cap="none" spc="-45"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rule</a:t>
            </a:r>
            <a:r>
              <a:rPr kumimoji="0" sz="2600" b="0" i="0" u="none" strike="noStrike" kern="1200" cap="none" spc="-60" normalizeH="0" baseline="0" noProof="0">
                <a:ln>
                  <a:noFill/>
                </a:ln>
                <a:solidFill>
                  <a:srgbClr val="000000"/>
                </a:solidFill>
                <a:effectLst/>
                <a:uLnTx/>
                <a:uFillTx/>
                <a:latin typeface="Calibri"/>
                <a:ea typeface="+mn-ea"/>
                <a:cs typeface="Calibri"/>
              </a:rPr>
              <a:t> </a:t>
            </a:r>
            <a:r>
              <a:rPr kumimoji="0" sz="2600" b="0" i="0" u="none" strike="noStrike" kern="1200" cap="none" spc="-20" normalizeH="0" baseline="0" noProof="0">
                <a:ln>
                  <a:noFill/>
                </a:ln>
                <a:solidFill>
                  <a:srgbClr val="000000"/>
                </a:solidFill>
                <a:effectLst/>
                <a:uLnTx/>
                <a:uFillTx/>
                <a:latin typeface="Calibri"/>
                <a:ea typeface="+mn-ea"/>
                <a:cs typeface="Calibri"/>
              </a:rPr>
              <a:t>promulgation</a:t>
            </a:r>
            <a:r>
              <a:rPr kumimoji="0" sz="2600" b="0" i="0" u="none" strike="noStrike" kern="1200" cap="none" spc="-50"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(2027</a:t>
            </a:r>
            <a:r>
              <a:rPr kumimoji="0" sz="2600" b="0" i="0" u="none" strike="noStrike" kern="1200" cap="none" spc="-90"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a:t>
            </a:r>
            <a:r>
              <a:rPr kumimoji="0" sz="2600" b="0" i="0" u="none" strike="noStrike" kern="1200" cap="none" spc="-65" normalizeH="0" baseline="0" noProof="0">
                <a:ln>
                  <a:noFill/>
                </a:ln>
                <a:solidFill>
                  <a:srgbClr val="000000"/>
                </a:solidFill>
                <a:effectLst/>
                <a:uLnTx/>
                <a:uFillTx/>
                <a:latin typeface="Calibri"/>
                <a:ea typeface="+mn-ea"/>
                <a:cs typeface="Calibri"/>
              </a:rPr>
              <a:t> </a:t>
            </a:r>
            <a:r>
              <a:rPr kumimoji="0" sz="2600" b="0" i="0" u="none" strike="noStrike" kern="1200" cap="none" spc="-10" normalizeH="0" baseline="0" noProof="0">
                <a:ln>
                  <a:noFill/>
                </a:ln>
                <a:solidFill>
                  <a:srgbClr val="000000"/>
                </a:solidFill>
                <a:effectLst/>
                <a:uLnTx/>
                <a:uFillTx/>
                <a:latin typeface="Calibri"/>
                <a:ea typeface="+mn-ea"/>
                <a:cs typeface="Calibri"/>
              </a:rPr>
              <a:t>2029):</a:t>
            </a:r>
            <a:endParaRPr kumimoji="0" sz="2600" b="0" i="0" u="none" strike="noStrike" kern="1200" cap="none" spc="0" normalizeH="0" baseline="0" noProof="0">
              <a:ln>
                <a:noFill/>
              </a:ln>
              <a:solidFill>
                <a:srgbClr val="000000"/>
              </a:solidFill>
              <a:effectLst/>
              <a:uLnTx/>
              <a:uFillTx/>
              <a:latin typeface="Calibri"/>
              <a:ea typeface="+mn-ea"/>
              <a:cs typeface="Calibri"/>
            </a:endParaRPr>
          </a:p>
          <a:p>
            <a:pPr marL="698500" marR="381000" lvl="0" indent="-229235" algn="l" defTabSz="914400" rtl="0" eaLnBrk="1" fontAlgn="auto" latinLnBrk="0" hangingPunct="1">
              <a:lnSpc>
                <a:spcPct val="80000"/>
              </a:lnSpc>
              <a:spcBef>
                <a:spcPts val="565"/>
              </a:spcBef>
              <a:spcAft>
                <a:spcPts val="0"/>
              </a:spcAft>
              <a:buClrTx/>
              <a:buSzTx/>
              <a:buFont typeface="Arial"/>
              <a:buChar char="•"/>
              <a:tabLst>
                <a:tab pos="698500" algn="l"/>
              </a:tabLst>
              <a:defRPr/>
            </a:pPr>
            <a:r>
              <a:rPr kumimoji="0" sz="2600" b="0" i="0" u="none" strike="noStrike" kern="1200" cap="none" spc="0" normalizeH="0" baseline="0" noProof="0">
                <a:ln>
                  <a:noFill/>
                </a:ln>
                <a:solidFill>
                  <a:srgbClr val="000000"/>
                </a:solidFill>
                <a:effectLst/>
                <a:uLnTx/>
                <a:uFillTx/>
                <a:latin typeface="Calibri"/>
                <a:ea typeface="+mn-ea"/>
                <a:cs typeface="Calibri"/>
              </a:rPr>
              <a:t>Results</a:t>
            </a:r>
            <a:r>
              <a:rPr kumimoji="0" sz="2600" b="0" i="0" u="none" strike="noStrike" kern="1200" cap="none" spc="-55"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of</a:t>
            </a:r>
            <a:r>
              <a:rPr kumimoji="0" sz="2600" b="0" i="0" u="none" strike="noStrike" kern="1200" cap="none" spc="-55"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initial</a:t>
            </a:r>
            <a:r>
              <a:rPr kumimoji="0" sz="2600" b="0" i="0" u="none" strike="noStrike" kern="1200" cap="none" spc="-30"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monitoring</a:t>
            </a:r>
            <a:r>
              <a:rPr kumimoji="0" sz="2600" b="0" i="0" u="none" strike="noStrike" kern="1200" cap="none" spc="-35"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must</a:t>
            </a:r>
            <a:r>
              <a:rPr kumimoji="0" lang="en-US" sz="2600" b="0" i="0" u="none" strike="noStrike" kern="1200" cap="none" spc="-55" normalizeH="0" baseline="0" noProof="0">
                <a:ln>
                  <a:noFill/>
                </a:ln>
                <a:solidFill>
                  <a:srgbClr val="000000"/>
                </a:solidFill>
                <a:effectLst/>
                <a:uLnTx/>
                <a:uFillTx/>
                <a:latin typeface="Calibri"/>
                <a:ea typeface="+mn-ea"/>
                <a:cs typeface="Calibri"/>
              </a:rPr>
              <a:t> be shared with the public </a:t>
            </a:r>
            <a:endParaRPr kumimoji="0" lang="en-US" sz="2600" b="0" i="0" u="none" strike="noStrike" kern="1200" cap="none" spc="0" normalizeH="0" baseline="0" noProof="0">
              <a:ln>
                <a:noFill/>
              </a:ln>
              <a:solidFill>
                <a:srgbClr val="000000"/>
              </a:solidFill>
              <a:effectLst/>
              <a:uLnTx/>
              <a:uFillTx/>
              <a:latin typeface="Calibri"/>
              <a:ea typeface="Calibri"/>
              <a:cs typeface="Calibri"/>
            </a:endParaRPr>
          </a:p>
          <a:p>
            <a:pPr marL="698500" marR="5080" lvl="0" indent="-229235" algn="l" defTabSz="914400" rtl="0" eaLnBrk="1" fontAlgn="auto" latinLnBrk="0" hangingPunct="1">
              <a:lnSpc>
                <a:spcPct val="101428"/>
              </a:lnSpc>
              <a:spcBef>
                <a:spcPts val="475"/>
              </a:spcBef>
              <a:spcAft>
                <a:spcPts val="0"/>
              </a:spcAft>
              <a:buClrTx/>
              <a:buSzTx/>
              <a:buFont typeface="Arial"/>
              <a:buChar char="•"/>
              <a:tabLst>
                <a:tab pos="698500" algn="l"/>
              </a:tabLst>
              <a:defRPr/>
            </a:pPr>
            <a:r>
              <a:rPr kumimoji="0" sz="2600" b="0" i="0" u="none" strike="noStrike" kern="1200" cap="none" spc="0" normalizeH="0" baseline="0" noProof="0">
                <a:ln>
                  <a:noFill/>
                </a:ln>
                <a:solidFill>
                  <a:srgbClr val="000000"/>
                </a:solidFill>
                <a:effectLst/>
                <a:uLnTx/>
                <a:uFillTx/>
                <a:latin typeface="Calibri"/>
                <a:ea typeface="+mn-ea"/>
                <a:cs typeface="Calibri"/>
              </a:rPr>
              <a:t>Regular</a:t>
            </a:r>
            <a:r>
              <a:rPr kumimoji="0" sz="2600" b="0" i="0" u="none" strike="noStrike" kern="1200" cap="none" spc="-70"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monitoring</a:t>
            </a:r>
            <a:r>
              <a:rPr kumimoji="0" sz="2600" b="0" i="0" u="none" strike="noStrike" kern="1200" cap="none" spc="-60"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for</a:t>
            </a:r>
            <a:r>
              <a:rPr kumimoji="0" sz="2600" b="0" i="0" u="none" strike="noStrike" kern="1200" cap="none" spc="-75"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compliance</a:t>
            </a:r>
            <a:r>
              <a:rPr kumimoji="0" sz="2600" b="0" i="0" u="none" strike="noStrike" kern="1200" cap="none" spc="-60"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must</a:t>
            </a:r>
            <a:r>
              <a:rPr kumimoji="0" sz="2600" b="0" i="0" u="none" strike="noStrike" kern="1200" cap="none" spc="-80" normalizeH="0" baseline="0" noProof="0">
                <a:ln>
                  <a:noFill/>
                </a:ln>
                <a:solidFill>
                  <a:srgbClr val="000000"/>
                </a:solidFill>
                <a:effectLst/>
                <a:uLnTx/>
                <a:uFillTx/>
                <a:latin typeface="Calibri"/>
                <a:ea typeface="+mn-ea"/>
                <a:cs typeface="Calibri"/>
              </a:rPr>
              <a:t> </a:t>
            </a:r>
            <a:r>
              <a:rPr kumimoji="0" lang="en-US" sz="2600" b="0" i="0" u="none" strike="noStrike" kern="1200" cap="none" spc="0" normalizeH="0" baseline="0" noProof="0">
                <a:ln>
                  <a:noFill/>
                </a:ln>
                <a:solidFill>
                  <a:srgbClr val="000000"/>
                </a:solidFill>
                <a:effectLst/>
                <a:uLnTx/>
                <a:uFillTx/>
                <a:latin typeface="Calibri"/>
                <a:ea typeface="+mn-ea"/>
                <a:cs typeface="Calibri"/>
              </a:rPr>
              <a:t>begin</a:t>
            </a:r>
          </a:p>
          <a:p>
            <a:pPr marL="698500" marR="5080" lvl="0" indent="-229235" algn="l" defTabSz="914400" rtl="0" eaLnBrk="1" fontAlgn="auto" latinLnBrk="0" hangingPunct="1">
              <a:lnSpc>
                <a:spcPct val="101428"/>
              </a:lnSpc>
              <a:spcBef>
                <a:spcPts val="475"/>
              </a:spcBef>
              <a:spcAft>
                <a:spcPts val="0"/>
              </a:spcAft>
              <a:buClrTx/>
              <a:buSzTx/>
              <a:buFont typeface="Arial"/>
              <a:buChar char="•"/>
              <a:tabLst>
                <a:tab pos="698500" algn="l"/>
              </a:tabLst>
              <a:defRPr/>
            </a:pPr>
            <a:r>
              <a:rPr kumimoji="0" lang="en-US" sz="2600" b="0" i="0" u="none" strike="noStrike" kern="1200" cap="none" spc="0" normalizeH="0" baseline="0" noProof="0">
                <a:ln>
                  <a:noFill/>
                </a:ln>
                <a:solidFill>
                  <a:srgbClr val="000000"/>
                </a:solidFill>
                <a:effectLst/>
                <a:uLnTx/>
                <a:uFillTx/>
                <a:latin typeface="Calibri"/>
                <a:ea typeface="+mn-ea"/>
                <a:cs typeface="Calibri"/>
              </a:rPr>
              <a:t>Public</a:t>
            </a:r>
            <a:r>
              <a:rPr kumimoji="0" sz="2600" b="0" i="0" u="none" strike="noStrike" kern="1200" cap="none" spc="-95" normalizeH="0" baseline="0" noProof="0">
                <a:ln>
                  <a:noFill/>
                </a:ln>
                <a:solidFill>
                  <a:srgbClr val="000000"/>
                </a:solidFill>
                <a:effectLst/>
                <a:uLnTx/>
                <a:uFillTx/>
                <a:latin typeface="Calibri"/>
                <a:ea typeface="+mn-ea"/>
                <a:cs typeface="Calibri"/>
              </a:rPr>
              <a:t> </a:t>
            </a:r>
            <a:r>
              <a:rPr kumimoji="0" sz="2600" b="0" i="0" u="none" strike="noStrike" kern="1200" cap="none" spc="-10" normalizeH="0" baseline="0" noProof="0">
                <a:ln>
                  <a:noFill/>
                </a:ln>
                <a:solidFill>
                  <a:srgbClr val="000000"/>
                </a:solidFill>
                <a:effectLst/>
                <a:uLnTx/>
                <a:uFillTx/>
                <a:latin typeface="Calibri"/>
                <a:ea typeface="+mn-ea"/>
                <a:cs typeface="Calibri"/>
              </a:rPr>
              <a:t>notification</a:t>
            </a:r>
            <a:r>
              <a:rPr kumimoji="0" sz="2600" b="0" i="0" u="none" strike="noStrike" kern="1200" cap="none" spc="-65"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for</a:t>
            </a:r>
            <a:r>
              <a:rPr kumimoji="0" sz="2600" b="0" i="0" u="none" strike="noStrike" kern="1200" cap="none" spc="-85"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monitoring</a:t>
            </a:r>
            <a:r>
              <a:rPr kumimoji="0" sz="2600" b="0" i="0" u="none" strike="noStrike" kern="1200" cap="none" spc="-65"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and</a:t>
            </a:r>
            <a:r>
              <a:rPr kumimoji="0" sz="2600" b="0" i="0" u="none" strike="noStrike" kern="1200" cap="none" spc="-90"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testing</a:t>
            </a:r>
            <a:r>
              <a:rPr kumimoji="0" sz="2600" b="0" i="0" u="none" strike="noStrike" kern="1200" cap="none" spc="-80" normalizeH="0" baseline="0" noProof="0">
                <a:ln>
                  <a:noFill/>
                </a:ln>
                <a:solidFill>
                  <a:srgbClr val="000000"/>
                </a:solidFill>
                <a:effectLst/>
                <a:uLnTx/>
                <a:uFillTx/>
                <a:latin typeface="Calibri"/>
                <a:ea typeface="+mn-ea"/>
                <a:cs typeface="Calibri"/>
              </a:rPr>
              <a:t> </a:t>
            </a:r>
            <a:r>
              <a:rPr kumimoji="0" sz="2600" b="0" i="0" u="none" strike="noStrike" kern="1200" cap="none" spc="-10" normalizeH="0" baseline="0" noProof="0">
                <a:ln>
                  <a:noFill/>
                </a:ln>
                <a:solidFill>
                  <a:srgbClr val="000000"/>
                </a:solidFill>
                <a:effectLst/>
                <a:uLnTx/>
                <a:uFillTx/>
                <a:latin typeface="Calibri"/>
                <a:ea typeface="+mn-ea"/>
                <a:cs typeface="Calibri"/>
              </a:rPr>
              <a:t>violations</a:t>
            </a:r>
            <a:r>
              <a:rPr kumimoji="0" lang="en-US" sz="2600" b="0" i="0" u="none" strike="noStrike" kern="1200" cap="none" spc="-10" normalizeH="0" baseline="0" noProof="0">
                <a:ln>
                  <a:noFill/>
                </a:ln>
                <a:solidFill>
                  <a:srgbClr val="000000"/>
                </a:solidFill>
                <a:effectLst/>
                <a:uLnTx/>
                <a:uFillTx/>
                <a:latin typeface="Calibri"/>
                <a:ea typeface="+mn-ea"/>
                <a:cs typeface="Calibri"/>
              </a:rPr>
              <a:t> </a:t>
            </a:r>
            <a:endParaRPr kumimoji="0" lang="en-US" sz="2600" b="0" i="0" u="none" strike="noStrike" kern="1200" cap="none" spc="0" normalizeH="0" baseline="0" noProof="0">
              <a:ln>
                <a:noFill/>
              </a:ln>
              <a:solidFill>
                <a:srgbClr val="000000"/>
              </a:solidFill>
              <a:effectLst/>
              <a:uLnTx/>
              <a:uFillTx/>
              <a:latin typeface="Calibri"/>
              <a:ea typeface="Calibri"/>
              <a:cs typeface="Calibri"/>
            </a:endParaRPr>
          </a:p>
          <a:p>
            <a:pPr marL="12700" marR="0" lvl="0" indent="0" algn="l" defTabSz="914400" rtl="0" eaLnBrk="1" fontAlgn="auto" latinLnBrk="0" hangingPunct="1">
              <a:lnSpc>
                <a:spcPct val="123945"/>
              </a:lnSpc>
              <a:spcBef>
                <a:spcPts val="2330"/>
              </a:spcBef>
              <a:spcAft>
                <a:spcPts val="0"/>
              </a:spcAft>
              <a:buClrTx/>
              <a:buSzTx/>
              <a:buFontTx/>
              <a:buNone/>
              <a:tabLst/>
              <a:defRPr/>
            </a:pPr>
            <a:r>
              <a:rPr kumimoji="0" sz="2600" b="0" i="0" u="none" strike="noStrike" kern="1200" cap="none" spc="0" normalizeH="0" baseline="0" noProof="0">
                <a:ln>
                  <a:noFill/>
                </a:ln>
                <a:solidFill>
                  <a:srgbClr val="000000"/>
                </a:solidFill>
                <a:effectLst/>
                <a:uLnTx/>
                <a:uFillTx/>
                <a:latin typeface="Calibri"/>
                <a:ea typeface="+mn-ea"/>
                <a:cs typeface="Calibri"/>
              </a:rPr>
              <a:t>Starting</a:t>
            </a:r>
            <a:r>
              <a:rPr kumimoji="0" sz="2600" b="0" i="0" u="none" strike="noStrike" kern="1200" cap="none" spc="-80" normalizeH="0" baseline="0" noProof="0">
                <a:ln>
                  <a:noFill/>
                </a:ln>
                <a:solidFill>
                  <a:srgbClr val="000000"/>
                </a:solidFill>
                <a:effectLst/>
                <a:uLnTx/>
                <a:uFillTx/>
                <a:latin typeface="Calibri"/>
                <a:ea typeface="+mn-ea"/>
                <a:cs typeface="Calibri"/>
              </a:rPr>
              <a:t> </a:t>
            </a:r>
            <a:r>
              <a:rPr kumimoji="0" sz="2600" b="1" i="0" u="none" strike="noStrike" kern="1200" cap="none" spc="0" normalizeH="0" baseline="0" noProof="0">
                <a:ln>
                  <a:noFill/>
                </a:ln>
                <a:solidFill>
                  <a:srgbClr val="000000"/>
                </a:solidFill>
                <a:effectLst/>
                <a:uLnTx/>
                <a:uFillTx/>
                <a:latin typeface="Calibri"/>
                <a:ea typeface="+mn-ea"/>
                <a:cs typeface="Calibri"/>
              </a:rPr>
              <a:t>five</a:t>
            </a:r>
            <a:r>
              <a:rPr kumimoji="0" sz="2600" b="1" i="0" u="none" strike="noStrike" kern="1200" cap="none" spc="-95" normalizeH="0" baseline="0" noProof="0">
                <a:ln>
                  <a:noFill/>
                </a:ln>
                <a:solidFill>
                  <a:srgbClr val="000000"/>
                </a:solidFill>
                <a:effectLst/>
                <a:uLnTx/>
                <a:uFillTx/>
                <a:latin typeface="Calibri"/>
                <a:ea typeface="+mn-ea"/>
                <a:cs typeface="Calibri"/>
              </a:rPr>
              <a:t> </a:t>
            </a:r>
            <a:r>
              <a:rPr kumimoji="0" sz="2600" b="1" i="0" u="none" strike="noStrike" kern="1200" cap="none" spc="0" normalizeH="0" baseline="0" noProof="0">
                <a:ln>
                  <a:noFill/>
                </a:ln>
                <a:solidFill>
                  <a:srgbClr val="000000"/>
                </a:solidFill>
                <a:effectLst/>
                <a:uLnTx/>
                <a:uFillTx/>
                <a:latin typeface="Calibri"/>
                <a:ea typeface="+mn-ea"/>
                <a:cs typeface="Calibri"/>
              </a:rPr>
              <a:t>years</a:t>
            </a:r>
            <a:r>
              <a:rPr kumimoji="0" sz="2600" b="1" i="0" u="none" strike="noStrike" kern="1200" cap="none" spc="-85"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following</a:t>
            </a:r>
            <a:r>
              <a:rPr kumimoji="0" sz="2600" b="0" i="0" u="none" strike="noStrike" kern="1200" cap="none" spc="-75"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rule</a:t>
            </a:r>
            <a:r>
              <a:rPr kumimoji="0" sz="2600" b="0" i="0" u="none" strike="noStrike" kern="1200" cap="none" spc="-95" normalizeH="0" baseline="0" noProof="0">
                <a:ln>
                  <a:noFill/>
                </a:ln>
                <a:solidFill>
                  <a:srgbClr val="000000"/>
                </a:solidFill>
                <a:effectLst/>
                <a:uLnTx/>
                <a:uFillTx/>
                <a:latin typeface="Calibri"/>
                <a:ea typeface="+mn-ea"/>
                <a:cs typeface="Calibri"/>
              </a:rPr>
              <a:t> </a:t>
            </a:r>
            <a:r>
              <a:rPr kumimoji="0" sz="2600" b="0" i="0" u="none" strike="noStrike" kern="1200" cap="none" spc="-20" normalizeH="0" baseline="0" noProof="0">
                <a:ln>
                  <a:noFill/>
                </a:ln>
                <a:solidFill>
                  <a:srgbClr val="000000"/>
                </a:solidFill>
                <a:effectLst/>
                <a:uLnTx/>
                <a:uFillTx/>
                <a:latin typeface="Calibri"/>
                <a:ea typeface="+mn-ea"/>
                <a:cs typeface="Calibri"/>
              </a:rPr>
              <a:t>promulgation</a:t>
            </a:r>
            <a:r>
              <a:rPr kumimoji="0" sz="2600" b="0" i="0" u="none" strike="noStrike" kern="1200" cap="none" spc="-75"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(starting</a:t>
            </a:r>
            <a:r>
              <a:rPr kumimoji="0" sz="2600" b="0" i="0" u="none" strike="noStrike" kern="1200" cap="none" spc="-85" normalizeH="0" baseline="0" noProof="0">
                <a:ln>
                  <a:noFill/>
                </a:ln>
                <a:solidFill>
                  <a:srgbClr val="000000"/>
                </a:solidFill>
                <a:effectLst/>
                <a:uLnTx/>
                <a:uFillTx/>
                <a:latin typeface="Calibri"/>
                <a:ea typeface="+mn-ea"/>
                <a:cs typeface="Calibri"/>
              </a:rPr>
              <a:t> </a:t>
            </a:r>
            <a:r>
              <a:rPr kumimoji="0" sz="2600" b="0" i="0" u="none" strike="noStrike" kern="1200" cap="none" spc="-10" normalizeH="0" baseline="0" noProof="0">
                <a:ln>
                  <a:noFill/>
                </a:ln>
                <a:solidFill>
                  <a:srgbClr val="000000"/>
                </a:solidFill>
                <a:effectLst/>
                <a:uLnTx/>
                <a:uFillTx/>
                <a:latin typeface="Calibri"/>
                <a:ea typeface="+mn-ea"/>
                <a:cs typeface="Calibri"/>
              </a:rPr>
              <a:t>2029)</a:t>
            </a:r>
            <a:endParaRPr kumimoji="0" sz="2600" b="0" i="0" u="none" strike="noStrike" kern="1200" cap="none" spc="0" normalizeH="0" baseline="0" noProof="0">
              <a:ln>
                <a:noFill/>
              </a:ln>
              <a:solidFill>
                <a:srgbClr val="000000"/>
              </a:solidFill>
              <a:effectLst/>
              <a:uLnTx/>
              <a:uFillTx/>
              <a:latin typeface="Calibri"/>
              <a:ea typeface="+mn-ea"/>
              <a:cs typeface="Calibri"/>
            </a:endParaRPr>
          </a:p>
          <a:p>
            <a:pPr marL="698500" marR="0" lvl="0" indent="-228600" algn="l" defTabSz="914400" rtl="0" eaLnBrk="1" fontAlgn="auto" latinLnBrk="0" hangingPunct="1">
              <a:lnSpc>
                <a:spcPct val="121510"/>
              </a:lnSpc>
              <a:spcBef>
                <a:spcPts val="0"/>
              </a:spcBef>
              <a:spcAft>
                <a:spcPts val="0"/>
              </a:spcAft>
              <a:buClrTx/>
              <a:buSzTx/>
              <a:buFont typeface="Arial"/>
              <a:buChar char="•"/>
              <a:tabLst>
                <a:tab pos="698500" algn="l"/>
              </a:tabLst>
              <a:defRPr/>
            </a:pPr>
            <a:r>
              <a:rPr kumimoji="0" sz="2600" b="0" i="0" u="none" strike="noStrike" kern="1200" cap="none" spc="0" normalizeH="0" baseline="0" noProof="0">
                <a:ln>
                  <a:noFill/>
                </a:ln>
                <a:solidFill>
                  <a:srgbClr val="000000"/>
                </a:solidFill>
                <a:effectLst/>
                <a:uLnTx/>
                <a:uFillTx/>
                <a:latin typeface="Calibri"/>
                <a:ea typeface="+mn-ea"/>
                <a:cs typeface="Calibri"/>
              </a:rPr>
              <a:t>Comply</a:t>
            </a:r>
            <a:r>
              <a:rPr kumimoji="0" sz="2600" b="0" i="0" u="none" strike="noStrike" kern="1200" cap="none" spc="-55"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with</a:t>
            </a:r>
            <a:r>
              <a:rPr kumimoji="0" sz="2600" b="0" i="0" u="none" strike="noStrike" kern="1200" cap="none" spc="-55"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all</a:t>
            </a:r>
            <a:r>
              <a:rPr kumimoji="0" sz="2600" b="0" i="0" u="none" strike="noStrike" kern="1200" cap="none" spc="-35" normalizeH="0" baseline="0" noProof="0">
                <a:ln>
                  <a:noFill/>
                </a:ln>
                <a:solidFill>
                  <a:srgbClr val="000000"/>
                </a:solidFill>
                <a:effectLst/>
                <a:uLnTx/>
                <a:uFillTx/>
                <a:latin typeface="Calibri"/>
                <a:ea typeface="+mn-ea"/>
                <a:cs typeface="Calibri"/>
              </a:rPr>
              <a:t> </a:t>
            </a:r>
            <a:r>
              <a:rPr kumimoji="0" sz="2600" b="0" i="0" u="none" strike="noStrike" kern="1200" cap="none" spc="-20" normalizeH="0" baseline="0" noProof="0">
                <a:ln>
                  <a:noFill/>
                </a:ln>
                <a:solidFill>
                  <a:srgbClr val="000000"/>
                </a:solidFill>
                <a:effectLst/>
                <a:uLnTx/>
                <a:uFillTx/>
                <a:latin typeface="Calibri"/>
                <a:ea typeface="+mn-ea"/>
                <a:cs typeface="Calibri"/>
              </a:rPr>
              <a:t>MCLs</a:t>
            </a:r>
            <a:endParaRPr kumimoji="0" sz="2600" b="0" i="0" u="none" strike="noStrike" kern="1200" cap="none" spc="0" normalizeH="0" baseline="0" noProof="0">
              <a:ln>
                <a:noFill/>
              </a:ln>
              <a:solidFill>
                <a:srgbClr val="000000"/>
              </a:solidFill>
              <a:effectLst/>
              <a:uLnTx/>
              <a:uFillTx/>
              <a:latin typeface="Calibri"/>
              <a:ea typeface="+mn-ea"/>
              <a:cs typeface="Calibri"/>
            </a:endParaRPr>
          </a:p>
          <a:p>
            <a:pPr marL="698500" marR="0" lvl="0" indent="-228600" algn="l" defTabSz="914400" rtl="0" eaLnBrk="1" fontAlgn="auto" latinLnBrk="0" hangingPunct="1">
              <a:lnSpc>
                <a:spcPct val="124148"/>
              </a:lnSpc>
              <a:spcBef>
                <a:spcPts val="0"/>
              </a:spcBef>
              <a:spcAft>
                <a:spcPts val="0"/>
              </a:spcAft>
              <a:buClrTx/>
              <a:buSzTx/>
              <a:buFont typeface="Arial"/>
              <a:buChar char="•"/>
              <a:tabLst>
                <a:tab pos="698500" algn="l"/>
              </a:tabLst>
              <a:defRPr/>
            </a:pPr>
            <a:r>
              <a:rPr kumimoji="0" sz="2600" b="0" i="0" u="none" strike="noStrike" kern="1200" cap="none" spc="0" normalizeH="0" baseline="0" noProof="0">
                <a:ln>
                  <a:noFill/>
                </a:ln>
                <a:solidFill>
                  <a:srgbClr val="000000"/>
                </a:solidFill>
                <a:effectLst/>
                <a:uLnTx/>
                <a:uFillTx/>
                <a:latin typeface="Calibri"/>
                <a:ea typeface="+mn-ea"/>
                <a:cs typeface="Calibri"/>
              </a:rPr>
              <a:t>Public</a:t>
            </a:r>
            <a:r>
              <a:rPr kumimoji="0" sz="2600" b="0" i="0" u="none" strike="noStrike" kern="1200" cap="none" spc="-70" normalizeH="0" baseline="0" noProof="0">
                <a:ln>
                  <a:noFill/>
                </a:ln>
                <a:solidFill>
                  <a:srgbClr val="000000"/>
                </a:solidFill>
                <a:effectLst/>
                <a:uLnTx/>
                <a:uFillTx/>
                <a:latin typeface="Calibri"/>
                <a:ea typeface="+mn-ea"/>
                <a:cs typeface="Calibri"/>
              </a:rPr>
              <a:t> </a:t>
            </a:r>
            <a:r>
              <a:rPr kumimoji="0" sz="2600" b="0" i="0" u="none" strike="noStrike" kern="1200" cap="none" spc="-10" normalizeH="0" baseline="0" noProof="0">
                <a:ln>
                  <a:noFill/>
                </a:ln>
                <a:solidFill>
                  <a:srgbClr val="000000"/>
                </a:solidFill>
                <a:effectLst/>
                <a:uLnTx/>
                <a:uFillTx/>
                <a:latin typeface="Calibri"/>
                <a:ea typeface="+mn-ea"/>
                <a:cs typeface="Calibri"/>
              </a:rPr>
              <a:t>notification</a:t>
            </a:r>
            <a:r>
              <a:rPr kumimoji="0" sz="2600" b="0" i="0" u="none" strike="noStrike" kern="1200" cap="none" spc="-40"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for</a:t>
            </a:r>
            <a:r>
              <a:rPr kumimoji="0" sz="2600" b="0" i="0" u="none" strike="noStrike" kern="1200" cap="none" spc="-60" normalizeH="0" baseline="0" noProof="0">
                <a:ln>
                  <a:noFill/>
                </a:ln>
                <a:solidFill>
                  <a:srgbClr val="000000"/>
                </a:solidFill>
                <a:effectLst/>
                <a:uLnTx/>
                <a:uFillTx/>
                <a:latin typeface="Calibri"/>
                <a:ea typeface="+mn-ea"/>
                <a:cs typeface="Calibri"/>
              </a:rPr>
              <a:t> </a:t>
            </a:r>
            <a:r>
              <a:rPr kumimoji="0" sz="2600" b="0" i="0" u="none" strike="noStrike" kern="1200" cap="none" spc="0" normalizeH="0" baseline="0" noProof="0">
                <a:ln>
                  <a:noFill/>
                </a:ln>
                <a:solidFill>
                  <a:srgbClr val="000000"/>
                </a:solidFill>
                <a:effectLst/>
                <a:uLnTx/>
                <a:uFillTx/>
                <a:latin typeface="Calibri"/>
                <a:ea typeface="+mn-ea"/>
                <a:cs typeface="Calibri"/>
              </a:rPr>
              <a:t>MCL</a:t>
            </a:r>
            <a:r>
              <a:rPr kumimoji="0" sz="2600" b="0" i="0" u="none" strike="noStrike" kern="1200" cap="none" spc="-60" normalizeH="0" baseline="0" noProof="0">
                <a:ln>
                  <a:noFill/>
                </a:ln>
                <a:solidFill>
                  <a:srgbClr val="000000"/>
                </a:solidFill>
                <a:effectLst/>
                <a:uLnTx/>
                <a:uFillTx/>
                <a:latin typeface="Calibri"/>
                <a:ea typeface="+mn-ea"/>
                <a:cs typeface="Calibri"/>
              </a:rPr>
              <a:t> </a:t>
            </a:r>
            <a:r>
              <a:rPr kumimoji="0" sz="2600" b="0" i="0" u="none" strike="noStrike" kern="1200" cap="none" spc="-10" normalizeH="0" baseline="0" noProof="0">
                <a:ln>
                  <a:noFill/>
                </a:ln>
                <a:solidFill>
                  <a:srgbClr val="000000"/>
                </a:solidFill>
                <a:effectLst/>
                <a:uLnTx/>
                <a:uFillTx/>
                <a:latin typeface="Calibri"/>
                <a:ea typeface="+mn-ea"/>
                <a:cs typeface="Calibri"/>
              </a:rPr>
              <a:t>violations</a:t>
            </a:r>
            <a:endParaRPr kumimoji="0" sz="2600" b="0" i="0" u="none" strike="noStrike" kern="1200" cap="none" spc="0" normalizeH="0" baseline="0" noProof="0">
              <a:ln>
                <a:noFill/>
              </a:ln>
              <a:solidFill>
                <a:srgbClr val="000000"/>
              </a:solidFill>
              <a:effectLst/>
              <a:uLnTx/>
              <a:uFillTx/>
              <a:latin typeface="Calibri"/>
              <a:ea typeface="+mn-ea"/>
              <a:cs typeface="Calibri"/>
            </a:endParaRPr>
          </a:p>
        </p:txBody>
      </p:sp>
      <p:sp>
        <p:nvSpPr>
          <p:cNvPr id="6" name="object 3">
            <a:extLst>
              <a:ext uri="{FF2B5EF4-FFF2-40B4-BE49-F238E27FC236}">
                <a16:creationId xmlns:a16="http://schemas.microsoft.com/office/drawing/2014/main" id="{3C01079E-F9F0-1D22-36D3-8B1747BBC038}"/>
              </a:ext>
            </a:extLst>
          </p:cNvPr>
          <p:cNvSpPr txBox="1">
            <a:spLocks/>
          </p:cNvSpPr>
          <p:nvPr/>
        </p:nvSpPr>
        <p:spPr bwMode="auto">
          <a:xfrm>
            <a:off x="502158" y="278637"/>
            <a:ext cx="11085957" cy="635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73914" rIns="0" bIns="0" numCol="1" rtlCol="0" anchor="ctr" anchorCtr="0" compatLnSpc="1">
            <a:prstTxWarp prst="textNoShape">
              <a:avLst/>
            </a:prstTxWarp>
            <a:spAutoFit/>
          </a:bodyPr>
          <a:lstStyle>
            <a:lvl1pPr algn="l" rtl="0" eaLnBrk="0" fontAlgn="base" hangingPunct="0">
              <a:spcBef>
                <a:spcPct val="0"/>
              </a:spcBef>
              <a:spcAft>
                <a:spcPct val="0"/>
              </a:spcAft>
              <a:defRPr sz="3600">
                <a:solidFill>
                  <a:srgbClr val="003366"/>
                </a:solidFill>
                <a:latin typeface="+mj-lt"/>
                <a:ea typeface="+mj-ea"/>
                <a:cs typeface="+mj-cs"/>
              </a:defRPr>
            </a:lvl1pPr>
            <a:lvl2pPr algn="l" rtl="0" eaLnBrk="0" fontAlgn="base" hangingPunct="0">
              <a:spcBef>
                <a:spcPct val="0"/>
              </a:spcBef>
              <a:spcAft>
                <a:spcPct val="0"/>
              </a:spcAft>
              <a:defRPr sz="3600">
                <a:solidFill>
                  <a:srgbClr val="003366"/>
                </a:solidFill>
                <a:latin typeface="Trebuchet MS" pitchFamily="34" charset="0"/>
              </a:defRPr>
            </a:lvl2pPr>
            <a:lvl3pPr algn="l" rtl="0" eaLnBrk="0" fontAlgn="base" hangingPunct="0">
              <a:spcBef>
                <a:spcPct val="0"/>
              </a:spcBef>
              <a:spcAft>
                <a:spcPct val="0"/>
              </a:spcAft>
              <a:defRPr sz="3600">
                <a:solidFill>
                  <a:srgbClr val="003366"/>
                </a:solidFill>
                <a:latin typeface="Trebuchet MS" pitchFamily="34" charset="0"/>
              </a:defRPr>
            </a:lvl3pPr>
            <a:lvl4pPr algn="l" rtl="0" eaLnBrk="0" fontAlgn="base" hangingPunct="0">
              <a:spcBef>
                <a:spcPct val="0"/>
              </a:spcBef>
              <a:spcAft>
                <a:spcPct val="0"/>
              </a:spcAft>
              <a:defRPr sz="3600">
                <a:solidFill>
                  <a:srgbClr val="003366"/>
                </a:solidFill>
                <a:latin typeface="Trebuchet MS" pitchFamily="34" charset="0"/>
              </a:defRPr>
            </a:lvl4pPr>
            <a:lvl5pPr algn="l" rtl="0" eaLnBrk="0" fontAlgn="base" hangingPunct="0">
              <a:spcBef>
                <a:spcPct val="0"/>
              </a:spcBef>
              <a:spcAft>
                <a:spcPct val="0"/>
              </a:spcAft>
              <a:defRPr sz="3600">
                <a:solidFill>
                  <a:srgbClr val="003366"/>
                </a:solidFill>
                <a:latin typeface="Trebuchet MS" pitchFamily="34" charset="0"/>
              </a:defRPr>
            </a:lvl5pPr>
            <a:lvl6pPr marL="457200" algn="l" rtl="0" fontAlgn="base">
              <a:spcBef>
                <a:spcPct val="0"/>
              </a:spcBef>
              <a:spcAft>
                <a:spcPct val="0"/>
              </a:spcAft>
              <a:defRPr sz="3600">
                <a:solidFill>
                  <a:srgbClr val="003366"/>
                </a:solidFill>
                <a:latin typeface="Trebuchet MS" pitchFamily="34" charset="0"/>
              </a:defRPr>
            </a:lvl6pPr>
            <a:lvl7pPr marL="914400" algn="l" rtl="0" fontAlgn="base">
              <a:spcBef>
                <a:spcPct val="0"/>
              </a:spcBef>
              <a:spcAft>
                <a:spcPct val="0"/>
              </a:spcAft>
              <a:defRPr sz="3600">
                <a:solidFill>
                  <a:srgbClr val="003366"/>
                </a:solidFill>
                <a:latin typeface="Trebuchet MS" pitchFamily="34" charset="0"/>
              </a:defRPr>
            </a:lvl7pPr>
            <a:lvl8pPr marL="1371600" algn="l" rtl="0" fontAlgn="base">
              <a:spcBef>
                <a:spcPct val="0"/>
              </a:spcBef>
              <a:spcAft>
                <a:spcPct val="0"/>
              </a:spcAft>
              <a:defRPr sz="3600">
                <a:solidFill>
                  <a:srgbClr val="003366"/>
                </a:solidFill>
                <a:latin typeface="Trebuchet MS" pitchFamily="34" charset="0"/>
              </a:defRPr>
            </a:lvl8pPr>
            <a:lvl9pPr marL="1828800" algn="l" rtl="0" fontAlgn="base">
              <a:spcBef>
                <a:spcPct val="0"/>
              </a:spcBef>
              <a:spcAft>
                <a:spcPct val="0"/>
              </a:spcAft>
              <a:defRPr sz="3600">
                <a:solidFill>
                  <a:srgbClr val="003366"/>
                </a:solidFill>
                <a:latin typeface="Trebuchet MS" pitchFamily="34" charset="0"/>
              </a:defRPr>
            </a:lvl9pPr>
          </a:lstStyle>
          <a:p>
            <a:pPr marL="22860" marR="0" lvl="0" indent="0" algn="ctr" defTabSz="914400" rtl="0" eaLnBrk="0" fontAlgn="base" latinLnBrk="0" hangingPunct="0">
              <a:lnSpc>
                <a:spcPct val="100000"/>
              </a:lnSpc>
              <a:spcBef>
                <a:spcPts val="100"/>
              </a:spcBef>
              <a:spcAft>
                <a:spcPct val="0"/>
              </a:spcAft>
              <a:buClrTx/>
              <a:buSzTx/>
              <a:buFontTx/>
              <a:buNone/>
              <a:tabLst/>
              <a:defRPr/>
            </a:pPr>
            <a:r>
              <a:rPr kumimoji="0" lang="en-US" sz="3600" b="0" i="0" u="none" strike="noStrike" kern="0" cap="none" spc="-20" normalizeH="0" baseline="0" noProof="0" dirty="0">
                <a:ln>
                  <a:noFill/>
                </a:ln>
                <a:solidFill>
                  <a:srgbClr val="003366"/>
                </a:solidFill>
                <a:effectLst/>
                <a:uLnTx/>
                <a:uFillTx/>
                <a:latin typeface="Trebuchet MS"/>
                <a:ea typeface="+mj-ea"/>
                <a:cs typeface="+mj-cs"/>
              </a:rPr>
              <a:t>Implementation:</a:t>
            </a:r>
            <a:r>
              <a:rPr kumimoji="0" lang="en-US" sz="3600" b="0" i="0" u="none" strike="noStrike" kern="0" cap="none" spc="-85" normalizeH="0" baseline="0" noProof="0" dirty="0">
                <a:ln>
                  <a:noFill/>
                </a:ln>
                <a:solidFill>
                  <a:srgbClr val="003366"/>
                </a:solidFill>
                <a:effectLst/>
                <a:uLnTx/>
                <a:uFillTx/>
                <a:latin typeface="Trebuchet MS"/>
                <a:ea typeface="+mj-ea"/>
                <a:cs typeface="+mj-cs"/>
              </a:rPr>
              <a:t> </a:t>
            </a:r>
            <a:r>
              <a:rPr kumimoji="0" lang="en-US" sz="3600" b="0" i="0" u="none" strike="noStrike" kern="0" cap="none" spc="-10" normalizeH="0" baseline="0" noProof="0" dirty="0">
                <a:ln>
                  <a:noFill/>
                </a:ln>
                <a:solidFill>
                  <a:srgbClr val="003366"/>
                </a:solidFill>
                <a:effectLst/>
                <a:uLnTx/>
                <a:uFillTx/>
                <a:latin typeface="Trebuchet MS"/>
                <a:ea typeface="+mj-ea"/>
                <a:cs typeface="+mj-cs"/>
              </a:rPr>
              <a:t>Timeframes</a:t>
            </a:r>
            <a:r>
              <a:rPr kumimoji="0" lang="en-US" sz="3600" b="0" i="0" u="none" strike="noStrike" kern="0" cap="none" spc="-110" normalizeH="0" baseline="0" noProof="0" dirty="0">
                <a:ln>
                  <a:noFill/>
                </a:ln>
                <a:solidFill>
                  <a:srgbClr val="003366"/>
                </a:solidFill>
                <a:effectLst/>
                <a:uLnTx/>
                <a:uFillTx/>
                <a:latin typeface="Trebuchet MS"/>
                <a:ea typeface="+mj-ea"/>
                <a:cs typeface="+mj-cs"/>
              </a:rPr>
              <a:t> </a:t>
            </a:r>
            <a:r>
              <a:rPr kumimoji="0" lang="en-US" sz="3600" b="0" i="0" u="none" strike="noStrike" kern="0" cap="none" spc="0" normalizeH="0" baseline="0" noProof="0" dirty="0">
                <a:ln>
                  <a:noFill/>
                </a:ln>
                <a:solidFill>
                  <a:srgbClr val="003366"/>
                </a:solidFill>
                <a:effectLst/>
                <a:uLnTx/>
                <a:uFillTx/>
                <a:latin typeface="Trebuchet MS"/>
                <a:ea typeface="+mj-ea"/>
                <a:cs typeface="+mj-cs"/>
              </a:rPr>
              <a:t>for</a:t>
            </a:r>
            <a:r>
              <a:rPr kumimoji="0" lang="en-US" sz="3600" b="0" i="0" u="none" strike="noStrike" kern="0" cap="none" spc="-100" normalizeH="0" baseline="0" noProof="0" dirty="0">
                <a:ln>
                  <a:noFill/>
                </a:ln>
                <a:solidFill>
                  <a:srgbClr val="003366"/>
                </a:solidFill>
                <a:effectLst/>
                <a:uLnTx/>
                <a:uFillTx/>
                <a:latin typeface="Trebuchet MS"/>
                <a:ea typeface="+mj-ea"/>
                <a:cs typeface="+mj-cs"/>
              </a:rPr>
              <a:t> </a:t>
            </a:r>
            <a:r>
              <a:rPr kumimoji="0" lang="en-US" sz="3600" b="0" i="0" u="none" strike="noStrike" kern="0" cap="none" spc="-20" normalizeH="0" baseline="0" noProof="0" dirty="0">
                <a:ln>
                  <a:noFill/>
                </a:ln>
                <a:solidFill>
                  <a:srgbClr val="003366"/>
                </a:solidFill>
                <a:effectLst/>
                <a:uLnTx/>
                <a:uFillTx/>
                <a:latin typeface="Trebuchet MS"/>
                <a:ea typeface="+mj-ea"/>
                <a:cs typeface="+mj-cs"/>
              </a:rPr>
              <a:t>Water</a:t>
            </a:r>
            <a:r>
              <a:rPr kumimoji="0" lang="en-US" sz="3600" b="0" i="0" u="none" strike="noStrike" kern="0" cap="none" spc="-105" normalizeH="0" baseline="0" noProof="0" dirty="0">
                <a:ln>
                  <a:noFill/>
                </a:ln>
                <a:solidFill>
                  <a:srgbClr val="003366"/>
                </a:solidFill>
                <a:effectLst/>
                <a:uLnTx/>
                <a:uFillTx/>
                <a:latin typeface="Trebuchet MS"/>
                <a:ea typeface="+mj-ea"/>
                <a:cs typeface="+mj-cs"/>
              </a:rPr>
              <a:t> </a:t>
            </a:r>
            <a:r>
              <a:rPr kumimoji="0" lang="en-US" sz="3600" b="0" i="0" u="none" strike="noStrike" kern="0" cap="none" spc="-10" normalizeH="0" baseline="0" noProof="0" dirty="0">
                <a:ln>
                  <a:noFill/>
                </a:ln>
                <a:solidFill>
                  <a:srgbClr val="003366"/>
                </a:solidFill>
                <a:effectLst/>
                <a:uLnTx/>
                <a:uFillTx/>
                <a:latin typeface="Trebuchet MS"/>
                <a:ea typeface="+mj-ea"/>
                <a:cs typeface="+mj-cs"/>
              </a:rPr>
              <a:t>Systems</a:t>
            </a:r>
          </a:p>
        </p:txBody>
      </p:sp>
    </p:spTree>
    <p:extLst>
      <p:ext uri="{BB962C8B-B14F-4D97-AF65-F5344CB8AC3E}">
        <p14:creationId xmlns:p14="http://schemas.microsoft.com/office/powerpoint/2010/main" val="17314377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A7533-AC75-280A-ADE3-98C62F1E5974}"/>
              </a:ext>
            </a:extLst>
          </p:cNvPr>
          <p:cNvSpPr>
            <a:spLocks noGrp="1"/>
          </p:cNvSpPr>
          <p:nvPr>
            <p:ph type="title"/>
          </p:nvPr>
        </p:nvSpPr>
        <p:spPr/>
        <p:txBody>
          <a:bodyPr/>
          <a:lstStyle/>
          <a:p>
            <a:r>
              <a:rPr lang="en-US" sz="3600" b="1" dirty="0">
                <a:solidFill>
                  <a:schemeClr val="accent2"/>
                </a:solidFill>
                <a:latin typeface="Calibri" panose="020F0502020204030204" pitchFamily="34" charset="0"/>
                <a:ea typeface="Calibri" panose="020F0502020204030204" pitchFamily="34" charset="0"/>
                <a:cs typeface="Calibri" panose="020F0502020204030204" pitchFamily="34" charset="0"/>
              </a:rPr>
              <a:t>Initial Monitoring – Due by April 27, 2027</a:t>
            </a:r>
          </a:p>
        </p:txBody>
      </p:sp>
      <p:pic>
        <p:nvPicPr>
          <p:cNvPr id="6" name="Content Placeholder 5">
            <a:extLst>
              <a:ext uri="{FF2B5EF4-FFF2-40B4-BE49-F238E27FC236}">
                <a16:creationId xmlns:a16="http://schemas.microsoft.com/office/drawing/2014/main" id="{DE52E7AE-D6F5-AB36-7D6A-4375193870D9}"/>
              </a:ext>
            </a:extLst>
          </p:cNvPr>
          <p:cNvPicPr>
            <a:picLocks noGrp="1" noChangeAspect="1"/>
          </p:cNvPicPr>
          <p:nvPr>
            <p:ph idx="1"/>
          </p:nvPr>
        </p:nvPicPr>
        <p:blipFill>
          <a:blip r:embed="rId3"/>
          <a:stretch>
            <a:fillRect/>
          </a:stretch>
        </p:blipFill>
        <p:spPr>
          <a:xfrm>
            <a:off x="1013086" y="1120674"/>
            <a:ext cx="10165827" cy="2428560"/>
          </a:xfrm>
        </p:spPr>
      </p:pic>
      <p:sp>
        <p:nvSpPr>
          <p:cNvPr id="4" name="Slide Number Placeholder 3">
            <a:extLst>
              <a:ext uri="{FF2B5EF4-FFF2-40B4-BE49-F238E27FC236}">
                <a16:creationId xmlns:a16="http://schemas.microsoft.com/office/drawing/2014/main" id="{515E43AE-FA25-9F1F-5341-A809AFDA7990}"/>
              </a:ext>
            </a:extLst>
          </p:cNvPr>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06DE0FB-21DB-4F9B-82E9-8E1678D88524}" type="slidenum">
              <a:rPr kumimoji="0" lang="en-US" altLang="en-US" sz="1400" b="0" i="0" u="none" strike="noStrike" kern="1200" cap="none" spc="0" normalizeH="0" baseline="0" noProof="0">
                <a:ln>
                  <a:noFill/>
                </a:ln>
                <a:solidFill>
                  <a:srgbClr val="000000"/>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24</a:t>
            </a:fld>
            <a:endParaRPr kumimoji="0" lang="en-US" altLang="en-US" sz="1400" b="0" i="0" u="none" strike="noStrike" kern="1200" cap="none" spc="0" normalizeH="0" baseline="0" noProof="0">
              <a:ln>
                <a:noFill/>
              </a:ln>
              <a:solidFill>
                <a:srgbClr val="000000"/>
              </a:solidFill>
              <a:effectLst/>
              <a:uLnTx/>
              <a:uFillTx/>
              <a:latin typeface="Arial" charset="0"/>
              <a:ea typeface="+mn-ea"/>
              <a:cs typeface="Arial" charset="0"/>
            </a:endParaRPr>
          </a:p>
        </p:txBody>
      </p:sp>
      <p:sp>
        <p:nvSpPr>
          <p:cNvPr id="7" name="TextBox 6">
            <a:extLst>
              <a:ext uri="{FF2B5EF4-FFF2-40B4-BE49-F238E27FC236}">
                <a16:creationId xmlns:a16="http://schemas.microsoft.com/office/drawing/2014/main" id="{19B6551E-8F6A-12DD-929F-AC7200CA4184}"/>
              </a:ext>
            </a:extLst>
          </p:cNvPr>
          <p:cNvSpPr txBox="1"/>
          <p:nvPr/>
        </p:nvSpPr>
        <p:spPr>
          <a:xfrm>
            <a:off x="1302027" y="3429002"/>
            <a:ext cx="9417854" cy="2739211"/>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a:ln>
                  <a:noFill/>
                </a:ln>
                <a:solidFill>
                  <a:srgbClr val="000000"/>
                </a:solidFill>
                <a:effectLst/>
                <a:uLnTx/>
                <a:uFillTx/>
                <a:latin typeface="Arial" charset="0"/>
                <a:ea typeface="+mn-ea"/>
                <a:cs typeface="Arial" charset="0"/>
              </a:rPr>
              <a:t>States can allow systems to use previously collected monitoring data:</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000000"/>
                </a:solidFill>
                <a:effectLst/>
                <a:uLnTx/>
                <a:uFillTx/>
                <a:latin typeface="Arial" charset="0"/>
                <a:ea typeface="+mn-ea"/>
                <a:cs typeface="Arial" charset="0"/>
              </a:rPr>
              <a:t>EPA Methods 533 or 537.1</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000000"/>
                </a:solidFill>
                <a:effectLst/>
                <a:uLnTx/>
                <a:uFillTx/>
                <a:latin typeface="Arial" charset="0"/>
                <a:ea typeface="+mn-ea"/>
                <a:cs typeface="Arial" charset="0"/>
              </a:rPr>
              <a:t>As part of UCMR 5</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000000"/>
                </a:solidFill>
                <a:effectLst/>
                <a:uLnTx/>
                <a:uFillTx/>
                <a:latin typeface="Arial" charset="0"/>
                <a:ea typeface="+mn-ea"/>
                <a:cs typeface="Arial" charset="0"/>
              </a:rPr>
              <a:t>State monitoring</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sz="2000" b="0" i="0" u="none" strike="noStrike" kern="1200" cap="none" spc="0" normalizeH="0" baseline="0" noProof="0">
                <a:ln>
                  <a:noFill/>
                </a:ln>
                <a:solidFill>
                  <a:srgbClr val="000000"/>
                </a:solidFill>
                <a:effectLst/>
                <a:uLnTx/>
                <a:uFillTx/>
                <a:latin typeface="Arial" charset="0"/>
                <a:ea typeface="+mn-ea"/>
                <a:cs typeface="Arial" charset="0"/>
              </a:rPr>
              <a:t>Data to be reviewed and approved on a case-by-case basis</a:t>
            </a:r>
          </a:p>
          <a:p>
            <a:pPr marL="214313" marR="0" lvl="0" indent="-214313"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sz="1800" b="0" i="0" u="none" strike="noStrike" kern="1200" cap="none" spc="0" normalizeH="0" baseline="0" noProof="0">
              <a:ln>
                <a:noFill/>
              </a:ln>
              <a:solidFill>
                <a:srgbClr val="000000"/>
              </a:solidFill>
              <a:effectLst/>
              <a:uLnTx/>
              <a:uFillTx/>
              <a:latin typeface="Arial" charset="0"/>
              <a:ea typeface="+mn-ea"/>
              <a:cs typeface="Arial"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Arial" charset="0"/>
              </a:rPr>
              <a:t>VDH has developed guidance for laboratory reporting through CMDP</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a:ln>
                  <a:noFill/>
                </a:ln>
                <a:solidFill>
                  <a:srgbClr val="000000"/>
                </a:solidFill>
                <a:effectLst/>
                <a:uLnTx/>
                <a:uFillTx/>
                <a:latin typeface="Arial" charset="0"/>
                <a:ea typeface="+mn-ea"/>
                <a:cs typeface="Arial" charset="0"/>
              </a:rPr>
              <a:t>Guidance will be updated and posted based on recent EPA decision</a:t>
            </a:r>
          </a:p>
        </p:txBody>
      </p:sp>
    </p:spTree>
    <p:extLst>
      <p:ext uri="{BB962C8B-B14F-4D97-AF65-F5344CB8AC3E}">
        <p14:creationId xmlns:p14="http://schemas.microsoft.com/office/powerpoint/2010/main" val="12247667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t>Federal PFAS</a:t>
            </a:r>
            <a:r>
              <a:t> Litigation </a:t>
            </a:r>
            <a:r>
              <a:rPr lang="en-US"/>
              <a:t>&amp; </a:t>
            </a:r>
            <a:r>
              <a:t>Timeline</a:t>
            </a:r>
          </a:p>
        </p:txBody>
      </p:sp>
      <p:sp>
        <p:nvSpPr>
          <p:cNvPr id="4" name="Rounded Rectangle 3"/>
          <p:cNvSpPr/>
          <p:nvPr/>
        </p:nvSpPr>
        <p:spPr>
          <a:xfrm>
            <a:off x="609600" y="1448118"/>
            <a:ext cx="2479040" cy="1344778"/>
          </a:xfrm>
          <a:prstGeom prst="roundRect">
            <a:avLst/>
          </a:prstGeom>
          <a:solidFill>
            <a:srgbClr val="5B9BD5"/>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sz="1200">
                <a:solidFill>
                  <a:srgbClr val="FFFFFF"/>
                </a:solidFill>
              </a:defRPr>
            </a:pPr>
            <a:r>
              <a:rPr kumimoji="0" lang="en-US" sz="1600" b="0" i="0" u="none" strike="noStrike" kern="1200" cap="none" spc="0" normalizeH="0" baseline="0" noProof="0">
                <a:ln>
                  <a:noFill/>
                </a:ln>
                <a:solidFill>
                  <a:srgbClr val="FFFFFF"/>
                </a:solidFill>
                <a:effectLst/>
                <a:uLnTx/>
                <a:uFillTx/>
                <a:latin typeface="Trebuchet MS"/>
                <a:ea typeface="+mn-ea"/>
                <a:cs typeface="+mn-cs"/>
              </a:rPr>
              <a:t>April 26, 2024</a:t>
            </a:r>
          </a:p>
          <a:p>
            <a:pPr marL="0" marR="0" lvl="0" indent="0" algn="l" defTabSz="914400" rtl="0" eaLnBrk="1" fontAlgn="auto" latinLnBrk="0" hangingPunct="1">
              <a:lnSpc>
                <a:spcPct val="100000"/>
              </a:lnSpc>
              <a:spcBef>
                <a:spcPts val="0"/>
              </a:spcBef>
              <a:spcAft>
                <a:spcPts val="0"/>
              </a:spcAft>
              <a:buClrTx/>
              <a:buSzTx/>
              <a:buFontTx/>
              <a:buNone/>
              <a:tabLst/>
              <a:defRPr sz="1200">
                <a:solidFill>
                  <a:srgbClr val="FFFFFF"/>
                </a:solidFill>
              </a:defRPr>
            </a:pPr>
            <a:r>
              <a:rPr kumimoji="0" lang="en-US" sz="1600" b="0" i="0" u="none" strike="noStrike" kern="1200" cap="none" spc="0" normalizeH="0" baseline="0" noProof="0">
                <a:ln>
                  <a:noFill/>
                </a:ln>
                <a:solidFill>
                  <a:srgbClr val="FFFFFF"/>
                </a:solidFill>
                <a:effectLst/>
                <a:uLnTx/>
                <a:uFillTx/>
                <a:latin typeface="Trebuchet MS"/>
                <a:ea typeface="+mn-ea"/>
                <a:cs typeface="+mn-cs"/>
              </a:rPr>
              <a:t>EPA publishes final PFAS drinking water regulation.</a:t>
            </a:r>
          </a:p>
        </p:txBody>
      </p:sp>
      <p:sp>
        <p:nvSpPr>
          <p:cNvPr id="5" name="Rounded Rectangle 4"/>
          <p:cNvSpPr/>
          <p:nvPr/>
        </p:nvSpPr>
        <p:spPr>
          <a:xfrm>
            <a:off x="1027596" y="4065104"/>
            <a:ext cx="2940878" cy="1447924"/>
          </a:xfrm>
          <a:prstGeom prst="roundRect">
            <a:avLst/>
          </a:prstGeom>
          <a:solidFill>
            <a:srgbClr val="5B9BD5"/>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1600" b="1" i="0" u="none" strike="noStrike" kern="1200" cap="none" spc="0" normalizeH="0" baseline="0" noProof="0">
                <a:ln>
                  <a:noFill/>
                </a:ln>
                <a:solidFill>
                  <a:srgbClr val="FFFFFF"/>
                </a:solidFill>
                <a:effectLst/>
                <a:uLnTx/>
                <a:uFillTx/>
                <a:latin typeface="Trebuchet MS"/>
                <a:ea typeface="+mn-ea"/>
                <a:cs typeface="+mn-cs"/>
              </a:rPr>
              <a:t>October 7, 2024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Trebuchet MS"/>
                <a:ea typeface="+mn-ea"/>
                <a:cs typeface="+mn-cs"/>
              </a:rPr>
              <a:t>AMWA &amp; AWWA file Opening Brief challenging EPA’s PFAS rule.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sz="1000" b="1" i="0" u="none" strike="noStrike" kern="1200" cap="none" spc="0" normalizeH="0" baseline="0" noProof="0">
              <a:ln>
                <a:noFill/>
              </a:ln>
              <a:solidFill>
                <a:srgbClr val="FFFFFF"/>
              </a:solidFill>
              <a:effectLst/>
              <a:uLnTx/>
              <a:uFillTx/>
              <a:latin typeface="Arial"/>
              <a:ea typeface="+mn-ea"/>
              <a:cs typeface="+mn-cs"/>
            </a:endParaRPr>
          </a:p>
        </p:txBody>
      </p:sp>
      <p:sp>
        <p:nvSpPr>
          <p:cNvPr id="6" name="Rounded Rectangle 5"/>
          <p:cNvSpPr/>
          <p:nvPr/>
        </p:nvSpPr>
        <p:spPr>
          <a:xfrm>
            <a:off x="3285656" y="1444721"/>
            <a:ext cx="2617304" cy="1344778"/>
          </a:xfrm>
          <a:prstGeom prst="roundRect">
            <a:avLst/>
          </a:prstGeom>
          <a:solidFill>
            <a:srgbClr val="5B9BD5"/>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sz="1200">
                <a:solidFill>
                  <a:srgbClr val="FFFFFF"/>
                </a:solidFill>
              </a:defRPr>
            </a:pPr>
            <a:r>
              <a:rPr kumimoji="0" lang="en-US" sz="1600" b="0" i="0" u="none" strike="noStrike" kern="1200" cap="none" spc="0" normalizeH="0" baseline="0" noProof="0">
                <a:ln>
                  <a:noFill/>
                </a:ln>
                <a:solidFill>
                  <a:srgbClr val="FFFFFF"/>
                </a:solidFill>
                <a:effectLst/>
                <a:uLnTx/>
                <a:uFillTx/>
                <a:latin typeface="Trebuchet MS"/>
                <a:ea typeface="+mn-ea"/>
                <a:cs typeface="+mn-cs"/>
              </a:rPr>
              <a:t>December 23, 2024</a:t>
            </a:r>
          </a:p>
          <a:p>
            <a:pPr marL="0" marR="0" lvl="0" indent="0" algn="l" defTabSz="914400" rtl="0" eaLnBrk="1" fontAlgn="auto" latinLnBrk="0" hangingPunct="1">
              <a:lnSpc>
                <a:spcPct val="100000"/>
              </a:lnSpc>
              <a:spcBef>
                <a:spcPts val="0"/>
              </a:spcBef>
              <a:spcAft>
                <a:spcPts val="0"/>
              </a:spcAft>
              <a:buClrTx/>
              <a:buSzTx/>
              <a:buFontTx/>
              <a:buNone/>
              <a:tabLst/>
              <a:defRPr sz="1200">
                <a:solidFill>
                  <a:srgbClr val="FFFFFF"/>
                </a:solidFill>
              </a:defRPr>
            </a:pPr>
            <a:r>
              <a:rPr kumimoji="0" lang="en-US" sz="1600" b="0" i="0" u="none" strike="noStrike" kern="1200" cap="none" spc="0" normalizeH="0" baseline="0" noProof="0">
                <a:ln>
                  <a:noFill/>
                </a:ln>
                <a:solidFill>
                  <a:srgbClr val="FFFFFF"/>
                </a:solidFill>
                <a:effectLst/>
                <a:uLnTx/>
                <a:uFillTx/>
                <a:latin typeface="Trebuchet MS"/>
                <a:ea typeface="+mn-ea"/>
                <a:cs typeface="+mn-cs"/>
              </a:rPr>
              <a:t>EPA submits Respondents’ Brief defending the rule.</a:t>
            </a:r>
          </a:p>
        </p:txBody>
      </p:sp>
      <p:sp>
        <p:nvSpPr>
          <p:cNvPr id="7" name="Rounded Rectangle 6"/>
          <p:cNvSpPr/>
          <p:nvPr/>
        </p:nvSpPr>
        <p:spPr>
          <a:xfrm>
            <a:off x="4522304" y="4054503"/>
            <a:ext cx="2818296" cy="1447924"/>
          </a:xfrm>
          <a:prstGeom prst="roundRect">
            <a:avLst/>
          </a:prstGeom>
          <a:solidFill>
            <a:srgbClr val="5B9BD5"/>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sz="1200">
                <a:solidFill>
                  <a:srgbClr val="FFFFFF"/>
                </a:solidFill>
              </a:defRPr>
            </a:pPr>
            <a:r>
              <a:rPr kumimoji="0" lang="en-US" sz="1600" b="0" i="0" u="none" strike="noStrike" kern="1200" cap="none" spc="0" normalizeH="0" baseline="0" noProof="0">
                <a:ln>
                  <a:noFill/>
                </a:ln>
                <a:solidFill>
                  <a:srgbClr val="FFFFFF"/>
                </a:solidFill>
                <a:effectLst/>
                <a:uLnTx/>
                <a:uFillTx/>
                <a:latin typeface="Trebuchet MS"/>
                <a:ea typeface="+mn-ea"/>
                <a:cs typeface="+mn-cs"/>
              </a:rPr>
              <a:t>February 7, 2025</a:t>
            </a:r>
          </a:p>
          <a:p>
            <a:pPr marL="0" marR="0" lvl="0" indent="0" algn="l" defTabSz="914400" rtl="0" eaLnBrk="1" fontAlgn="auto" latinLnBrk="0" hangingPunct="1">
              <a:lnSpc>
                <a:spcPct val="100000"/>
              </a:lnSpc>
              <a:spcBef>
                <a:spcPts val="0"/>
              </a:spcBef>
              <a:spcAft>
                <a:spcPts val="0"/>
              </a:spcAft>
              <a:buClrTx/>
              <a:buSzTx/>
              <a:buFontTx/>
              <a:buNone/>
              <a:tabLst/>
              <a:defRPr sz="1200">
                <a:solidFill>
                  <a:srgbClr val="FFFFFF"/>
                </a:solidFill>
              </a:defRPr>
            </a:pPr>
            <a:r>
              <a:rPr kumimoji="0" lang="en-US" sz="1600" b="0" i="0" u="none" strike="noStrike" kern="1200" cap="none" spc="0" normalizeH="0" baseline="0" noProof="0">
                <a:ln>
                  <a:noFill/>
                </a:ln>
                <a:solidFill>
                  <a:srgbClr val="FFFFFF"/>
                </a:solidFill>
                <a:effectLst/>
                <a:uLnTx/>
                <a:uFillTx/>
                <a:latin typeface="Trebuchet MS"/>
                <a:ea typeface="+mn-ea"/>
                <a:cs typeface="+mn-cs"/>
              </a:rPr>
              <a:t>EPA requests and is granted a 60-day abeyance (legal pause).</a:t>
            </a:r>
          </a:p>
        </p:txBody>
      </p:sp>
      <p:sp>
        <p:nvSpPr>
          <p:cNvPr id="8" name="Rounded Rectangle 7"/>
          <p:cNvSpPr/>
          <p:nvPr/>
        </p:nvSpPr>
        <p:spPr>
          <a:xfrm>
            <a:off x="6096000" y="1371600"/>
            <a:ext cx="2286000" cy="1421296"/>
          </a:xfrm>
          <a:prstGeom prst="roundRect">
            <a:avLst/>
          </a:prstGeom>
          <a:solidFill>
            <a:srgbClr val="5B9BD5"/>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sz="1200">
                <a:solidFill>
                  <a:srgbClr val="FFFFFF"/>
                </a:solidFill>
              </a:defRPr>
            </a:pPr>
            <a:r>
              <a:rPr kumimoji="0" lang="en-US" sz="1600" b="0" i="0" u="none" strike="noStrike" kern="1200" cap="none" spc="0" normalizeH="0" baseline="0" noProof="0">
                <a:ln>
                  <a:noFill/>
                </a:ln>
                <a:solidFill>
                  <a:srgbClr val="FFFFFF"/>
                </a:solidFill>
                <a:effectLst/>
                <a:uLnTx/>
                <a:uFillTx/>
                <a:latin typeface="Trebuchet MS"/>
                <a:ea typeface="+mn-ea"/>
                <a:cs typeface="+mn-cs"/>
              </a:rPr>
              <a:t>April 10, 2025</a:t>
            </a:r>
          </a:p>
          <a:p>
            <a:pPr marL="0" marR="0" lvl="0" indent="0" algn="l" defTabSz="914400" rtl="0" eaLnBrk="1" fontAlgn="auto" latinLnBrk="0" hangingPunct="1">
              <a:lnSpc>
                <a:spcPct val="100000"/>
              </a:lnSpc>
              <a:spcBef>
                <a:spcPts val="0"/>
              </a:spcBef>
              <a:spcAft>
                <a:spcPts val="0"/>
              </a:spcAft>
              <a:buClrTx/>
              <a:buSzTx/>
              <a:buFontTx/>
              <a:buNone/>
              <a:tabLst/>
              <a:defRPr sz="1200">
                <a:solidFill>
                  <a:srgbClr val="FFFFFF"/>
                </a:solidFill>
              </a:defRPr>
            </a:pPr>
            <a:r>
              <a:rPr kumimoji="0" lang="en-US" sz="1600" b="0" i="0" u="none" strike="noStrike" kern="1200" cap="none" spc="0" normalizeH="0" baseline="0" noProof="0">
                <a:ln>
                  <a:noFill/>
                </a:ln>
                <a:solidFill>
                  <a:srgbClr val="FFFFFF"/>
                </a:solidFill>
                <a:effectLst/>
                <a:uLnTx/>
                <a:uFillTx/>
                <a:latin typeface="Trebuchet MS"/>
                <a:ea typeface="+mn-ea"/>
                <a:cs typeface="+mn-cs"/>
              </a:rPr>
              <a:t>Court grants an additional 30-day abeyance.</a:t>
            </a:r>
          </a:p>
        </p:txBody>
      </p:sp>
      <p:sp>
        <p:nvSpPr>
          <p:cNvPr id="9" name="Rounded Rectangle 8"/>
          <p:cNvSpPr/>
          <p:nvPr/>
        </p:nvSpPr>
        <p:spPr>
          <a:xfrm>
            <a:off x="7783662" y="4054503"/>
            <a:ext cx="2672301" cy="1447924"/>
          </a:xfrm>
          <a:prstGeom prst="roundRect">
            <a:avLst/>
          </a:prstGeom>
          <a:solidFill>
            <a:srgbClr val="5B9BD5"/>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sz="1200">
                <a:solidFill>
                  <a:srgbClr val="FFFFFF"/>
                </a:solidFill>
              </a:defRPr>
            </a:pPr>
            <a:r>
              <a:rPr kumimoji="0" lang="en-US" sz="1600" b="0" i="0" u="none" strike="noStrike" kern="1200" cap="none" spc="0" normalizeH="0" baseline="0" noProof="0">
                <a:ln>
                  <a:noFill/>
                </a:ln>
                <a:solidFill>
                  <a:srgbClr val="FFFFFF"/>
                </a:solidFill>
                <a:effectLst/>
                <a:uLnTx/>
                <a:uFillTx/>
                <a:latin typeface="Trebuchet MS"/>
                <a:ea typeface="+mn-ea"/>
                <a:cs typeface="+mn-cs"/>
              </a:rPr>
              <a:t>May 14, 2025</a:t>
            </a:r>
          </a:p>
          <a:p>
            <a:pPr marL="0" marR="0" lvl="0" indent="0" algn="l" defTabSz="914400" rtl="0" eaLnBrk="1" fontAlgn="auto" latinLnBrk="0" hangingPunct="1">
              <a:lnSpc>
                <a:spcPct val="100000"/>
              </a:lnSpc>
              <a:spcBef>
                <a:spcPts val="0"/>
              </a:spcBef>
              <a:spcAft>
                <a:spcPts val="0"/>
              </a:spcAft>
              <a:buClrTx/>
              <a:buSzTx/>
              <a:buFontTx/>
              <a:buNone/>
              <a:tabLst/>
              <a:defRPr sz="1200">
                <a:solidFill>
                  <a:srgbClr val="FFFFFF"/>
                </a:solidFill>
              </a:defRPr>
            </a:pPr>
            <a:r>
              <a:rPr kumimoji="0" lang="en-US" sz="1600" b="0" i="0" u="none" strike="noStrike" kern="1200" cap="none" spc="0" normalizeH="0" baseline="0" noProof="0">
                <a:ln>
                  <a:noFill/>
                </a:ln>
                <a:solidFill>
                  <a:srgbClr val="FFFFFF"/>
                </a:solidFill>
                <a:effectLst/>
                <a:uLnTx/>
                <a:uFillTx/>
                <a:latin typeface="Trebuchet MS"/>
                <a:ea typeface="+mn-ea"/>
                <a:cs typeface="+mn-cs"/>
              </a:rPr>
              <a:t>Another 21-day abeyance granted by the court.</a:t>
            </a:r>
          </a:p>
        </p:txBody>
      </p:sp>
      <p:sp>
        <p:nvSpPr>
          <p:cNvPr id="10" name="Rounded Rectangle 9"/>
          <p:cNvSpPr/>
          <p:nvPr/>
        </p:nvSpPr>
        <p:spPr>
          <a:xfrm>
            <a:off x="8575040" y="1371600"/>
            <a:ext cx="2286000" cy="1390816"/>
          </a:xfrm>
          <a:prstGeom prst="roundRect">
            <a:avLst/>
          </a:prstGeom>
          <a:solidFill>
            <a:srgbClr val="5B9BD5"/>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sz="1200">
                <a:solidFill>
                  <a:srgbClr val="FFFFFF"/>
                </a:solidFill>
              </a:defRPr>
            </a:pPr>
            <a:r>
              <a:rPr kumimoji="0" lang="en-US" sz="1600" b="0" i="0" u="none" strike="noStrike" kern="1200" cap="none" spc="0" normalizeH="0" baseline="0" noProof="0">
                <a:ln>
                  <a:noFill/>
                </a:ln>
                <a:solidFill>
                  <a:srgbClr val="FFFFFF"/>
                </a:solidFill>
                <a:effectLst/>
                <a:uLnTx/>
                <a:uFillTx/>
                <a:latin typeface="Trebuchet MS"/>
                <a:ea typeface="+mn-ea"/>
                <a:cs typeface="+mn-cs"/>
              </a:rPr>
              <a:t>June 5, 2025</a:t>
            </a:r>
          </a:p>
          <a:p>
            <a:pPr marL="0" marR="0" lvl="0" indent="0" algn="l" defTabSz="914400" rtl="0" eaLnBrk="1" fontAlgn="auto" latinLnBrk="0" hangingPunct="1">
              <a:lnSpc>
                <a:spcPct val="100000"/>
              </a:lnSpc>
              <a:spcBef>
                <a:spcPts val="0"/>
              </a:spcBef>
              <a:spcAft>
                <a:spcPts val="0"/>
              </a:spcAft>
              <a:buClrTx/>
              <a:buSzTx/>
              <a:buFontTx/>
              <a:buNone/>
              <a:tabLst/>
              <a:defRPr sz="1200">
                <a:solidFill>
                  <a:srgbClr val="FFFFFF"/>
                </a:solidFill>
              </a:defRPr>
            </a:pPr>
            <a:r>
              <a:rPr kumimoji="0" lang="en-US" sz="1600" b="0" i="0" u="none" strike="noStrike" kern="1200" cap="none" spc="0" normalizeH="0" baseline="0" noProof="0">
                <a:ln>
                  <a:noFill/>
                </a:ln>
                <a:solidFill>
                  <a:srgbClr val="FFFFFF"/>
                </a:solidFill>
                <a:effectLst/>
                <a:uLnTx/>
                <a:uFillTx/>
                <a:latin typeface="Trebuchet MS"/>
                <a:ea typeface="+mn-ea"/>
                <a:cs typeface="+mn-cs"/>
              </a:rPr>
              <a:t>Court grants a 45-day abeyance, pushing resolution further into 2025.</a:t>
            </a:r>
          </a:p>
        </p:txBody>
      </p:sp>
      <p:sp>
        <p:nvSpPr>
          <p:cNvPr id="11" name="Right Arrow 2">
            <a:extLst>
              <a:ext uri="{FF2B5EF4-FFF2-40B4-BE49-F238E27FC236}">
                <a16:creationId xmlns:a16="http://schemas.microsoft.com/office/drawing/2014/main" id="{AE2B8F19-9B58-7D5D-7BCA-D22C75D919D9}"/>
              </a:ext>
            </a:extLst>
          </p:cNvPr>
          <p:cNvSpPr/>
          <p:nvPr/>
        </p:nvSpPr>
        <p:spPr>
          <a:xfrm>
            <a:off x="536713" y="3185160"/>
            <a:ext cx="10873409" cy="487680"/>
          </a:xfrm>
          <a:prstGeom prst="rightArrow">
            <a:avLst/>
          </a:prstGeom>
          <a:solidFill>
            <a:srgbClr val="5B9BD5"/>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Trebuchet MS"/>
              <a:ea typeface="+mn-ea"/>
              <a:cs typeface="+mn-cs"/>
            </a:endParaRPr>
          </a:p>
        </p:txBody>
      </p:sp>
      <p:cxnSp>
        <p:nvCxnSpPr>
          <p:cNvPr id="15" name="Straight Connector 14">
            <a:extLst>
              <a:ext uri="{FF2B5EF4-FFF2-40B4-BE49-F238E27FC236}">
                <a16:creationId xmlns:a16="http://schemas.microsoft.com/office/drawing/2014/main" id="{0569B587-AE67-44F2-5964-F534190F0C3A}"/>
              </a:ext>
            </a:extLst>
          </p:cNvPr>
          <p:cNvCxnSpPr>
            <a:cxnSpLocks/>
          </p:cNvCxnSpPr>
          <p:nvPr/>
        </p:nvCxnSpPr>
        <p:spPr>
          <a:xfrm>
            <a:off x="1729409" y="2792896"/>
            <a:ext cx="0" cy="517497"/>
          </a:xfrm>
          <a:prstGeom prst="line">
            <a:avLst/>
          </a:prstGeom>
        </p:spPr>
        <p:style>
          <a:lnRef idx="2">
            <a:schemeClr val="accent2"/>
          </a:lnRef>
          <a:fillRef idx="0">
            <a:schemeClr val="accent2"/>
          </a:fillRef>
          <a:effectRef idx="1">
            <a:schemeClr val="accent2"/>
          </a:effectRef>
          <a:fontRef idx="minor">
            <a:schemeClr val="tx1"/>
          </a:fontRef>
        </p:style>
      </p:cxnSp>
      <p:cxnSp>
        <p:nvCxnSpPr>
          <p:cNvPr id="18" name="Straight Connector 17">
            <a:extLst>
              <a:ext uri="{FF2B5EF4-FFF2-40B4-BE49-F238E27FC236}">
                <a16:creationId xmlns:a16="http://schemas.microsoft.com/office/drawing/2014/main" id="{BCA37E92-8C74-CB8C-8CDE-7197CBA620FC}"/>
              </a:ext>
            </a:extLst>
          </p:cNvPr>
          <p:cNvCxnSpPr>
            <a:cxnSpLocks/>
          </p:cNvCxnSpPr>
          <p:nvPr/>
        </p:nvCxnSpPr>
        <p:spPr>
          <a:xfrm>
            <a:off x="2498035" y="3537006"/>
            <a:ext cx="0" cy="517497"/>
          </a:xfrm>
          <a:prstGeom prst="line">
            <a:avLst/>
          </a:prstGeom>
        </p:spPr>
        <p:style>
          <a:lnRef idx="2">
            <a:schemeClr val="accent2"/>
          </a:lnRef>
          <a:fillRef idx="0">
            <a:schemeClr val="accent2"/>
          </a:fillRef>
          <a:effectRef idx="1">
            <a:schemeClr val="accent2"/>
          </a:effectRef>
          <a:fontRef idx="minor">
            <a:schemeClr val="tx1"/>
          </a:fontRef>
        </p:style>
      </p:cxnSp>
      <p:cxnSp>
        <p:nvCxnSpPr>
          <p:cNvPr id="19" name="Straight Connector 18">
            <a:extLst>
              <a:ext uri="{FF2B5EF4-FFF2-40B4-BE49-F238E27FC236}">
                <a16:creationId xmlns:a16="http://schemas.microsoft.com/office/drawing/2014/main" id="{FA74529F-1BA1-4CC5-036C-F39A39049AF3}"/>
              </a:ext>
            </a:extLst>
          </p:cNvPr>
          <p:cNvCxnSpPr>
            <a:cxnSpLocks/>
          </p:cNvCxnSpPr>
          <p:nvPr/>
        </p:nvCxnSpPr>
        <p:spPr>
          <a:xfrm>
            <a:off x="4522304" y="2792896"/>
            <a:ext cx="0" cy="517497"/>
          </a:xfrm>
          <a:prstGeom prst="line">
            <a:avLst/>
          </a:prstGeom>
        </p:spPr>
        <p:style>
          <a:lnRef idx="2">
            <a:schemeClr val="accent2"/>
          </a:lnRef>
          <a:fillRef idx="0">
            <a:schemeClr val="accent2"/>
          </a:fillRef>
          <a:effectRef idx="1">
            <a:schemeClr val="accent2"/>
          </a:effectRef>
          <a:fontRef idx="minor">
            <a:schemeClr val="tx1"/>
          </a:fontRef>
        </p:style>
      </p:cxnSp>
      <p:cxnSp>
        <p:nvCxnSpPr>
          <p:cNvPr id="20" name="Straight Connector 19">
            <a:extLst>
              <a:ext uri="{FF2B5EF4-FFF2-40B4-BE49-F238E27FC236}">
                <a16:creationId xmlns:a16="http://schemas.microsoft.com/office/drawing/2014/main" id="{517B030A-7780-445A-176E-3C51565A1F84}"/>
              </a:ext>
            </a:extLst>
          </p:cNvPr>
          <p:cNvCxnSpPr>
            <a:cxnSpLocks/>
          </p:cNvCxnSpPr>
          <p:nvPr/>
        </p:nvCxnSpPr>
        <p:spPr>
          <a:xfrm>
            <a:off x="5904948" y="3547607"/>
            <a:ext cx="0" cy="517497"/>
          </a:xfrm>
          <a:prstGeom prst="line">
            <a:avLst/>
          </a:prstGeom>
        </p:spPr>
        <p:style>
          <a:lnRef idx="2">
            <a:schemeClr val="accent2"/>
          </a:lnRef>
          <a:fillRef idx="0">
            <a:schemeClr val="accent2"/>
          </a:fillRef>
          <a:effectRef idx="1">
            <a:schemeClr val="accent2"/>
          </a:effectRef>
          <a:fontRef idx="minor">
            <a:schemeClr val="tx1"/>
          </a:fontRef>
        </p:style>
      </p:cxnSp>
      <p:cxnSp>
        <p:nvCxnSpPr>
          <p:cNvPr id="21" name="Straight Connector 20">
            <a:extLst>
              <a:ext uri="{FF2B5EF4-FFF2-40B4-BE49-F238E27FC236}">
                <a16:creationId xmlns:a16="http://schemas.microsoft.com/office/drawing/2014/main" id="{81354804-5BB7-642D-91FC-1E448E74BF46}"/>
              </a:ext>
            </a:extLst>
          </p:cNvPr>
          <p:cNvCxnSpPr>
            <a:cxnSpLocks/>
          </p:cNvCxnSpPr>
          <p:nvPr/>
        </p:nvCxnSpPr>
        <p:spPr>
          <a:xfrm>
            <a:off x="7242313" y="2792896"/>
            <a:ext cx="0" cy="517497"/>
          </a:xfrm>
          <a:prstGeom prst="line">
            <a:avLst/>
          </a:prstGeom>
        </p:spPr>
        <p:style>
          <a:lnRef idx="2">
            <a:schemeClr val="accent2"/>
          </a:lnRef>
          <a:fillRef idx="0">
            <a:schemeClr val="accent2"/>
          </a:fillRef>
          <a:effectRef idx="1">
            <a:schemeClr val="accent2"/>
          </a:effectRef>
          <a:fontRef idx="minor">
            <a:schemeClr val="tx1"/>
          </a:fontRef>
        </p:style>
      </p:cxnSp>
      <p:cxnSp>
        <p:nvCxnSpPr>
          <p:cNvPr id="22" name="Straight Connector 21">
            <a:extLst>
              <a:ext uri="{FF2B5EF4-FFF2-40B4-BE49-F238E27FC236}">
                <a16:creationId xmlns:a16="http://schemas.microsoft.com/office/drawing/2014/main" id="{0CF17428-FA5B-6D41-0F22-3BE3E341AB6E}"/>
              </a:ext>
            </a:extLst>
          </p:cNvPr>
          <p:cNvCxnSpPr>
            <a:cxnSpLocks/>
          </p:cNvCxnSpPr>
          <p:nvPr/>
        </p:nvCxnSpPr>
        <p:spPr>
          <a:xfrm>
            <a:off x="9119813" y="3537005"/>
            <a:ext cx="0" cy="517497"/>
          </a:xfrm>
          <a:prstGeom prst="line">
            <a:avLst/>
          </a:prstGeom>
        </p:spPr>
        <p:style>
          <a:lnRef idx="2">
            <a:schemeClr val="accent2"/>
          </a:lnRef>
          <a:fillRef idx="0">
            <a:schemeClr val="accent2"/>
          </a:fillRef>
          <a:effectRef idx="1">
            <a:schemeClr val="accent2"/>
          </a:effectRef>
          <a:fontRef idx="minor">
            <a:schemeClr val="tx1"/>
          </a:fontRef>
        </p:style>
      </p:cxnSp>
      <p:cxnSp>
        <p:nvCxnSpPr>
          <p:cNvPr id="23" name="Straight Connector 22">
            <a:extLst>
              <a:ext uri="{FF2B5EF4-FFF2-40B4-BE49-F238E27FC236}">
                <a16:creationId xmlns:a16="http://schemas.microsoft.com/office/drawing/2014/main" id="{0F88D103-62B1-7F2B-D447-9D0BD3331842}"/>
              </a:ext>
            </a:extLst>
          </p:cNvPr>
          <p:cNvCxnSpPr>
            <a:cxnSpLocks/>
            <a:stCxn id="10" idx="2"/>
          </p:cNvCxnSpPr>
          <p:nvPr/>
        </p:nvCxnSpPr>
        <p:spPr>
          <a:xfrm>
            <a:off x="9718040" y="2762416"/>
            <a:ext cx="0" cy="547977"/>
          </a:xfrm>
          <a:prstGeom prst="line">
            <a:avLst/>
          </a:prstGeom>
        </p:spPr>
        <p:style>
          <a:lnRef idx="2">
            <a:schemeClr val="accent2"/>
          </a:lnRef>
          <a:fillRef idx="0">
            <a:schemeClr val="accent2"/>
          </a:fillRef>
          <a:effectRef idx="1">
            <a:schemeClr val="accent2"/>
          </a:effectRef>
          <a:fontRef idx="minor">
            <a:schemeClr val="tx1"/>
          </a:fontRef>
        </p:style>
      </p:cxnSp>
      <p:sp>
        <p:nvSpPr>
          <p:cNvPr id="3" name="TextBox 2">
            <a:extLst>
              <a:ext uri="{FF2B5EF4-FFF2-40B4-BE49-F238E27FC236}">
                <a16:creationId xmlns:a16="http://schemas.microsoft.com/office/drawing/2014/main" id="{DE303F37-999A-4211-09EC-6E9F103E5059}"/>
              </a:ext>
            </a:extLst>
          </p:cNvPr>
          <p:cNvSpPr txBox="1"/>
          <p:nvPr/>
        </p:nvSpPr>
        <p:spPr>
          <a:xfrm>
            <a:off x="118389" y="5685346"/>
            <a:ext cx="7661334"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Trebuchet MS"/>
                <a:ea typeface="+mn-ea"/>
                <a:cs typeface="+mn-cs"/>
              </a:rPr>
              <a:t>AWWA -  American Water/Wastewater Works Association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Trebuchet MS"/>
                <a:ea typeface="+mn-ea"/>
                <a:cs typeface="+mn-cs"/>
              </a:rPr>
              <a:t>AMWA – Association of Metropolitan Water Agencies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srgbClr val="000000"/>
                </a:solidFill>
                <a:effectLst/>
                <a:uLnTx/>
                <a:uFillTx/>
                <a:latin typeface="Trebuchet MS"/>
                <a:ea typeface="+mn-ea"/>
                <a:cs typeface="+mn-cs"/>
              </a:rPr>
              <a:t>EPA – US Environmental Protection Agency</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5A9F8B-9F6E-3F16-E268-8761AFE193F1}"/>
              </a:ext>
            </a:extLst>
          </p:cNvPr>
          <p:cNvSpPr>
            <a:spLocks noGrp="1"/>
          </p:cNvSpPr>
          <p:nvPr>
            <p:ph type="title"/>
          </p:nvPr>
        </p:nvSpPr>
        <p:spPr>
          <a:xfrm>
            <a:off x="447040" y="274638"/>
            <a:ext cx="11236960" cy="1143000"/>
          </a:xfrm>
        </p:spPr>
        <p:txBody>
          <a:bodyPr/>
          <a:lstStyle/>
          <a:p>
            <a:pPr algn="ctr"/>
            <a:r>
              <a:rPr lang="en-US" b="1" dirty="0"/>
              <a:t>5/14/25 - EPA Announces Changes in the PFAS Rule</a:t>
            </a:r>
            <a:endParaRPr lang="en-US" dirty="0"/>
          </a:p>
        </p:txBody>
      </p:sp>
      <p:sp>
        <p:nvSpPr>
          <p:cNvPr id="3" name="Content Placeholder 2">
            <a:extLst>
              <a:ext uri="{FF2B5EF4-FFF2-40B4-BE49-F238E27FC236}">
                <a16:creationId xmlns:a16="http://schemas.microsoft.com/office/drawing/2014/main" id="{C2B2FF9C-25B0-6CEC-3DA7-35CB1E9B9068}"/>
              </a:ext>
            </a:extLst>
          </p:cNvPr>
          <p:cNvSpPr>
            <a:spLocks noGrp="1"/>
          </p:cNvSpPr>
          <p:nvPr>
            <p:ph idx="1"/>
          </p:nvPr>
        </p:nvSpPr>
        <p:spPr>
          <a:xfrm>
            <a:off x="451450" y="1428405"/>
            <a:ext cx="11504760" cy="4671205"/>
          </a:xfrm>
        </p:spPr>
        <p:txBody>
          <a:bodyPr/>
          <a:lstStyle/>
          <a:p>
            <a:pPr>
              <a:buFont typeface="Arial" panose="020B0604020202020204" pitchFamily="34" charset="0"/>
              <a:buChar char="•"/>
            </a:pPr>
            <a:r>
              <a:rPr lang="en-US" b="1" u="sng"/>
              <a:t>Rescind</a:t>
            </a:r>
            <a:r>
              <a:rPr lang="en-US"/>
              <a:t> regulations for </a:t>
            </a:r>
            <a:r>
              <a:rPr lang="en-US" err="1"/>
              <a:t>PFHxS</a:t>
            </a:r>
            <a:r>
              <a:rPr lang="en-US"/>
              <a:t>, PFNA, HFPO-DA (Gen-X), and the Hazard Index, which includes PFBS </a:t>
            </a:r>
          </a:p>
          <a:p>
            <a:pPr>
              <a:buFont typeface="Arial" panose="020B0604020202020204" pitchFamily="34" charset="0"/>
              <a:buChar char="•"/>
            </a:pPr>
            <a:endParaRPr lang="en-US"/>
          </a:p>
          <a:p>
            <a:pPr>
              <a:buFont typeface="Arial" panose="020B0604020202020204" pitchFamily="34" charset="0"/>
              <a:buChar char="•"/>
            </a:pPr>
            <a:r>
              <a:rPr lang="en-US"/>
              <a:t>Regulation of PFOA and PFOS remain unchanged.</a:t>
            </a:r>
          </a:p>
          <a:p>
            <a:pPr>
              <a:buFont typeface="Arial" panose="020B0604020202020204" pitchFamily="34" charset="0"/>
              <a:buChar char="•"/>
            </a:pPr>
            <a:endParaRPr lang="en-US"/>
          </a:p>
          <a:p>
            <a:pPr>
              <a:buFont typeface="Arial" panose="020B0604020202020204" pitchFamily="34" charset="0"/>
              <a:buChar char="•"/>
            </a:pPr>
            <a:r>
              <a:rPr lang="en-US"/>
              <a:t>Extend Compliance Deadline f</a:t>
            </a:r>
            <a:r>
              <a:rPr lang="en-US" b="1"/>
              <a:t>rom 2029 to 2031</a:t>
            </a:r>
          </a:p>
          <a:p>
            <a:pPr>
              <a:buFont typeface="Arial" panose="020B0604020202020204" pitchFamily="34" charset="0"/>
              <a:buChar char="•"/>
            </a:pPr>
            <a:endParaRPr lang="en-US" b="1"/>
          </a:p>
          <a:p>
            <a:pPr>
              <a:buFont typeface="Arial" panose="020B0604020202020204" pitchFamily="34" charset="0"/>
              <a:buChar char="•"/>
            </a:pPr>
            <a:r>
              <a:rPr lang="en-US"/>
              <a:t>Establish a federal exemption framework</a:t>
            </a:r>
          </a:p>
          <a:p>
            <a:pPr>
              <a:buFont typeface="Arial" panose="020B0604020202020204" pitchFamily="34" charset="0"/>
              <a:buChar char="•"/>
            </a:pPr>
            <a:endParaRPr lang="en-US"/>
          </a:p>
          <a:p>
            <a:pPr>
              <a:buFont typeface="Arial" panose="020B0604020202020204" pitchFamily="34" charset="0"/>
              <a:buChar char="•"/>
            </a:pPr>
            <a:r>
              <a:rPr lang="en-US"/>
              <a:t>Launch the PFAS </a:t>
            </a:r>
            <a:r>
              <a:rPr lang="en-US" err="1"/>
              <a:t>OUTreach</a:t>
            </a:r>
            <a:r>
              <a:rPr lang="en-US"/>
              <a:t> initiative (PFAS OUT) for small and rural communities.  Add polluter accountability measures. Enhance technical help.</a:t>
            </a:r>
          </a:p>
          <a:p>
            <a:pPr>
              <a:buFont typeface="Arial" panose="020B0604020202020204" pitchFamily="34" charset="0"/>
              <a:buChar char="•"/>
            </a:pPr>
            <a:endParaRPr lang="en-US"/>
          </a:p>
        </p:txBody>
      </p:sp>
      <p:sp>
        <p:nvSpPr>
          <p:cNvPr id="4" name="Slide Number Placeholder 3">
            <a:extLst>
              <a:ext uri="{FF2B5EF4-FFF2-40B4-BE49-F238E27FC236}">
                <a16:creationId xmlns:a16="http://schemas.microsoft.com/office/drawing/2014/main" id="{B773ADEB-EF7F-0B04-BA7A-53C6BE16E054}"/>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B06FADC-34E6-4821-AF2D-13CC67ECEC0C}" type="slidenum">
              <a:rPr kumimoji="0" lang="en-US" altLang="en-US" sz="1200" b="0" i="0" u="none" strike="noStrike" kern="1200" cap="none" spc="0" normalizeH="0" baseline="0" noProof="0" smtClean="0">
                <a:ln>
                  <a:noFill/>
                </a:ln>
                <a:solidFill>
                  <a:srgbClr val="898989"/>
                </a:solidFill>
                <a:effectLst/>
                <a:uLnTx/>
                <a:uFillTx/>
                <a:latin typeface="Trebuchet MS"/>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a:t>
            </a:fld>
            <a:endParaRPr kumimoji="0" lang="en-US" altLang="en-US" sz="1200" b="0" i="0" u="none" strike="noStrike" kern="1200" cap="none" spc="0" normalizeH="0" baseline="0" noProof="0">
              <a:ln>
                <a:noFill/>
              </a:ln>
              <a:solidFill>
                <a:srgbClr val="898989"/>
              </a:solidFill>
              <a:effectLst/>
              <a:uLnTx/>
              <a:uFillTx/>
              <a:latin typeface="Trebuchet MS"/>
              <a:ea typeface="+mn-ea"/>
              <a:cs typeface="+mn-cs"/>
            </a:endParaRPr>
          </a:p>
        </p:txBody>
      </p:sp>
    </p:spTree>
    <p:extLst>
      <p:ext uri="{BB962C8B-B14F-4D97-AF65-F5344CB8AC3E}">
        <p14:creationId xmlns:p14="http://schemas.microsoft.com/office/powerpoint/2010/main" val="27935750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CD25F-A07B-E7FF-8D60-C0B2A11126C2}"/>
              </a:ext>
            </a:extLst>
          </p:cNvPr>
          <p:cNvSpPr>
            <a:spLocks noGrp="1"/>
          </p:cNvSpPr>
          <p:nvPr>
            <p:ph type="title"/>
          </p:nvPr>
        </p:nvSpPr>
        <p:spPr>
          <a:xfrm>
            <a:off x="609600" y="187373"/>
            <a:ext cx="10972800" cy="712315"/>
          </a:xfrm>
        </p:spPr>
        <p:txBody>
          <a:bodyPr/>
          <a:lstStyle/>
          <a:p>
            <a:pPr algn="ctr"/>
            <a:r>
              <a:rPr lang="en-US" sz="3200"/>
              <a:t>PFAS Data at www.vdh.virginia.gov/drinking-water/pfas</a:t>
            </a:r>
          </a:p>
        </p:txBody>
      </p:sp>
      <p:sp>
        <p:nvSpPr>
          <p:cNvPr id="4" name="Slide Number Placeholder 3">
            <a:extLst>
              <a:ext uri="{FF2B5EF4-FFF2-40B4-BE49-F238E27FC236}">
                <a16:creationId xmlns:a16="http://schemas.microsoft.com/office/drawing/2014/main" id="{56709052-27DD-10DF-9260-9FB931826CA1}"/>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B06FADC-34E6-4821-AF2D-13CC67ECEC0C}" type="slidenum">
              <a:rPr kumimoji="0" lang="en-US" altLang="en-US" sz="1200" b="0" i="0" u="none" strike="noStrike" kern="1200" cap="none" spc="0" normalizeH="0" baseline="0" noProof="0" smtClean="0">
                <a:ln>
                  <a:noFill/>
                </a:ln>
                <a:solidFill>
                  <a:srgbClr val="898989"/>
                </a:solidFill>
                <a:effectLst/>
                <a:uLnTx/>
                <a:uFillTx/>
                <a:latin typeface="Trebuchet MS"/>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27</a:t>
            </a:fld>
            <a:endParaRPr kumimoji="0" lang="en-US" altLang="en-US" sz="1200" b="0" i="0" u="none" strike="noStrike" kern="1200" cap="none" spc="0" normalizeH="0" baseline="0" noProof="0">
              <a:ln>
                <a:noFill/>
              </a:ln>
              <a:solidFill>
                <a:srgbClr val="898989"/>
              </a:solidFill>
              <a:effectLst/>
              <a:uLnTx/>
              <a:uFillTx/>
              <a:latin typeface="Trebuchet MS"/>
              <a:ea typeface="+mn-ea"/>
              <a:cs typeface="+mn-cs"/>
            </a:endParaRPr>
          </a:p>
        </p:txBody>
      </p:sp>
      <p:pic>
        <p:nvPicPr>
          <p:cNvPr id="3" name="Content Placeholder 5">
            <a:extLst>
              <a:ext uri="{FF2B5EF4-FFF2-40B4-BE49-F238E27FC236}">
                <a16:creationId xmlns:a16="http://schemas.microsoft.com/office/drawing/2014/main" id="{635E8C78-09B4-1F0B-A9FB-A629B303D0AA}"/>
              </a:ext>
            </a:extLst>
          </p:cNvPr>
          <p:cNvPicPr>
            <a:picLocks noGrp="1" noChangeAspect="1"/>
          </p:cNvPicPr>
          <p:nvPr>
            <p:ph idx="1"/>
          </p:nvPr>
        </p:nvPicPr>
        <p:blipFill>
          <a:blip r:embed="rId3"/>
          <a:stretch>
            <a:fillRect/>
          </a:stretch>
        </p:blipFill>
        <p:spPr>
          <a:xfrm>
            <a:off x="609600" y="807720"/>
            <a:ext cx="10779200" cy="5242560"/>
          </a:xfrm>
        </p:spPr>
      </p:pic>
    </p:spTree>
    <p:extLst>
      <p:ext uri="{BB962C8B-B14F-4D97-AF65-F5344CB8AC3E}">
        <p14:creationId xmlns:p14="http://schemas.microsoft.com/office/powerpoint/2010/main" val="36678264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a:extLst>
              <a:ext uri="{FF2B5EF4-FFF2-40B4-BE49-F238E27FC236}">
                <a16:creationId xmlns:a16="http://schemas.microsoft.com/office/drawing/2014/main" id="{996D6BD0-3E06-3649-2C16-126C9AB4B82E}"/>
              </a:ext>
            </a:extLst>
          </p:cNvPr>
          <p:cNvSpPr>
            <a:spLocks noGrp="1" noChangeArrowheads="1"/>
          </p:cNvSpPr>
          <p:nvPr>
            <p:ph type="title"/>
          </p:nvPr>
        </p:nvSpPr>
        <p:spPr/>
        <p:txBody>
          <a:bodyPr/>
          <a:lstStyle/>
          <a:p>
            <a:pPr algn="ctr"/>
            <a:r>
              <a:rPr lang="en-US" altLang="en-US" b="1" dirty="0">
                <a:solidFill>
                  <a:srgbClr val="002060"/>
                </a:solidFill>
                <a:latin typeface="Arial" panose="020B0604020202020204" pitchFamily="34" charset="0"/>
                <a:cs typeface="Arial" panose="020B0604020202020204" pitchFamily="34" charset="0"/>
              </a:rPr>
              <a:t>Lead and Copper Rule Revisions (LCRR)</a:t>
            </a:r>
            <a:br>
              <a:rPr lang="en-US" altLang="en-US" b="1" dirty="0">
                <a:solidFill>
                  <a:srgbClr val="002060"/>
                </a:solidFill>
                <a:latin typeface="Arial" panose="020B0604020202020204" pitchFamily="34" charset="0"/>
                <a:cs typeface="Arial" panose="020B0604020202020204" pitchFamily="34" charset="0"/>
              </a:rPr>
            </a:br>
            <a:r>
              <a:rPr lang="en-US" altLang="en-US" b="1" dirty="0">
                <a:solidFill>
                  <a:srgbClr val="002060"/>
                </a:solidFill>
                <a:latin typeface="Arial" panose="020B0604020202020204" pitchFamily="34" charset="0"/>
                <a:cs typeface="Arial" panose="020B0604020202020204" pitchFamily="34" charset="0"/>
              </a:rPr>
              <a:t>Effective on October 16, 2024</a:t>
            </a:r>
          </a:p>
        </p:txBody>
      </p:sp>
      <p:sp>
        <p:nvSpPr>
          <p:cNvPr id="35843" name="Content Placeholder 2">
            <a:extLst>
              <a:ext uri="{FF2B5EF4-FFF2-40B4-BE49-F238E27FC236}">
                <a16:creationId xmlns:a16="http://schemas.microsoft.com/office/drawing/2014/main" id="{5A033720-6064-4BC9-412D-C18466BA8F0D}"/>
              </a:ext>
            </a:extLst>
          </p:cNvPr>
          <p:cNvSpPr>
            <a:spLocks noGrp="1" noChangeArrowheads="1"/>
          </p:cNvSpPr>
          <p:nvPr>
            <p:ph idx="1"/>
          </p:nvPr>
        </p:nvSpPr>
        <p:spPr>
          <a:xfrm>
            <a:off x="609599" y="1600200"/>
            <a:ext cx="11309873" cy="4800600"/>
          </a:xfrm>
        </p:spPr>
        <p:txBody>
          <a:bodyPr>
            <a:normAutofit/>
          </a:bodyPr>
          <a:lstStyle/>
          <a:p>
            <a:pPr marL="514350" indent="-514350">
              <a:buAutoNum type="arabicPeriod"/>
            </a:pPr>
            <a:r>
              <a:rPr lang="en-US" altLang="en-US" sz="2800" dirty="0">
                <a:latin typeface="Trebuchet MS"/>
              </a:rPr>
              <a:t>Initial Service Line Inventory</a:t>
            </a:r>
            <a:endParaRPr lang="en-US" dirty="0">
              <a:latin typeface="Trebuchet MS"/>
            </a:endParaRPr>
          </a:p>
          <a:p>
            <a:pPr marL="857250" lvl="1" indent="-457200">
              <a:buFont typeface="Arial" panose="020B0604020202020204" pitchFamily="34" charset="0"/>
              <a:buChar char="•"/>
            </a:pPr>
            <a:r>
              <a:rPr lang="en-US" altLang="en-US" sz="2800" dirty="0">
                <a:latin typeface="Trebuchet MS"/>
              </a:rPr>
              <a:t>Submit to State</a:t>
            </a:r>
          </a:p>
          <a:p>
            <a:pPr marL="857250" lvl="1" indent="-457200">
              <a:buFont typeface="Arial" panose="020B0604020202020204" pitchFamily="34" charset="0"/>
              <a:buChar char="•"/>
            </a:pPr>
            <a:r>
              <a:rPr lang="en-US" altLang="en-US" sz="2800" dirty="0">
                <a:latin typeface="Trebuchet MS"/>
              </a:rPr>
              <a:t>Must be made publicly available; for systems serving 50,000 and more - available online</a:t>
            </a:r>
          </a:p>
          <a:p>
            <a:pPr marL="514350" indent="-514350">
              <a:buFont typeface="+mj-lt"/>
              <a:buAutoNum type="arabicPeriod"/>
            </a:pPr>
            <a:r>
              <a:rPr lang="en-US" altLang="en-US" sz="2800" dirty="0">
                <a:latin typeface="Trebuchet MS"/>
              </a:rPr>
              <a:t>Notification of Service Line Material and associated reporting </a:t>
            </a:r>
            <a:endParaRPr lang="en-US" altLang="en-US" sz="2800" dirty="0">
              <a:latin typeface="Trebuchet MS"/>
              <a:cs typeface="Arial" panose="020B0604020202020204" pitchFamily="34" charset="0"/>
            </a:endParaRPr>
          </a:p>
          <a:p>
            <a:pPr marL="514350" indent="-514350">
              <a:buFont typeface="+mj-lt"/>
              <a:buAutoNum type="arabicPeriod"/>
            </a:pPr>
            <a:r>
              <a:rPr lang="en-US" altLang="en-US" sz="2800" dirty="0">
                <a:latin typeface="Trebuchet MS"/>
              </a:rPr>
              <a:t>Tier 1 public notification for action level exceedance (15 ppb AL until LCRI Compliance Date) and associated reporting</a:t>
            </a:r>
          </a:p>
          <a:p>
            <a:pPr marL="514350" indent="-514350">
              <a:buFont typeface="+mj-lt"/>
              <a:buAutoNum type="arabicPeriod"/>
            </a:pPr>
            <a:r>
              <a:rPr lang="en-US" altLang="en-US" sz="2800" dirty="0">
                <a:latin typeface="Trebuchet MS"/>
              </a:rPr>
              <a:t>Revised health effects language</a:t>
            </a:r>
          </a:p>
          <a:p>
            <a:pPr marL="514350" indent="-514350">
              <a:buFont typeface="+mj-lt"/>
              <a:buAutoNum type="arabicPeriod"/>
            </a:pPr>
            <a:r>
              <a:rPr lang="en-US" altLang="en-US" sz="2800" dirty="0">
                <a:latin typeface="Trebuchet MS"/>
              </a:rPr>
              <a:t>Consumer Confidence Reports</a:t>
            </a:r>
          </a:p>
        </p:txBody>
      </p:sp>
      <p:sp>
        <p:nvSpPr>
          <p:cNvPr id="35844" name="Slide Number Placeholder 3">
            <a:extLst>
              <a:ext uri="{FF2B5EF4-FFF2-40B4-BE49-F238E27FC236}">
                <a16:creationId xmlns:a16="http://schemas.microsoft.com/office/drawing/2014/main" id="{5A9583B2-DFF0-B361-0DFF-636D05765F6E}"/>
              </a:ext>
            </a:extLst>
          </p:cNvPr>
          <p:cNvSpPr>
            <a:spLocks noGrp="1" noChangeArrowheads="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4D4D4D"/>
                </a:solidFill>
                <a:latin typeface="Trebuchet MS" panose="020B0603020202020204" pitchFamily="34" charset="0"/>
              </a:defRPr>
            </a:lvl1pPr>
            <a:lvl2pPr marL="742950" indent="-285750">
              <a:spcBef>
                <a:spcPct val="20000"/>
              </a:spcBef>
              <a:buChar char="•"/>
              <a:defRPr sz="2400">
                <a:solidFill>
                  <a:srgbClr val="777777"/>
                </a:solidFill>
                <a:latin typeface="Trebuchet MS" panose="020B0603020202020204" pitchFamily="34" charset="0"/>
              </a:defRPr>
            </a:lvl2pPr>
            <a:lvl3pPr marL="1143000" indent="-228600">
              <a:spcBef>
                <a:spcPct val="20000"/>
              </a:spcBef>
              <a:buChar char="•"/>
              <a:defRPr sz="2400">
                <a:solidFill>
                  <a:srgbClr val="777777"/>
                </a:solidFill>
                <a:latin typeface="Trebuchet MS" panose="020B0603020202020204" pitchFamily="34" charset="0"/>
              </a:defRPr>
            </a:lvl3pPr>
            <a:lvl4pPr marL="1600200" indent="-228600">
              <a:spcBef>
                <a:spcPct val="20000"/>
              </a:spcBef>
              <a:buChar char="•"/>
              <a:defRPr sz="2400">
                <a:solidFill>
                  <a:srgbClr val="777777"/>
                </a:solidFill>
                <a:latin typeface="Trebuchet MS" panose="020B0603020202020204" pitchFamily="34" charset="0"/>
              </a:defRPr>
            </a:lvl4pPr>
            <a:lvl5pPr marL="2057400" indent="-228600">
              <a:spcBef>
                <a:spcPct val="20000"/>
              </a:spcBef>
              <a:buChar char="•"/>
              <a:defRPr sz="2400">
                <a:solidFill>
                  <a:srgbClr val="777777"/>
                </a:solidFill>
                <a:latin typeface="Trebuchet MS" panose="020B0603020202020204" pitchFamily="34" charset="0"/>
              </a:defRPr>
            </a:lvl5pPr>
            <a:lvl6pPr marL="2514600" indent="-228600" eaLnBrk="0" fontAlgn="base" hangingPunct="0">
              <a:spcBef>
                <a:spcPct val="20000"/>
              </a:spcBef>
              <a:spcAft>
                <a:spcPct val="0"/>
              </a:spcAft>
              <a:buChar char="•"/>
              <a:defRPr sz="2400">
                <a:solidFill>
                  <a:srgbClr val="777777"/>
                </a:solidFill>
                <a:latin typeface="Trebuchet MS" panose="020B0603020202020204" pitchFamily="34" charset="0"/>
              </a:defRPr>
            </a:lvl6pPr>
            <a:lvl7pPr marL="2971800" indent="-228600" eaLnBrk="0" fontAlgn="base" hangingPunct="0">
              <a:spcBef>
                <a:spcPct val="20000"/>
              </a:spcBef>
              <a:spcAft>
                <a:spcPct val="0"/>
              </a:spcAft>
              <a:buChar char="•"/>
              <a:defRPr sz="2400">
                <a:solidFill>
                  <a:srgbClr val="777777"/>
                </a:solidFill>
                <a:latin typeface="Trebuchet MS" panose="020B0603020202020204" pitchFamily="34" charset="0"/>
              </a:defRPr>
            </a:lvl7pPr>
            <a:lvl8pPr marL="3429000" indent="-228600" eaLnBrk="0" fontAlgn="base" hangingPunct="0">
              <a:spcBef>
                <a:spcPct val="20000"/>
              </a:spcBef>
              <a:spcAft>
                <a:spcPct val="0"/>
              </a:spcAft>
              <a:buChar char="•"/>
              <a:defRPr sz="2400">
                <a:solidFill>
                  <a:srgbClr val="777777"/>
                </a:solidFill>
                <a:latin typeface="Trebuchet MS" panose="020B0603020202020204" pitchFamily="34" charset="0"/>
              </a:defRPr>
            </a:lvl8pPr>
            <a:lvl9pPr marL="3886200" indent="-228600" eaLnBrk="0" fontAlgn="base" hangingPunct="0">
              <a:spcBef>
                <a:spcPct val="20000"/>
              </a:spcBef>
              <a:spcAft>
                <a:spcPct val="0"/>
              </a:spcAft>
              <a:buChar char="•"/>
              <a:defRPr sz="2400">
                <a:solidFill>
                  <a:srgbClr val="777777"/>
                </a:solidFill>
                <a:latin typeface="Trebuchet MS" panose="020B0603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fld id="{F0825333-DCAD-4F40-B57F-F5E872A3D2F2}" type="slidenum">
              <a:rPr kumimoji="0" lang="en-US"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pPr marL="0" marR="0" lvl="0" indent="0" algn="l" defTabSz="914400" rtl="0" eaLnBrk="1" fontAlgn="auto" latinLnBrk="0" hangingPunct="1">
                <a:lnSpc>
                  <a:spcPct val="100000"/>
                </a:lnSpc>
                <a:spcBef>
                  <a:spcPct val="0"/>
                </a:spcBef>
                <a:spcAft>
                  <a:spcPts val="0"/>
                </a:spcAft>
                <a:buClrTx/>
                <a:buSzTx/>
                <a:buFontTx/>
                <a:buNone/>
                <a:tabLst/>
                <a:defRPr/>
              </a:pPr>
              <a:t>28</a:t>
            </a:fld>
            <a:endParaRPr kumimoji="0" lang="en-US"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9185503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a:extLst>
              <a:ext uri="{FF2B5EF4-FFF2-40B4-BE49-F238E27FC236}">
                <a16:creationId xmlns:a16="http://schemas.microsoft.com/office/drawing/2014/main" id="{996D6BD0-3E06-3649-2C16-126C9AB4B82E}"/>
              </a:ext>
            </a:extLst>
          </p:cNvPr>
          <p:cNvSpPr>
            <a:spLocks noGrp="1" noChangeArrowheads="1"/>
          </p:cNvSpPr>
          <p:nvPr>
            <p:ph type="title"/>
          </p:nvPr>
        </p:nvSpPr>
        <p:spPr/>
        <p:txBody>
          <a:bodyPr/>
          <a:lstStyle/>
          <a:p>
            <a:pPr algn="ctr"/>
            <a:r>
              <a:rPr lang="en-US" altLang="en-US" b="1" dirty="0">
                <a:solidFill>
                  <a:srgbClr val="002060"/>
                </a:solidFill>
                <a:latin typeface="Arial" panose="020B0604020202020204" pitchFamily="34" charset="0"/>
                <a:cs typeface="Arial" panose="020B0604020202020204" pitchFamily="34" charset="0"/>
              </a:rPr>
              <a:t>LCRR items that were deferred to LCRI</a:t>
            </a:r>
            <a:br>
              <a:rPr lang="en-US" altLang="en-US" b="1" dirty="0">
                <a:solidFill>
                  <a:srgbClr val="002060"/>
                </a:solidFill>
                <a:latin typeface="Arial" panose="020B0604020202020204" pitchFamily="34" charset="0"/>
                <a:cs typeface="Arial" panose="020B0604020202020204" pitchFamily="34" charset="0"/>
              </a:rPr>
            </a:br>
            <a:r>
              <a:rPr lang="en-US" altLang="en-US" b="1" dirty="0">
                <a:solidFill>
                  <a:srgbClr val="002060"/>
                </a:solidFill>
                <a:latin typeface="Arial" panose="020B0604020202020204" pitchFamily="34" charset="0"/>
                <a:cs typeface="Arial" panose="020B0604020202020204" pitchFamily="34" charset="0"/>
              </a:rPr>
              <a:t>Effective 11/1/2027</a:t>
            </a:r>
          </a:p>
        </p:txBody>
      </p:sp>
      <p:sp>
        <p:nvSpPr>
          <p:cNvPr id="35843" name="Content Placeholder 2">
            <a:extLst>
              <a:ext uri="{FF2B5EF4-FFF2-40B4-BE49-F238E27FC236}">
                <a16:creationId xmlns:a16="http://schemas.microsoft.com/office/drawing/2014/main" id="{5A033720-6064-4BC9-412D-C18466BA8F0D}"/>
              </a:ext>
            </a:extLst>
          </p:cNvPr>
          <p:cNvSpPr>
            <a:spLocks noGrp="1" noChangeArrowheads="1"/>
          </p:cNvSpPr>
          <p:nvPr>
            <p:ph idx="1"/>
          </p:nvPr>
        </p:nvSpPr>
        <p:spPr>
          <a:xfrm>
            <a:off x="609599" y="1600200"/>
            <a:ext cx="11309873" cy="4495800"/>
          </a:xfrm>
        </p:spPr>
        <p:txBody>
          <a:bodyPr>
            <a:normAutofit fontScale="70000" lnSpcReduction="20000"/>
          </a:bodyPr>
          <a:lstStyle/>
          <a:p>
            <a:pPr marL="514350" indent="-514350">
              <a:buFont typeface="+mj-lt"/>
              <a:buAutoNum type="arabicPeriod"/>
            </a:pPr>
            <a:r>
              <a:rPr lang="en-US" altLang="en-US" sz="2800" dirty="0"/>
              <a:t>Lead action level (10 ppb)</a:t>
            </a:r>
          </a:p>
          <a:p>
            <a:pPr marL="514350" indent="-514350">
              <a:buFont typeface="+mj-lt"/>
              <a:buAutoNum type="arabicPeriod"/>
            </a:pPr>
            <a:r>
              <a:rPr lang="en-US" altLang="en-US" sz="2800" dirty="0"/>
              <a:t>Trigger level and associated requirements</a:t>
            </a:r>
          </a:p>
          <a:p>
            <a:pPr marL="514350" indent="-514350">
              <a:buFont typeface="+mj-lt"/>
              <a:buAutoNum type="arabicPeriod"/>
            </a:pPr>
            <a:r>
              <a:rPr lang="en-US" altLang="en-US" sz="2800" dirty="0"/>
              <a:t>Changes to sample tiers and sample site selection</a:t>
            </a:r>
          </a:p>
          <a:p>
            <a:pPr marL="514350" indent="-514350">
              <a:buFont typeface="+mj-lt"/>
              <a:buAutoNum type="arabicPeriod"/>
            </a:pPr>
            <a:r>
              <a:rPr lang="en-US" altLang="en-US" sz="2800" dirty="0"/>
              <a:t>5</a:t>
            </a:r>
            <a:r>
              <a:rPr lang="en-US" altLang="en-US" sz="2800" baseline="30000" dirty="0"/>
              <a:t>th</a:t>
            </a:r>
            <a:r>
              <a:rPr lang="en-US" altLang="en-US" sz="2800" dirty="0"/>
              <a:t> Liter samples in homes with LSLs</a:t>
            </a:r>
          </a:p>
          <a:p>
            <a:pPr marL="514350" indent="-514350">
              <a:buFont typeface="+mj-lt"/>
              <a:buAutoNum type="arabicPeriod"/>
            </a:pPr>
            <a:r>
              <a:rPr lang="en-US" altLang="en-US" sz="2800" dirty="0"/>
              <a:t>Tap sampling frequency</a:t>
            </a:r>
          </a:p>
          <a:p>
            <a:pPr marL="514350" indent="-514350">
              <a:buFont typeface="+mj-lt"/>
              <a:buAutoNum type="arabicPeriod"/>
            </a:pPr>
            <a:r>
              <a:rPr lang="en-US" altLang="en-US" sz="2800" dirty="0"/>
              <a:t>WQPs and monitoring</a:t>
            </a:r>
          </a:p>
          <a:p>
            <a:pPr marL="514350" indent="-514350">
              <a:buFont typeface="+mj-lt"/>
              <a:buAutoNum type="arabicPeriod"/>
            </a:pPr>
            <a:r>
              <a:rPr lang="en-US" altLang="en-US" sz="2800" dirty="0"/>
              <a:t>Corrosion Control Treatment Options</a:t>
            </a:r>
          </a:p>
          <a:p>
            <a:pPr marL="514350" indent="-514350">
              <a:buFont typeface="+mj-lt"/>
              <a:buAutoNum type="arabicPeriod"/>
            </a:pPr>
            <a:r>
              <a:rPr lang="en-US" altLang="en-US" sz="2800" dirty="0"/>
              <a:t>Sanitary surveys must review Corrosion Control Treatment data</a:t>
            </a:r>
          </a:p>
          <a:p>
            <a:pPr marL="514350" indent="-514350">
              <a:buFont typeface="+mj-lt"/>
              <a:buAutoNum type="arabicPeriod"/>
            </a:pPr>
            <a:r>
              <a:rPr lang="en-US" altLang="en-US" sz="2800" dirty="0"/>
              <a:t>Find and Fix</a:t>
            </a:r>
          </a:p>
          <a:p>
            <a:pPr marL="514350" indent="-514350">
              <a:buFont typeface="+mj-lt"/>
              <a:buAutoNum type="arabicPeriod"/>
            </a:pPr>
            <a:r>
              <a:rPr lang="en-US" altLang="en-US" sz="2800" dirty="0"/>
              <a:t>Mandatory LSL replacement requirements</a:t>
            </a:r>
          </a:p>
          <a:p>
            <a:pPr marL="514350" indent="-514350">
              <a:buFont typeface="+mj-lt"/>
              <a:buAutoNum type="arabicPeriod"/>
            </a:pPr>
            <a:r>
              <a:rPr lang="en-US" altLang="en-US" sz="2800" dirty="0">
                <a:solidFill>
                  <a:schemeClr val="tx1"/>
                </a:solidFill>
                <a:latin typeface="Trebuchet MS"/>
              </a:rPr>
              <a:t>Lead Service Line Replacement Plans &amp; Lead Mitigation (Filters)</a:t>
            </a:r>
          </a:p>
          <a:p>
            <a:pPr marL="514350" indent="-514350">
              <a:buFont typeface="+mj-lt"/>
              <a:buAutoNum type="arabicPeriod"/>
            </a:pPr>
            <a:r>
              <a:rPr lang="en-US" altLang="en-US" sz="2800" dirty="0">
                <a:solidFill>
                  <a:schemeClr val="tx1"/>
                </a:solidFill>
                <a:latin typeface="Trebuchet MS"/>
              </a:rPr>
              <a:t>Small system flexibility options</a:t>
            </a:r>
          </a:p>
          <a:p>
            <a:pPr marL="514350" indent="-514350">
              <a:buFont typeface="+mj-lt"/>
              <a:buAutoNum type="arabicPeriod"/>
            </a:pPr>
            <a:r>
              <a:rPr lang="en-US" altLang="en-US" sz="2800" dirty="0">
                <a:solidFill>
                  <a:schemeClr val="tx1"/>
                </a:solidFill>
                <a:latin typeface="Trebuchet MS"/>
              </a:rPr>
              <a:t>Consumer notifications of work that could disturb LSLs</a:t>
            </a:r>
          </a:p>
          <a:p>
            <a:pPr marL="514350" indent="-514350">
              <a:buFont typeface="+mj-lt"/>
              <a:buAutoNum type="arabicPeriod"/>
            </a:pPr>
            <a:r>
              <a:rPr lang="en-US" altLang="en-US" sz="2800" dirty="0">
                <a:latin typeface="Trebuchet MS"/>
              </a:rPr>
              <a:t>School and child day care sampling program, including list of facilities</a:t>
            </a:r>
          </a:p>
        </p:txBody>
      </p:sp>
      <p:sp>
        <p:nvSpPr>
          <p:cNvPr id="35844" name="Slide Number Placeholder 3">
            <a:extLst>
              <a:ext uri="{FF2B5EF4-FFF2-40B4-BE49-F238E27FC236}">
                <a16:creationId xmlns:a16="http://schemas.microsoft.com/office/drawing/2014/main" id="{5A9583B2-DFF0-B361-0DFF-636D05765F6E}"/>
              </a:ext>
            </a:extLst>
          </p:cNvPr>
          <p:cNvSpPr>
            <a:spLocks noGrp="1" noChangeArrowheads="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2400">
                <a:solidFill>
                  <a:srgbClr val="4D4D4D"/>
                </a:solidFill>
                <a:latin typeface="Trebuchet MS" panose="020B0603020202020204" pitchFamily="34" charset="0"/>
              </a:defRPr>
            </a:lvl1pPr>
            <a:lvl2pPr marL="742950" indent="-285750">
              <a:spcBef>
                <a:spcPct val="20000"/>
              </a:spcBef>
              <a:buChar char="•"/>
              <a:defRPr sz="2400">
                <a:solidFill>
                  <a:srgbClr val="777777"/>
                </a:solidFill>
                <a:latin typeface="Trebuchet MS" panose="020B0603020202020204" pitchFamily="34" charset="0"/>
              </a:defRPr>
            </a:lvl2pPr>
            <a:lvl3pPr marL="1143000" indent="-228600">
              <a:spcBef>
                <a:spcPct val="20000"/>
              </a:spcBef>
              <a:buChar char="•"/>
              <a:defRPr sz="2400">
                <a:solidFill>
                  <a:srgbClr val="777777"/>
                </a:solidFill>
                <a:latin typeface="Trebuchet MS" panose="020B0603020202020204" pitchFamily="34" charset="0"/>
              </a:defRPr>
            </a:lvl3pPr>
            <a:lvl4pPr marL="1600200" indent="-228600">
              <a:spcBef>
                <a:spcPct val="20000"/>
              </a:spcBef>
              <a:buChar char="•"/>
              <a:defRPr sz="2400">
                <a:solidFill>
                  <a:srgbClr val="777777"/>
                </a:solidFill>
                <a:latin typeface="Trebuchet MS" panose="020B0603020202020204" pitchFamily="34" charset="0"/>
              </a:defRPr>
            </a:lvl4pPr>
            <a:lvl5pPr marL="2057400" indent="-228600">
              <a:spcBef>
                <a:spcPct val="20000"/>
              </a:spcBef>
              <a:buChar char="•"/>
              <a:defRPr sz="2400">
                <a:solidFill>
                  <a:srgbClr val="777777"/>
                </a:solidFill>
                <a:latin typeface="Trebuchet MS" panose="020B0603020202020204" pitchFamily="34" charset="0"/>
              </a:defRPr>
            </a:lvl5pPr>
            <a:lvl6pPr marL="2514600" indent="-228600" eaLnBrk="0" fontAlgn="base" hangingPunct="0">
              <a:spcBef>
                <a:spcPct val="20000"/>
              </a:spcBef>
              <a:spcAft>
                <a:spcPct val="0"/>
              </a:spcAft>
              <a:buChar char="•"/>
              <a:defRPr sz="2400">
                <a:solidFill>
                  <a:srgbClr val="777777"/>
                </a:solidFill>
                <a:latin typeface="Trebuchet MS" panose="020B0603020202020204" pitchFamily="34" charset="0"/>
              </a:defRPr>
            </a:lvl6pPr>
            <a:lvl7pPr marL="2971800" indent="-228600" eaLnBrk="0" fontAlgn="base" hangingPunct="0">
              <a:spcBef>
                <a:spcPct val="20000"/>
              </a:spcBef>
              <a:spcAft>
                <a:spcPct val="0"/>
              </a:spcAft>
              <a:buChar char="•"/>
              <a:defRPr sz="2400">
                <a:solidFill>
                  <a:srgbClr val="777777"/>
                </a:solidFill>
                <a:latin typeface="Trebuchet MS" panose="020B0603020202020204" pitchFamily="34" charset="0"/>
              </a:defRPr>
            </a:lvl7pPr>
            <a:lvl8pPr marL="3429000" indent="-228600" eaLnBrk="0" fontAlgn="base" hangingPunct="0">
              <a:spcBef>
                <a:spcPct val="20000"/>
              </a:spcBef>
              <a:spcAft>
                <a:spcPct val="0"/>
              </a:spcAft>
              <a:buChar char="•"/>
              <a:defRPr sz="2400">
                <a:solidFill>
                  <a:srgbClr val="777777"/>
                </a:solidFill>
                <a:latin typeface="Trebuchet MS" panose="020B0603020202020204" pitchFamily="34" charset="0"/>
              </a:defRPr>
            </a:lvl8pPr>
            <a:lvl9pPr marL="3886200" indent="-228600" eaLnBrk="0" fontAlgn="base" hangingPunct="0">
              <a:spcBef>
                <a:spcPct val="20000"/>
              </a:spcBef>
              <a:spcAft>
                <a:spcPct val="0"/>
              </a:spcAft>
              <a:buChar char="•"/>
              <a:defRPr sz="2400">
                <a:solidFill>
                  <a:srgbClr val="777777"/>
                </a:solidFill>
                <a:latin typeface="Trebuchet MS" panose="020B060302020202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fld id="{F0825333-DCAD-4F40-B57F-F5E872A3D2F2}" type="slidenum">
              <a:rPr kumimoji="0" lang="en-US"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rPr>
              <a:pPr marL="0" marR="0" lvl="0" indent="0" algn="l" defTabSz="914400" rtl="0" eaLnBrk="1" fontAlgn="auto" latinLnBrk="0" hangingPunct="1">
                <a:lnSpc>
                  <a:spcPct val="100000"/>
                </a:lnSpc>
                <a:spcBef>
                  <a:spcPct val="0"/>
                </a:spcBef>
                <a:spcAft>
                  <a:spcPts val="0"/>
                </a:spcAft>
                <a:buClrTx/>
                <a:buSzTx/>
                <a:buFontTx/>
                <a:buNone/>
                <a:tabLst/>
                <a:defRPr/>
              </a:pPr>
              <a:t>29</a:t>
            </a:fld>
            <a:endParaRPr kumimoji="0" lang="en-US" altLang="en-US" sz="1200" b="0" i="0" u="none" strike="noStrike" kern="1200" cap="none" spc="0" normalizeH="0" baseline="0" noProof="0">
              <a:ln>
                <a:noFill/>
              </a:ln>
              <a:solidFill>
                <a:srgbClr val="898989"/>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71551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485486" y="546925"/>
            <a:ext cx="6662578" cy="566822"/>
          </a:xfrm>
          <a:prstGeom prst="rect">
            <a:avLst/>
          </a:prstGeom>
        </p:spPr>
        <p:txBody>
          <a:bodyPr vert="horz" wrap="square" lIns="0" tIns="12700" rIns="0" bIns="0" rtlCol="0">
            <a:spAutoFit/>
          </a:bodyPr>
          <a:lstStyle/>
          <a:p>
            <a:pPr marL="12700">
              <a:spcBef>
                <a:spcPts val="100"/>
              </a:spcBef>
            </a:pPr>
            <a:r>
              <a:rPr b="1" spc="5" dirty="0">
                <a:solidFill>
                  <a:schemeClr val="tx2"/>
                </a:solidFill>
              </a:rPr>
              <a:t>1. Laws, </a:t>
            </a:r>
            <a:r>
              <a:rPr b="1" dirty="0">
                <a:solidFill>
                  <a:schemeClr val="tx2"/>
                </a:solidFill>
                <a:latin typeface="Cambria Math"/>
                <a:cs typeface="Cambria Math"/>
              </a:rPr>
              <a:t>Regulations, </a:t>
            </a:r>
            <a:r>
              <a:rPr b="1" spc="15" dirty="0">
                <a:solidFill>
                  <a:schemeClr val="tx2"/>
                </a:solidFill>
              </a:rPr>
              <a:t>and</a:t>
            </a:r>
            <a:r>
              <a:rPr b="1" spc="-175" dirty="0">
                <a:solidFill>
                  <a:schemeClr val="tx2"/>
                </a:solidFill>
              </a:rPr>
              <a:t> </a:t>
            </a:r>
            <a:r>
              <a:rPr b="1" dirty="0">
                <a:solidFill>
                  <a:schemeClr val="tx2"/>
                </a:solidFill>
                <a:latin typeface="Cambria Math"/>
                <a:cs typeface="Cambria Math"/>
              </a:rPr>
              <a:t>Policy</a:t>
            </a:r>
          </a:p>
        </p:txBody>
      </p:sp>
      <p:sp>
        <p:nvSpPr>
          <p:cNvPr id="4" name="object 4"/>
          <p:cNvSpPr txBox="1"/>
          <p:nvPr/>
        </p:nvSpPr>
        <p:spPr>
          <a:xfrm>
            <a:off x="1577339" y="6598466"/>
            <a:ext cx="175260" cy="205184"/>
          </a:xfrm>
          <a:prstGeom prst="rect">
            <a:avLst/>
          </a:prstGeom>
        </p:spPr>
        <p:txBody>
          <a:bodyPr vert="horz" wrap="square" lIns="0" tIns="0" rIns="0" bIns="0" rtlCol="0">
            <a:spAutoFit/>
          </a:bodyPr>
          <a:lstStyle/>
          <a:p>
            <a:pPr marL="38100">
              <a:lnSpc>
                <a:spcPts val="1645"/>
              </a:lnSpc>
            </a:pPr>
            <a:fld id="{81D60167-4931-47E6-BA6A-407CBD079E47}" type="slidenum">
              <a:rPr sz="1400" spc="-5" dirty="0">
                <a:latin typeface="Arial"/>
                <a:cs typeface="Arial"/>
              </a:rPr>
              <a:pPr marL="38100">
                <a:lnSpc>
                  <a:spcPts val="1645"/>
                </a:lnSpc>
              </a:pPr>
              <a:t>3</a:t>
            </a:fld>
            <a:endParaRPr sz="1400">
              <a:latin typeface="Arial"/>
              <a:cs typeface="Arial"/>
            </a:endParaRPr>
          </a:p>
        </p:txBody>
      </p:sp>
      <p:sp>
        <p:nvSpPr>
          <p:cNvPr id="3" name="object 3"/>
          <p:cNvSpPr txBox="1"/>
          <p:nvPr/>
        </p:nvSpPr>
        <p:spPr>
          <a:xfrm>
            <a:off x="838200" y="1216825"/>
            <a:ext cx="10439399" cy="4540987"/>
          </a:xfrm>
          <a:prstGeom prst="rect">
            <a:avLst/>
          </a:prstGeom>
        </p:spPr>
        <p:txBody>
          <a:bodyPr vert="horz" wrap="square" lIns="0" tIns="113030" rIns="0" bIns="0" rtlCol="0">
            <a:spAutoFit/>
          </a:bodyPr>
          <a:lstStyle/>
          <a:p>
            <a:pPr marL="469900" indent="-457200">
              <a:spcBef>
                <a:spcPts val="890"/>
              </a:spcBef>
              <a:buFont typeface="Arial"/>
              <a:buChar char="•"/>
              <a:tabLst>
                <a:tab pos="469265" algn="l"/>
                <a:tab pos="469900" algn="l"/>
              </a:tabLst>
            </a:pPr>
            <a:r>
              <a:rPr sz="3200" spc="-5" dirty="0">
                <a:latin typeface="Cambria Math"/>
                <a:cs typeface="Cambria Math"/>
              </a:rPr>
              <a:t>“Laws”</a:t>
            </a:r>
            <a:endParaRPr sz="3200" dirty="0">
              <a:latin typeface="Cambria Math"/>
              <a:cs typeface="Cambria Math"/>
            </a:endParaRPr>
          </a:p>
          <a:p>
            <a:pPr marL="869950" marR="5080" lvl="1" indent="-457200">
              <a:spcBef>
                <a:spcPts val="595"/>
              </a:spcBef>
              <a:buFont typeface="Arial"/>
              <a:buChar char="•"/>
              <a:tabLst>
                <a:tab pos="869315" algn="l"/>
                <a:tab pos="869950" algn="l"/>
              </a:tabLst>
            </a:pPr>
            <a:r>
              <a:rPr sz="2400" spc="-5" dirty="0">
                <a:latin typeface="Cambria Math"/>
                <a:cs typeface="Cambria Math"/>
              </a:rPr>
              <a:t>Passed by the legislature, signed by the Governor,  President </a:t>
            </a:r>
            <a:r>
              <a:rPr sz="2400" dirty="0">
                <a:latin typeface="Cambria Math"/>
                <a:cs typeface="Cambria Math"/>
              </a:rPr>
              <a:t>– </a:t>
            </a:r>
            <a:r>
              <a:rPr sz="2400" spc="-5" dirty="0">
                <a:latin typeface="Cambria Math"/>
                <a:cs typeface="Cambria Math"/>
              </a:rPr>
              <a:t>generally </a:t>
            </a:r>
            <a:r>
              <a:rPr sz="2400" spc="-5" dirty="0">
                <a:solidFill>
                  <a:srgbClr val="FF0000"/>
                </a:solidFill>
                <a:latin typeface="Cambria Math"/>
                <a:cs typeface="Cambria Math"/>
              </a:rPr>
              <a:t>covey powers, </a:t>
            </a:r>
            <a:r>
              <a:rPr sz="2400" spc="-5" dirty="0">
                <a:latin typeface="Cambria Math"/>
                <a:cs typeface="Cambria Math"/>
              </a:rPr>
              <a:t>tell </a:t>
            </a:r>
            <a:r>
              <a:rPr sz="2400" dirty="0">
                <a:latin typeface="Cambria Math"/>
                <a:cs typeface="Cambria Math"/>
              </a:rPr>
              <a:t>us </a:t>
            </a:r>
            <a:r>
              <a:rPr sz="2400" spc="-5" dirty="0">
                <a:latin typeface="Cambria Math"/>
                <a:cs typeface="Cambria Math"/>
              </a:rPr>
              <a:t>what to</a:t>
            </a:r>
            <a:r>
              <a:rPr sz="2400" spc="35" dirty="0">
                <a:latin typeface="Cambria Math"/>
                <a:cs typeface="Cambria Math"/>
              </a:rPr>
              <a:t> </a:t>
            </a:r>
            <a:r>
              <a:rPr sz="2400" dirty="0">
                <a:latin typeface="Cambria Math"/>
                <a:cs typeface="Cambria Math"/>
              </a:rPr>
              <a:t>do</a:t>
            </a:r>
          </a:p>
          <a:p>
            <a:pPr marL="469900" indent="-457200">
              <a:spcBef>
                <a:spcPts val="665"/>
              </a:spcBef>
              <a:buFont typeface="Arial"/>
              <a:buChar char="•"/>
              <a:tabLst>
                <a:tab pos="469265" algn="l"/>
                <a:tab pos="469900" algn="l"/>
              </a:tabLst>
            </a:pPr>
            <a:r>
              <a:rPr sz="2800" spc="-5" dirty="0">
                <a:latin typeface="Cambria Math"/>
                <a:cs typeface="Cambria Math"/>
              </a:rPr>
              <a:t>“Regulations”</a:t>
            </a:r>
            <a:endParaRPr sz="2800" dirty="0">
              <a:latin typeface="Cambria Math"/>
              <a:cs typeface="Cambria Math"/>
            </a:endParaRPr>
          </a:p>
          <a:p>
            <a:pPr marL="869315" marR="116205" lvl="1" indent="-457200">
              <a:spcBef>
                <a:spcPts val="585"/>
              </a:spcBef>
              <a:buFont typeface="Arial"/>
              <a:buChar char="•"/>
              <a:tabLst>
                <a:tab pos="869315" algn="l"/>
                <a:tab pos="869950" algn="l"/>
              </a:tabLst>
            </a:pPr>
            <a:r>
              <a:rPr sz="2400" spc="-5" dirty="0">
                <a:latin typeface="Cambria Math"/>
                <a:cs typeface="Cambria Math"/>
              </a:rPr>
              <a:t>Established by executive branch agencies </a:t>
            </a:r>
            <a:r>
              <a:rPr sz="2400" dirty="0">
                <a:latin typeface="Cambria Math"/>
                <a:cs typeface="Cambria Math"/>
              </a:rPr>
              <a:t>– </a:t>
            </a:r>
            <a:r>
              <a:rPr sz="2400" spc="-5" dirty="0">
                <a:latin typeface="Cambria Math"/>
                <a:cs typeface="Cambria Math"/>
              </a:rPr>
              <a:t>generally  tell us </a:t>
            </a:r>
            <a:r>
              <a:rPr sz="2400" spc="-5" dirty="0">
                <a:solidFill>
                  <a:srgbClr val="FF0000"/>
                </a:solidFill>
                <a:latin typeface="Cambria Math"/>
                <a:cs typeface="Cambria Math"/>
              </a:rPr>
              <a:t>how to implement</a:t>
            </a:r>
            <a:r>
              <a:rPr sz="2400" spc="20" dirty="0">
                <a:solidFill>
                  <a:srgbClr val="FF0000"/>
                </a:solidFill>
                <a:latin typeface="Cambria Math"/>
                <a:cs typeface="Cambria Math"/>
              </a:rPr>
              <a:t> </a:t>
            </a:r>
            <a:r>
              <a:rPr sz="2400" spc="-5" dirty="0">
                <a:solidFill>
                  <a:srgbClr val="FF0000"/>
                </a:solidFill>
                <a:latin typeface="Cambria Math"/>
                <a:cs typeface="Cambria Math"/>
              </a:rPr>
              <a:t>laws</a:t>
            </a:r>
            <a:endParaRPr sz="2400" dirty="0">
              <a:latin typeface="Cambria Math"/>
              <a:cs typeface="Cambria Math"/>
            </a:endParaRPr>
          </a:p>
          <a:p>
            <a:pPr marL="469900" indent="-457200">
              <a:spcBef>
                <a:spcPts val="660"/>
              </a:spcBef>
              <a:buFont typeface="Arial"/>
              <a:buChar char="•"/>
              <a:tabLst>
                <a:tab pos="469265" algn="l"/>
                <a:tab pos="469900" algn="l"/>
              </a:tabLst>
            </a:pPr>
            <a:r>
              <a:rPr sz="2800" spc="-5" dirty="0">
                <a:latin typeface="Cambria Math"/>
                <a:cs typeface="Cambria Math"/>
              </a:rPr>
              <a:t>“Policies”</a:t>
            </a:r>
            <a:endParaRPr sz="2800" dirty="0">
              <a:latin typeface="Cambria Math"/>
              <a:cs typeface="Cambria Math"/>
            </a:endParaRPr>
          </a:p>
          <a:p>
            <a:pPr marL="869315" marR="238125" lvl="1" indent="-457200" algn="just">
              <a:spcBef>
                <a:spcPts val="590"/>
              </a:spcBef>
              <a:buFont typeface="Arial"/>
              <a:buChar char="•"/>
              <a:tabLst>
                <a:tab pos="869950" algn="l"/>
              </a:tabLst>
            </a:pPr>
            <a:r>
              <a:rPr sz="2400" spc="-5" dirty="0">
                <a:latin typeface="Cambria Math"/>
                <a:cs typeface="Cambria Math"/>
              </a:rPr>
              <a:t>Established by executive branch agencies </a:t>
            </a:r>
            <a:r>
              <a:rPr sz="2400" dirty="0">
                <a:latin typeface="Cambria Math"/>
                <a:cs typeface="Cambria Math"/>
              </a:rPr>
              <a:t>– </a:t>
            </a:r>
            <a:r>
              <a:rPr sz="2400" spc="-5" dirty="0">
                <a:solidFill>
                  <a:srgbClr val="FF0000"/>
                </a:solidFill>
                <a:latin typeface="Cambria Math"/>
                <a:cs typeface="Cambria Math"/>
              </a:rPr>
              <a:t>provide  additional details </a:t>
            </a:r>
            <a:r>
              <a:rPr sz="2400" spc="-5" dirty="0">
                <a:latin typeface="Cambria Math"/>
                <a:cs typeface="Cambria Math"/>
              </a:rPr>
              <a:t>on how to consistently implement  regulations</a:t>
            </a:r>
            <a:endParaRPr sz="2400" dirty="0">
              <a:latin typeface="Cambria Math"/>
              <a:cs typeface="Cambria Math"/>
            </a:endParaRPr>
          </a:p>
          <a:p>
            <a:pPr marL="869950" lvl="1" indent="-457200" algn="just">
              <a:spcBef>
                <a:spcPts val="575"/>
              </a:spcBef>
              <a:buFont typeface="Arial"/>
              <a:buChar char="•"/>
              <a:tabLst>
                <a:tab pos="869950" algn="l"/>
              </a:tabLst>
            </a:pPr>
            <a:r>
              <a:rPr sz="2400" spc="-5" dirty="0">
                <a:latin typeface="Cambria Math"/>
                <a:cs typeface="Cambria Math"/>
              </a:rPr>
              <a:t>Not</a:t>
            </a:r>
            <a:r>
              <a:rPr sz="2400" spc="-80" dirty="0">
                <a:latin typeface="Cambria Math"/>
                <a:cs typeface="Cambria Math"/>
              </a:rPr>
              <a:t> </a:t>
            </a:r>
            <a:r>
              <a:rPr sz="2400" spc="-5" dirty="0">
                <a:latin typeface="Cambria Math"/>
                <a:cs typeface="Cambria Math"/>
              </a:rPr>
              <a:t>enforceable</a:t>
            </a:r>
            <a:endParaRPr sz="2400" dirty="0">
              <a:latin typeface="Cambria Math"/>
              <a:cs typeface="Cambria Math"/>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EE777-E7B3-785A-8A49-AF2FCAEF3B26}"/>
              </a:ext>
            </a:extLst>
          </p:cNvPr>
          <p:cNvSpPr>
            <a:spLocks noGrp="1"/>
          </p:cNvSpPr>
          <p:nvPr>
            <p:ph type="title"/>
          </p:nvPr>
        </p:nvSpPr>
        <p:spPr/>
        <p:txBody>
          <a:bodyPr/>
          <a:lstStyle/>
          <a:p>
            <a:pPr algn="ctr"/>
            <a:r>
              <a:rPr lang="en-US" b="1" dirty="0"/>
              <a:t>Notification of Known or Potential Service Line Containing Lead</a:t>
            </a:r>
            <a:br>
              <a:rPr lang="en-US" dirty="0"/>
            </a:br>
            <a:r>
              <a:rPr lang="en-US" sz="1800" b="0" i="0" u="none" strike="noStrike" baseline="0" dirty="0">
                <a:solidFill>
                  <a:srgbClr val="000000"/>
                </a:solidFill>
                <a:latin typeface="Calibri" panose="020F0502020204030204" pitchFamily="34" charset="0"/>
              </a:rPr>
              <a:t>40 CFR 141.85(e) 	</a:t>
            </a:r>
            <a:endParaRPr lang="en-US" dirty="0"/>
          </a:p>
        </p:txBody>
      </p:sp>
      <p:sp>
        <p:nvSpPr>
          <p:cNvPr id="3" name="Content Placeholder 2">
            <a:extLst>
              <a:ext uri="{FF2B5EF4-FFF2-40B4-BE49-F238E27FC236}">
                <a16:creationId xmlns:a16="http://schemas.microsoft.com/office/drawing/2014/main" id="{8517CBB5-3593-CCF0-DCD4-8B8D2544FE1B}"/>
              </a:ext>
            </a:extLst>
          </p:cNvPr>
          <p:cNvSpPr>
            <a:spLocks noGrp="1"/>
          </p:cNvSpPr>
          <p:nvPr>
            <p:ph idx="1"/>
          </p:nvPr>
        </p:nvSpPr>
        <p:spPr>
          <a:xfrm>
            <a:off x="831272" y="1600200"/>
            <a:ext cx="7286568" cy="4770120"/>
          </a:xfrm>
        </p:spPr>
        <p:txBody>
          <a:bodyPr>
            <a:noAutofit/>
          </a:bodyPr>
          <a:lstStyle/>
          <a:p>
            <a:pPr marL="0">
              <a:spcBef>
                <a:spcPts val="0"/>
              </a:spcBef>
            </a:pPr>
            <a:r>
              <a:rPr lang="en-US" sz="1800" b="1" i="0" u="none" strike="noStrike" baseline="0" dirty="0">
                <a:solidFill>
                  <a:srgbClr val="000000"/>
                </a:solidFill>
                <a:latin typeface="Calibri" panose="020F0502020204030204" pitchFamily="34" charset="0"/>
                <a:ea typeface="Calibri" panose="020F0502020204030204" pitchFamily="34" charset="0"/>
                <a:cs typeface="Calibri" panose="020F0502020204030204" pitchFamily="34" charset="0"/>
              </a:rPr>
              <a:t>Notification of known or potential service line containing lead: </a:t>
            </a:r>
          </a:p>
          <a:p>
            <a:pPr marL="0">
              <a:spcBef>
                <a:spcPts val="0"/>
              </a:spcBef>
              <a:buFont typeface="Arial" panose="020B0604020202020204" pitchFamily="34" charset="0"/>
              <a:buChar char="•"/>
            </a:pPr>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Lead Service Line</a:t>
            </a:r>
          </a:p>
          <a:p>
            <a:pPr marL="0">
              <a:spcBef>
                <a:spcPts val="0"/>
              </a:spcBef>
              <a:buFont typeface="Arial" panose="020B0604020202020204" pitchFamily="34" charset="0"/>
              <a:buChar char="•"/>
            </a:pPr>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Galvanized Requiring Replacement (GRR) Service Line</a:t>
            </a:r>
          </a:p>
          <a:p>
            <a:pPr marL="0">
              <a:spcBef>
                <a:spcPts val="0"/>
              </a:spcBef>
              <a:buFont typeface="Arial" panose="020B0604020202020204" pitchFamily="34" charset="0"/>
              <a:buChar char="•"/>
            </a:pPr>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Unknown Material Service Line</a:t>
            </a:r>
          </a:p>
          <a:p>
            <a:pPr marL="0" indent="0">
              <a:spcBef>
                <a:spcPts val="0"/>
              </a:spcBef>
            </a:pPr>
            <a:r>
              <a:rPr lang="en-US" sz="1800" b="1" dirty="0">
                <a:solidFill>
                  <a:srgbClr val="000000"/>
                </a:solidFill>
                <a:latin typeface="Calibri" panose="020F0502020204030204" pitchFamily="34" charset="0"/>
                <a:ea typeface="Calibri" panose="020F0502020204030204" pitchFamily="34" charset="0"/>
                <a:cs typeface="Calibri" panose="020F0502020204030204" pitchFamily="34" charset="0"/>
              </a:rPr>
              <a:t>Due:</a:t>
            </a:r>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en-US" sz="1800" i="0" u="none" strike="noStrike" baseline="0" dirty="0">
                <a:solidFill>
                  <a:srgbClr val="000000"/>
                </a:solidFill>
                <a:latin typeface="Calibri" panose="020F0502020204030204" pitchFamily="34" charset="0"/>
                <a:ea typeface="Calibri" panose="020F0502020204030204" pitchFamily="34" charset="0"/>
                <a:cs typeface="Calibri" panose="020F0502020204030204" pitchFamily="34" charset="0"/>
              </a:rPr>
              <a:t>within 30 days of completion of the inventory (initial)</a:t>
            </a:r>
          </a:p>
          <a:p>
            <a:pPr marL="0" indent="0">
              <a:spcBef>
                <a:spcPts val="0"/>
              </a:spcBef>
            </a:pPr>
            <a:r>
              <a:rPr lang="en-US" sz="1800" b="1" dirty="0">
                <a:solidFill>
                  <a:srgbClr val="000000"/>
                </a:solidFill>
                <a:latin typeface="Calibri" panose="020F0502020204030204" pitchFamily="34" charset="0"/>
                <a:ea typeface="Calibri" panose="020F0502020204030204" pitchFamily="34" charset="0"/>
                <a:cs typeface="Calibri" panose="020F0502020204030204" pitchFamily="34" charset="0"/>
              </a:rPr>
              <a:t>Frequency: </a:t>
            </a:r>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Annual thereafter (calendar year 2025)</a:t>
            </a:r>
          </a:p>
          <a:p>
            <a:pPr marL="0" indent="0">
              <a:spcBef>
                <a:spcPts val="0"/>
              </a:spcBef>
            </a:pPr>
            <a:r>
              <a:rPr lang="en-US" sz="1800" b="1" i="0" u="none" strike="noStrike" baseline="0" dirty="0">
                <a:solidFill>
                  <a:srgbClr val="000000"/>
                </a:solidFill>
                <a:latin typeface="Calibri" panose="020F0502020204030204" pitchFamily="34" charset="0"/>
                <a:ea typeface="Calibri" panose="020F0502020204030204" pitchFamily="34" charset="0"/>
                <a:cs typeface="Calibri" panose="020F0502020204030204" pitchFamily="34" charset="0"/>
              </a:rPr>
              <a:t>New customer: </a:t>
            </a:r>
            <a:r>
              <a:rPr lang="en-US" sz="1800" i="0" u="none" strike="noStrike" baseline="0" dirty="0">
                <a:solidFill>
                  <a:srgbClr val="000000"/>
                </a:solidFill>
                <a:latin typeface="Calibri" panose="020F0502020204030204" pitchFamily="34" charset="0"/>
                <a:ea typeface="Calibri" panose="020F0502020204030204" pitchFamily="34" charset="0"/>
                <a:cs typeface="Calibri" panose="020F0502020204030204" pitchFamily="34" charset="0"/>
              </a:rPr>
              <a:t>At the time of service initiation</a:t>
            </a:r>
          </a:p>
          <a:p>
            <a:pPr marL="0">
              <a:spcBef>
                <a:spcPts val="0"/>
              </a:spcBef>
            </a:pPr>
            <a:r>
              <a:rPr lang="en-US" sz="1800" b="1" dirty="0">
                <a:latin typeface="Calibri" panose="020F0502020204030204" pitchFamily="34" charset="0"/>
                <a:ea typeface="Calibri" panose="020F0502020204030204" pitchFamily="34" charset="0"/>
                <a:cs typeface="Calibri" panose="020F0502020204030204" pitchFamily="34" charset="0"/>
              </a:rPr>
              <a:t>Delivery Method: </a:t>
            </a:r>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Mail or another method approved by the State</a:t>
            </a:r>
          </a:p>
          <a:p>
            <a:pPr marL="0">
              <a:spcBef>
                <a:spcPts val="0"/>
              </a:spcBef>
            </a:pPr>
            <a:r>
              <a:rPr lang="en-US" sz="1800" b="1" dirty="0">
                <a:latin typeface="Calibri" panose="020F0502020204030204" pitchFamily="34" charset="0"/>
                <a:ea typeface="Calibri" panose="020F0502020204030204" pitchFamily="34" charset="0"/>
                <a:cs typeface="Calibri" panose="020F0502020204030204" pitchFamily="34" charset="0"/>
              </a:rPr>
              <a:t>Community Waterworks: </a:t>
            </a:r>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Mail, hand delivery</a:t>
            </a:r>
          </a:p>
          <a:p>
            <a:pPr marL="0">
              <a:spcBef>
                <a:spcPts val="0"/>
              </a:spcBef>
            </a:pPr>
            <a:r>
              <a:rPr lang="en-US" sz="1800" b="1" dirty="0">
                <a:latin typeface="Calibri" panose="020F0502020204030204" pitchFamily="34" charset="0"/>
                <a:ea typeface="Calibri" panose="020F0502020204030204" pitchFamily="34" charset="0"/>
                <a:cs typeface="Calibri" panose="020F0502020204030204" pitchFamily="34" charset="0"/>
              </a:rPr>
              <a:t>NTNC Waterworks: </a:t>
            </a:r>
            <a:r>
              <a:rPr lang="en-US" sz="1800" dirty="0">
                <a:latin typeface="Calibri" panose="020F0502020204030204" pitchFamily="34" charset="0"/>
                <a:ea typeface="Calibri" panose="020F0502020204030204" pitchFamily="34" charset="0"/>
                <a:cs typeface="Calibri" panose="020F0502020204030204" pitchFamily="34" charset="0"/>
              </a:rPr>
              <a:t>Mail, hand delivery, posting</a:t>
            </a:r>
          </a:p>
          <a:p>
            <a:pPr marL="0">
              <a:spcBef>
                <a:spcPts val="0"/>
              </a:spcBef>
            </a:pPr>
            <a:r>
              <a:rPr lang="en-US" sz="1800" dirty="0">
                <a:latin typeface="Calibri" panose="020F0502020204030204" pitchFamily="34" charset="0"/>
                <a:ea typeface="Calibri" panose="020F0502020204030204" pitchFamily="34" charset="0"/>
                <a:cs typeface="Calibri" panose="020F0502020204030204" pitchFamily="34" charset="0"/>
              </a:rPr>
              <a:t>All other methods are approved on a case-by-case basis</a:t>
            </a:r>
          </a:p>
          <a:p>
            <a:pPr marL="0" indent="0">
              <a:spcBef>
                <a:spcPts val="0"/>
              </a:spcBef>
            </a:pPr>
            <a:r>
              <a:rPr lang="en-US" sz="1800" b="1" i="0" u="none" strike="noStrike" baseline="0" dirty="0">
                <a:solidFill>
                  <a:srgbClr val="000000"/>
                </a:solidFill>
                <a:latin typeface="Calibri" panose="020F0502020204030204" pitchFamily="34" charset="0"/>
              </a:rPr>
              <a:t>Delivery Certification Statement: </a:t>
            </a:r>
            <a:r>
              <a:rPr lang="en-US" sz="1800" i="0" u="none" strike="noStrike" baseline="0" dirty="0">
                <a:solidFill>
                  <a:srgbClr val="000000"/>
                </a:solidFill>
                <a:latin typeface="Calibri" panose="020F0502020204030204" pitchFamily="34" charset="0"/>
              </a:rPr>
              <a:t>Available on ODW LCRR Guidance webpage</a:t>
            </a:r>
            <a:endParaRPr lang="en-US" sz="1800" b="1" i="0" u="none" strike="noStrike" baseline="0" dirty="0">
              <a:solidFill>
                <a:srgbClr val="000000"/>
              </a:solidFill>
              <a:latin typeface="Calibri" panose="020F0502020204030204" pitchFamily="34" charset="0"/>
            </a:endParaRPr>
          </a:p>
          <a:p>
            <a:pPr marL="0" indent="0">
              <a:spcBef>
                <a:spcPts val="0"/>
              </a:spcBef>
            </a:pPr>
            <a:r>
              <a:rPr lang="en-US" sz="1800" b="1" dirty="0">
                <a:solidFill>
                  <a:srgbClr val="000000"/>
                </a:solidFill>
                <a:latin typeface="Calibri" panose="020F0502020204030204" pitchFamily="34" charset="0"/>
              </a:rPr>
              <a:t>Due: </a:t>
            </a:r>
            <a:r>
              <a:rPr lang="en-US" sz="1800" dirty="0">
                <a:solidFill>
                  <a:srgbClr val="000000"/>
                </a:solidFill>
                <a:latin typeface="Calibri" panose="020F0502020204030204" pitchFamily="34" charset="0"/>
              </a:rPr>
              <a:t>30 days following completion (initial inventory) and no later than July 1 (following years) (Due July 1, 2026 for CY 2025)</a:t>
            </a:r>
          </a:p>
          <a:p>
            <a:pPr marL="0" indent="0">
              <a:spcBef>
                <a:spcPts val="0"/>
              </a:spcBef>
            </a:pPr>
            <a:r>
              <a:rPr lang="en-US" sz="1800" b="1" i="0" u="none" strike="noStrike" baseline="0" dirty="0">
                <a:solidFill>
                  <a:srgbClr val="000000"/>
                </a:solidFill>
                <a:latin typeface="Calibri" panose="020F0502020204030204" pitchFamily="34" charset="0"/>
              </a:rPr>
              <a:t>Frequency: </a:t>
            </a:r>
            <a:r>
              <a:rPr lang="en-US" sz="1800" i="0" u="none" strike="noStrike" baseline="0" dirty="0">
                <a:solidFill>
                  <a:srgbClr val="000000"/>
                </a:solidFill>
                <a:latin typeface="Calibri" panose="020F0502020204030204" pitchFamily="34" charset="0"/>
              </a:rPr>
              <a:t>Annual</a:t>
            </a:r>
          </a:p>
          <a:p>
            <a:pPr marL="0" indent="0">
              <a:spcBef>
                <a:spcPts val="0"/>
              </a:spcBef>
            </a:pPr>
            <a:r>
              <a:rPr lang="en-US" sz="1800" b="1" i="0" u="none" strike="noStrike" baseline="0" dirty="0">
                <a:solidFill>
                  <a:srgbClr val="000000"/>
                </a:solidFill>
                <a:latin typeface="Calibri" panose="020F0502020204030204" pitchFamily="34" charset="0"/>
              </a:rPr>
              <a:t>Attach: </a:t>
            </a:r>
            <a:r>
              <a:rPr lang="en-US" sz="1800" i="0" u="none" strike="noStrike" baseline="0" dirty="0">
                <a:solidFill>
                  <a:srgbClr val="000000"/>
                </a:solidFill>
                <a:latin typeface="Calibri" panose="020F0502020204030204" pitchFamily="34" charset="0"/>
              </a:rPr>
              <a:t>Copies of notifications and information materials</a:t>
            </a:r>
            <a:endParaRPr lang="en-US" sz="2000" dirty="0"/>
          </a:p>
        </p:txBody>
      </p:sp>
      <p:sp>
        <p:nvSpPr>
          <p:cNvPr id="4" name="Slide Number Placeholder 3">
            <a:extLst>
              <a:ext uri="{FF2B5EF4-FFF2-40B4-BE49-F238E27FC236}">
                <a16:creationId xmlns:a16="http://schemas.microsoft.com/office/drawing/2014/main" id="{5764BE89-4C78-528D-6481-3DF876F9DAC3}"/>
              </a:ext>
            </a:extLst>
          </p:cNvPr>
          <p:cNvSpPr>
            <a:spLocks noGrp="1"/>
          </p:cNvSpPr>
          <p:nvPr>
            <p:ph type="sldNum"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FB06FADC-34E6-4821-AF2D-13CC67ECEC0C}" type="slidenum">
              <a:rPr kumimoji="0" lang="en-US" altLang="en-US" sz="1200" b="0" i="0" u="none" strike="noStrike" kern="1200" cap="none" spc="0" normalizeH="0" baseline="0" noProof="0" smtClean="0">
                <a:ln>
                  <a:noFill/>
                </a:ln>
                <a:solidFill>
                  <a:srgbClr val="898989"/>
                </a:solidFill>
                <a:effectLst/>
                <a:uLnTx/>
                <a:uFillTx/>
                <a:latin typeface="Trebuchet MS"/>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30</a:t>
            </a:fld>
            <a:endParaRPr kumimoji="0" lang="en-US" altLang="en-US" sz="1200" b="0" i="0" u="none" strike="noStrike" kern="1200" cap="none" spc="0" normalizeH="0" baseline="0" noProof="0" dirty="0">
              <a:ln>
                <a:noFill/>
              </a:ln>
              <a:solidFill>
                <a:srgbClr val="898989"/>
              </a:solidFill>
              <a:effectLst/>
              <a:uLnTx/>
              <a:uFillTx/>
              <a:latin typeface="Trebuchet MS"/>
              <a:ea typeface="+mn-ea"/>
              <a:cs typeface="+mn-cs"/>
            </a:endParaRPr>
          </a:p>
        </p:txBody>
      </p:sp>
      <p:sp>
        <p:nvSpPr>
          <p:cNvPr id="5" name="TextBox 4">
            <a:extLst>
              <a:ext uri="{FF2B5EF4-FFF2-40B4-BE49-F238E27FC236}">
                <a16:creationId xmlns:a16="http://schemas.microsoft.com/office/drawing/2014/main" id="{D52B6F3A-AE30-3DB6-F1C5-F7B3A4389FCE}"/>
              </a:ext>
            </a:extLst>
          </p:cNvPr>
          <p:cNvSpPr txBox="1"/>
          <p:nvPr/>
        </p:nvSpPr>
        <p:spPr>
          <a:xfrm>
            <a:off x="7626927" y="1600200"/>
            <a:ext cx="4384964" cy="2246769"/>
          </a:xfrm>
          <a:prstGeom prst="rect">
            <a:avLst/>
          </a:prstGeom>
          <a:solidFill>
            <a:srgbClr val="FFFF00"/>
          </a:solidFill>
          <a:ln>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Trebuchet MS"/>
                <a:ea typeface="+mn-ea"/>
                <a:cs typeface="+mn-cs"/>
              </a:rPr>
              <a:t>New business processes: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2000" b="0" i="0" u="none" strike="noStrike" kern="1200" cap="none" spc="0" normalizeH="0" baseline="0" noProof="0" dirty="0">
                <a:ln>
                  <a:noFill/>
                </a:ln>
                <a:solidFill>
                  <a:srgbClr val="000000"/>
                </a:solidFill>
                <a:effectLst/>
                <a:uLnTx/>
                <a:uFillTx/>
                <a:latin typeface="Trebuchet MS"/>
                <a:ea typeface="+mn-ea"/>
                <a:cs typeface="+mn-cs"/>
              </a:rPr>
              <a:t>Annual notification of customers of lead, GRR, unknown service lines.</a:t>
            </a: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n-US" sz="2000" b="0" i="0" u="none" strike="noStrike" kern="1200" cap="none" spc="0" normalizeH="0" baseline="0" noProof="0" dirty="0">
                <a:ln>
                  <a:noFill/>
                </a:ln>
                <a:solidFill>
                  <a:srgbClr val="000000"/>
                </a:solidFill>
                <a:effectLst/>
                <a:uLnTx/>
                <a:uFillTx/>
                <a:latin typeface="Trebuchet MS"/>
                <a:ea typeface="+mn-ea"/>
                <a:cs typeface="+mn-cs"/>
              </a:rPr>
              <a:t>New customer notification of lead, GRR, unknown service lines.</a:t>
            </a:r>
          </a:p>
        </p:txBody>
      </p:sp>
    </p:spTree>
    <p:extLst>
      <p:ext uri="{BB962C8B-B14F-4D97-AF65-F5344CB8AC3E}">
        <p14:creationId xmlns:p14="http://schemas.microsoft.com/office/powerpoint/2010/main" val="6672981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4EE777-E7B3-785A-8A49-AF2FCAEF3B26}"/>
              </a:ext>
            </a:extLst>
          </p:cNvPr>
          <p:cNvSpPr>
            <a:spLocks noGrp="1"/>
          </p:cNvSpPr>
          <p:nvPr>
            <p:ph type="title"/>
          </p:nvPr>
        </p:nvSpPr>
        <p:spPr/>
        <p:txBody>
          <a:bodyPr/>
          <a:lstStyle/>
          <a:p>
            <a:r>
              <a:rPr lang="en-US" dirty="0"/>
              <a:t>Annual Reporting - Notification of Service Line Materials</a:t>
            </a:r>
            <a:br>
              <a:rPr lang="en-US" dirty="0"/>
            </a:br>
            <a:r>
              <a:rPr lang="en-US" sz="1800" b="0" i="0" u="none" strike="noStrike" baseline="0" dirty="0">
                <a:solidFill>
                  <a:srgbClr val="000000"/>
                </a:solidFill>
                <a:latin typeface="Calibri" panose="020F0502020204030204" pitchFamily="34" charset="0"/>
              </a:rPr>
              <a:t>40 CFR 141.90(e)(13), 40 CFR 141.90(f)(4) 	</a:t>
            </a:r>
            <a:endParaRPr lang="en-US" dirty="0"/>
          </a:p>
        </p:txBody>
      </p:sp>
      <p:sp>
        <p:nvSpPr>
          <p:cNvPr id="3" name="Content Placeholder 2">
            <a:extLst>
              <a:ext uri="{FF2B5EF4-FFF2-40B4-BE49-F238E27FC236}">
                <a16:creationId xmlns:a16="http://schemas.microsoft.com/office/drawing/2014/main" id="{8517CBB5-3593-CCF0-DCD4-8B8D2544FE1B}"/>
              </a:ext>
            </a:extLst>
          </p:cNvPr>
          <p:cNvSpPr>
            <a:spLocks noGrp="1"/>
          </p:cNvSpPr>
          <p:nvPr>
            <p:ph idx="1"/>
          </p:nvPr>
        </p:nvSpPr>
        <p:spPr/>
        <p:txBody>
          <a:bodyPr/>
          <a:lstStyle/>
          <a:p>
            <a:pPr marL="0" indent="0"/>
            <a:r>
              <a:rPr lang="en-US" b="0" i="0" u="none" strike="noStrike" baseline="0" dirty="0">
                <a:solidFill>
                  <a:srgbClr val="000000"/>
                </a:solidFill>
                <a:latin typeface="Calibri" panose="020F0502020204030204" pitchFamily="34" charset="0"/>
              </a:rPr>
              <a:t>Annual reporting to the State by July 1 that the system provided notification and delivered lead service line information materials to affected consumers with lead, galvanized requiring replacement, or unknown service lines for the previous calendar year. Water systems shall provide a copy of the notification and information materials to the State. 	</a:t>
            </a:r>
          </a:p>
          <a:p>
            <a:pPr marL="0" indent="0"/>
            <a:endParaRPr lang="en-US" dirty="0">
              <a:solidFill>
                <a:srgbClr val="000000"/>
              </a:solidFill>
              <a:latin typeface="Calibri" panose="020F0502020204030204" pitchFamily="34" charset="0"/>
            </a:endParaRPr>
          </a:p>
          <a:p>
            <a:pPr marL="0" indent="0"/>
            <a:r>
              <a:rPr lang="en-US" b="1" i="0" u="none" strike="noStrike" baseline="0" dirty="0">
                <a:solidFill>
                  <a:srgbClr val="000000"/>
                </a:solidFill>
                <a:latin typeface="Calibri" panose="020F0502020204030204" pitchFamily="34" charset="0"/>
              </a:rPr>
              <a:t>Delivery Certification Statement: </a:t>
            </a:r>
            <a:r>
              <a:rPr lang="en-US" i="0" u="none" strike="noStrike" baseline="0" dirty="0">
                <a:solidFill>
                  <a:srgbClr val="000000"/>
                </a:solidFill>
                <a:latin typeface="Calibri" panose="020F0502020204030204" pitchFamily="34" charset="0"/>
              </a:rPr>
              <a:t>Available on ODW LCRR Guidance webpage</a:t>
            </a:r>
            <a:endParaRPr lang="en-US" b="1" i="0" u="none" strike="noStrike" baseline="0" dirty="0">
              <a:solidFill>
                <a:srgbClr val="000000"/>
              </a:solidFill>
              <a:latin typeface="Calibri" panose="020F0502020204030204" pitchFamily="34" charset="0"/>
            </a:endParaRPr>
          </a:p>
          <a:p>
            <a:pPr marL="0" indent="0"/>
            <a:r>
              <a:rPr lang="en-US" b="1" dirty="0">
                <a:solidFill>
                  <a:srgbClr val="000000"/>
                </a:solidFill>
                <a:latin typeface="Calibri" panose="020F0502020204030204" pitchFamily="34" charset="0"/>
              </a:rPr>
              <a:t>Due: </a:t>
            </a:r>
            <a:r>
              <a:rPr lang="en-US" dirty="0">
                <a:solidFill>
                  <a:srgbClr val="000000"/>
                </a:solidFill>
                <a:latin typeface="Calibri" panose="020F0502020204030204" pitchFamily="34" charset="0"/>
              </a:rPr>
              <a:t>30 days following completion (initial inventory) and no later than July 1 (following years)</a:t>
            </a:r>
          </a:p>
          <a:p>
            <a:pPr marL="0" indent="0"/>
            <a:r>
              <a:rPr lang="en-US" b="1" i="0" u="none" strike="noStrike" baseline="0" dirty="0">
                <a:solidFill>
                  <a:srgbClr val="000000"/>
                </a:solidFill>
                <a:latin typeface="Calibri" panose="020F0502020204030204" pitchFamily="34" charset="0"/>
              </a:rPr>
              <a:t>Frequency: </a:t>
            </a:r>
            <a:r>
              <a:rPr lang="en-US" i="0" u="none" strike="noStrike" baseline="0" dirty="0">
                <a:solidFill>
                  <a:srgbClr val="000000"/>
                </a:solidFill>
                <a:latin typeface="Calibri" panose="020F0502020204030204" pitchFamily="34" charset="0"/>
              </a:rPr>
              <a:t>Annual</a:t>
            </a:r>
          </a:p>
          <a:p>
            <a:pPr marL="0" indent="0"/>
            <a:r>
              <a:rPr lang="en-US" b="1" i="0" u="none" strike="noStrike" baseline="0" dirty="0">
                <a:solidFill>
                  <a:srgbClr val="000000"/>
                </a:solidFill>
                <a:latin typeface="Calibri" panose="020F0502020204030204" pitchFamily="34" charset="0"/>
              </a:rPr>
              <a:t>Attach: </a:t>
            </a:r>
            <a:r>
              <a:rPr lang="en-US" i="0" u="none" strike="noStrike" baseline="0" dirty="0">
                <a:solidFill>
                  <a:srgbClr val="000000"/>
                </a:solidFill>
                <a:latin typeface="Calibri" panose="020F0502020204030204" pitchFamily="34" charset="0"/>
              </a:rPr>
              <a:t>Copies of notifications and information materials</a:t>
            </a:r>
          </a:p>
          <a:p>
            <a:pPr marL="0" indent="0"/>
            <a:endParaRPr lang="en-US" dirty="0"/>
          </a:p>
        </p:txBody>
      </p:sp>
      <p:sp>
        <p:nvSpPr>
          <p:cNvPr id="4" name="Slide Number Placeholder 3">
            <a:extLst>
              <a:ext uri="{FF2B5EF4-FFF2-40B4-BE49-F238E27FC236}">
                <a16:creationId xmlns:a16="http://schemas.microsoft.com/office/drawing/2014/main" id="{5764BE89-4C78-528D-6481-3DF876F9DAC3}"/>
              </a:ext>
            </a:extLst>
          </p:cNvPr>
          <p:cNvSpPr>
            <a:spLocks noGrp="1"/>
          </p:cNvSpPr>
          <p:nvPr>
            <p:ph type="sldNum" sz="quarter" idx="10"/>
          </p:nvPr>
        </p:nvSpPr>
        <p:spPr/>
        <p:txBody>
          <a:bodyPr/>
          <a:lstStyle/>
          <a:p>
            <a:pPr>
              <a:defRPr/>
            </a:pPr>
            <a:fld id="{FB06FADC-34E6-4821-AF2D-13CC67ECEC0C}" type="slidenum">
              <a:rPr lang="en-US" altLang="en-US" smtClean="0"/>
              <a:pPr>
                <a:defRPr/>
              </a:pPr>
              <a:t>31</a:t>
            </a:fld>
            <a:endParaRPr lang="en-US" altLang="en-US" dirty="0"/>
          </a:p>
        </p:txBody>
      </p:sp>
    </p:spTree>
    <p:extLst>
      <p:ext uri="{BB962C8B-B14F-4D97-AF65-F5344CB8AC3E}">
        <p14:creationId xmlns:p14="http://schemas.microsoft.com/office/powerpoint/2010/main" val="34577231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A3093-36BF-8893-9341-A9ADE95DCB80}"/>
              </a:ext>
            </a:extLst>
          </p:cNvPr>
          <p:cNvSpPr>
            <a:spLocks noGrp="1"/>
          </p:cNvSpPr>
          <p:nvPr>
            <p:ph type="title"/>
          </p:nvPr>
        </p:nvSpPr>
        <p:spPr/>
        <p:txBody>
          <a:bodyPr/>
          <a:lstStyle/>
          <a:p>
            <a:r>
              <a:rPr lang="en-US" dirty="0"/>
              <a:t>Templates Available</a:t>
            </a:r>
          </a:p>
        </p:txBody>
      </p:sp>
      <p:sp>
        <p:nvSpPr>
          <p:cNvPr id="3" name="Content Placeholder 2">
            <a:extLst>
              <a:ext uri="{FF2B5EF4-FFF2-40B4-BE49-F238E27FC236}">
                <a16:creationId xmlns:a16="http://schemas.microsoft.com/office/drawing/2014/main" id="{653AA1C9-498C-FAD7-30EA-5B404DC48D24}"/>
              </a:ext>
            </a:extLst>
          </p:cNvPr>
          <p:cNvSpPr>
            <a:spLocks noGrp="1"/>
          </p:cNvSpPr>
          <p:nvPr>
            <p:ph idx="1"/>
          </p:nvPr>
        </p:nvSpPr>
        <p:spPr/>
        <p:txBody>
          <a:bodyPr/>
          <a:lstStyle/>
          <a:p>
            <a:r>
              <a:rPr lang="en-US" dirty="0"/>
              <a:t>EPA Templates</a:t>
            </a:r>
          </a:p>
          <a:p>
            <a:r>
              <a:rPr lang="en-US" dirty="0"/>
              <a:t>VDH Templates</a:t>
            </a:r>
          </a:p>
          <a:p>
            <a:pPr lvl="1">
              <a:buFont typeface="Arial" panose="020B0604020202020204" pitchFamily="34" charset="0"/>
              <a:buChar char="•"/>
            </a:pPr>
            <a:r>
              <a:rPr lang="en-US" dirty="0"/>
              <a:t>Links on VDH LCRR Guidance Webpage</a:t>
            </a:r>
          </a:p>
          <a:p>
            <a:pPr lvl="1">
              <a:buFont typeface="Arial" panose="020B0604020202020204" pitchFamily="34" charset="0"/>
              <a:buChar char="•"/>
            </a:pPr>
            <a:r>
              <a:rPr lang="en-US" dirty="0"/>
              <a:t>Templates don’t need ODW approval</a:t>
            </a:r>
          </a:p>
          <a:p>
            <a:pPr lvl="1">
              <a:buFont typeface="Arial" panose="020B0604020202020204" pitchFamily="34" charset="0"/>
              <a:buChar char="•"/>
            </a:pPr>
            <a:r>
              <a:rPr lang="en-US" dirty="0"/>
              <a:t>Deviations from templates need ODW approval</a:t>
            </a:r>
          </a:p>
          <a:p>
            <a:pPr marL="457200" lvl="1" indent="0">
              <a:buNone/>
            </a:pPr>
            <a:endParaRPr lang="en-US" dirty="0"/>
          </a:p>
          <a:p>
            <a:pPr marL="457200" lvl="1" indent="0">
              <a:buNone/>
            </a:pPr>
            <a:endParaRPr lang="en-US" dirty="0"/>
          </a:p>
          <a:p>
            <a:pPr marL="57150" indent="0"/>
            <a:r>
              <a:rPr lang="en-US" dirty="0">
                <a:solidFill>
                  <a:srgbClr val="0070C0"/>
                </a:solidFill>
              </a:rPr>
              <a:t>VDH ODW LCRR Guidance Webpage</a:t>
            </a:r>
          </a:p>
          <a:p>
            <a:pPr marL="57150" indent="0"/>
            <a:r>
              <a:rPr lang="en-US" dirty="0"/>
              <a:t>https://www.vdh.virginia.gov/drinking-water/lcrr-guidance/</a:t>
            </a:r>
          </a:p>
          <a:p>
            <a:pPr lvl="1">
              <a:buFont typeface="Arial" panose="020B0604020202020204" pitchFamily="34" charset="0"/>
              <a:buChar char="•"/>
            </a:pPr>
            <a:endParaRPr lang="en-US" dirty="0"/>
          </a:p>
          <a:p>
            <a:pPr marL="457200" lvl="1" indent="0">
              <a:buNone/>
            </a:pPr>
            <a:endParaRPr lang="en-US" dirty="0"/>
          </a:p>
        </p:txBody>
      </p:sp>
      <p:sp>
        <p:nvSpPr>
          <p:cNvPr id="4" name="Slide Number Placeholder 3">
            <a:extLst>
              <a:ext uri="{FF2B5EF4-FFF2-40B4-BE49-F238E27FC236}">
                <a16:creationId xmlns:a16="http://schemas.microsoft.com/office/drawing/2014/main" id="{60136847-C88D-6E39-F3E2-097BFB2EC4B3}"/>
              </a:ext>
            </a:extLst>
          </p:cNvPr>
          <p:cNvSpPr>
            <a:spLocks noGrp="1"/>
          </p:cNvSpPr>
          <p:nvPr>
            <p:ph type="sldNum" sz="quarter" idx="10"/>
          </p:nvPr>
        </p:nvSpPr>
        <p:spPr/>
        <p:txBody>
          <a:bodyPr/>
          <a:lstStyle/>
          <a:p>
            <a:pPr>
              <a:defRPr/>
            </a:pPr>
            <a:fld id="{FB06FADC-34E6-4821-AF2D-13CC67ECEC0C}" type="slidenum">
              <a:rPr lang="en-US" altLang="en-US" smtClean="0"/>
              <a:pPr>
                <a:defRPr/>
              </a:pPr>
              <a:t>32</a:t>
            </a:fld>
            <a:endParaRPr lang="en-US" altLang="en-US" dirty="0"/>
          </a:p>
        </p:txBody>
      </p:sp>
      <p:pic>
        <p:nvPicPr>
          <p:cNvPr id="7" name="Picture 6">
            <a:extLst>
              <a:ext uri="{FF2B5EF4-FFF2-40B4-BE49-F238E27FC236}">
                <a16:creationId xmlns:a16="http://schemas.microsoft.com/office/drawing/2014/main" id="{89125BBC-4B58-2247-D898-7E9C1DAD6355}"/>
              </a:ext>
            </a:extLst>
          </p:cNvPr>
          <p:cNvPicPr>
            <a:picLocks noChangeAspect="1"/>
          </p:cNvPicPr>
          <p:nvPr/>
        </p:nvPicPr>
        <p:blipFill>
          <a:blip r:embed="rId2"/>
          <a:stretch>
            <a:fillRect/>
          </a:stretch>
        </p:blipFill>
        <p:spPr>
          <a:xfrm>
            <a:off x="8179443" y="1021351"/>
            <a:ext cx="3402957" cy="4341962"/>
          </a:xfrm>
          <a:prstGeom prst="rect">
            <a:avLst/>
          </a:prstGeom>
        </p:spPr>
      </p:pic>
    </p:spTree>
    <p:extLst>
      <p:ext uri="{BB962C8B-B14F-4D97-AF65-F5344CB8AC3E}">
        <p14:creationId xmlns:p14="http://schemas.microsoft.com/office/powerpoint/2010/main" val="41033377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5EB41-C735-7190-5CF0-DFB190076DFE}"/>
              </a:ext>
            </a:extLst>
          </p:cNvPr>
          <p:cNvSpPr>
            <a:spLocks noGrp="1"/>
          </p:cNvSpPr>
          <p:nvPr>
            <p:ph type="title"/>
          </p:nvPr>
        </p:nvSpPr>
        <p:spPr>
          <a:xfrm>
            <a:off x="609600" y="304800"/>
            <a:ext cx="10972800" cy="1143000"/>
          </a:xfrm>
        </p:spPr>
        <p:txBody>
          <a:bodyPr/>
          <a:lstStyle/>
          <a:p>
            <a:r>
              <a:rPr lang="en-US" dirty="0"/>
              <a:t>Health Effects Language</a:t>
            </a:r>
            <a:br>
              <a:rPr lang="en-US" dirty="0"/>
            </a:br>
            <a:r>
              <a:rPr lang="en-US" sz="1800" dirty="0">
                <a:solidFill>
                  <a:schemeClr val="tx1"/>
                </a:solidFill>
              </a:rPr>
              <a:t>40 CFR 141.85(a)(a)(ii)</a:t>
            </a:r>
            <a:endParaRPr lang="en-US" dirty="0">
              <a:solidFill>
                <a:schemeClr val="tx1"/>
              </a:solidFill>
            </a:endParaRPr>
          </a:p>
        </p:txBody>
      </p:sp>
      <p:sp>
        <p:nvSpPr>
          <p:cNvPr id="3" name="Content Placeholder 2">
            <a:extLst>
              <a:ext uri="{FF2B5EF4-FFF2-40B4-BE49-F238E27FC236}">
                <a16:creationId xmlns:a16="http://schemas.microsoft.com/office/drawing/2014/main" id="{F936759C-0BB2-2EDB-2E5E-155076891043}"/>
              </a:ext>
            </a:extLst>
          </p:cNvPr>
          <p:cNvSpPr>
            <a:spLocks noGrp="1"/>
          </p:cNvSpPr>
          <p:nvPr>
            <p:ph idx="1"/>
          </p:nvPr>
        </p:nvSpPr>
        <p:spPr/>
        <p:txBody>
          <a:bodyPr/>
          <a:lstStyle/>
          <a:p>
            <a:pPr>
              <a:buFont typeface="Arial" panose="020B0604020202020204" pitchFamily="34" charset="0"/>
              <a:buChar char="•"/>
            </a:pPr>
            <a:r>
              <a:rPr lang="en-US" dirty="0"/>
              <a:t>Required language for LSL and Lead Status Unknown SLs</a:t>
            </a:r>
          </a:p>
          <a:p>
            <a:pPr>
              <a:buFont typeface="Arial" panose="020B0604020202020204" pitchFamily="34" charset="0"/>
              <a:buChar char="•"/>
            </a:pPr>
            <a:r>
              <a:rPr lang="en-US" dirty="0"/>
              <a:t>Do not modify this language</a:t>
            </a:r>
          </a:p>
          <a:p>
            <a:pPr marL="0" indent="0"/>
            <a:r>
              <a:rPr lang="en-US" dirty="0">
                <a:solidFill>
                  <a:srgbClr val="0070C0"/>
                </a:solidFill>
              </a:rPr>
              <a:t>Health effects of lead. </a:t>
            </a:r>
          </a:p>
          <a:p>
            <a:pPr marL="0" indent="0"/>
            <a:r>
              <a:rPr lang="en-US" i="1" dirty="0"/>
              <a:t>Exposure to lead in drinking water can cause serious health effects in all age groups. Infants and children can have decreases in IQ and attention span. Lead exposure can lead to new learning and behavior problems or exacerbate existing learning and behavior problems. The children of women who are exposed to lead before or during pregnancy can have increased risk of these adverse health effects. Adults can have increased risks of heart disease, high blood pressure, kidney or nervous system problems.</a:t>
            </a:r>
          </a:p>
        </p:txBody>
      </p:sp>
      <p:sp>
        <p:nvSpPr>
          <p:cNvPr id="4" name="Slide Number Placeholder 3">
            <a:extLst>
              <a:ext uri="{FF2B5EF4-FFF2-40B4-BE49-F238E27FC236}">
                <a16:creationId xmlns:a16="http://schemas.microsoft.com/office/drawing/2014/main" id="{823D442E-9347-EA8F-B510-6C2D769CE127}"/>
              </a:ext>
            </a:extLst>
          </p:cNvPr>
          <p:cNvSpPr>
            <a:spLocks noGrp="1"/>
          </p:cNvSpPr>
          <p:nvPr>
            <p:ph type="sldNum" sz="quarter" idx="10"/>
          </p:nvPr>
        </p:nvSpPr>
        <p:spPr/>
        <p:txBody>
          <a:bodyPr/>
          <a:lstStyle/>
          <a:p>
            <a:pPr>
              <a:defRPr/>
            </a:pPr>
            <a:fld id="{FB06FADC-34E6-4821-AF2D-13CC67ECEC0C}" type="slidenum">
              <a:rPr lang="en-US" altLang="en-US" smtClean="0"/>
              <a:pPr>
                <a:defRPr/>
              </a:pPr>
              <a:t>33</a:t>
            </a:fld>
            <a:endParaRPr lang="en-US" altLang="en-US" dirty="0"/>
          </a:p>
        </p:txBody>
      </p:sp>
    </p:spTree>
    <p:extLst>
      <p:ext uri="{BB962C8B-B14F-4D97-AF65-F5344CB8AC3E}">
        <p14:creationId xmlns:p14="http://schemas.microsoft.com/office/powerpoint/2010/main" val="31125850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BA725C-A6AF-EA7C-DCD2-59F2119B2B44}"/>
              </a:ext>
            </a:extLst>
          </p:cNvPr>
          <p:cNvSpPr>
            <a:spLocks noGrp="1"/>
          </p:cNvSpPr>
          <p:nvPr>
            <p:ph type="title"/>
          </p:nvPr>
        </p:nvSpPr>
        <p:spPr/>
        <p:txBody>
          <a:bodyPr/>
          <a:lstStyle/>
          <a:p>
            <a:pPr algn="ctr"/>
            <a:r>
              <a:rPr lang="en-US" sz="2800" dirty="0"/>
              <a:t>Tier 1 Public Notice – Following a Lead Action Level Exceedance</a:t>
            </a:r>
            <a:br>
              <a:rPr lang="en-US" sz="2800" dirty="0"/>
            </a:br>
            <a:r>
              <a:rPr lang="en-US" sz="1600" dirty="0">
                <a:solidFill>
                  <a:schemeClr val="tx1"/>
                </a:solidFill>
              </a:rPr>
              <a:t>40 CFR 141.201 (a)(3)(vi)</a:t>
            </a:r>
            <a:endParaRPr lang="en-US" sz="2800" dirty="0">
              <a:solidFill>
                <a:schemeClr val="tx1"/>
              </a:solidFill>
            </a:endParaRPr>
          </a:p>
        </p:txBody>
      </p:sp>
      <p:sp>
        <p:nvSpPr>
          <p:cNvPr id="3" name="Content Placeholder 2">
            <a:extLst>
              <a:ext uri="{FF2B5EF4-FFF2-40B4-BE49-F238E27FC236}">
                <a16:creationId xmlns:a16="http://schemas.microsoft.com/office/drawing/2014/main" id="{826D0F68-7515-E792-AE44-79A9C99A24B3}"/>
              </a:ext>
            </a:extLst>
          </p:cNvPr>
          <p:cNvSpPr>
            <a:spLocks noGrp="1"/>
          </p:cNvSpPr>
          <p:nvPr>
            <p:ph idx="1"/>
          </p:nvPr>
        </p:nvSpPr>
        <p:spPr/>
        <p:txBody>
          <a:bodyPr/>
          <a:lstStyle/>
          <a:p>
            <a:r>
              <a:rPr lang="en-US" b="1" dirty="0"/>
              <a:t>Deliver to: </a:t>
            </a:r>
            <a:r>
              <a:rPr lang="en-US" dirty="0"/>
              <a:t>all persons served by the waterworks</a:t>
            </a:r>
          </a:p>
          <a:p>
            <a:r>
              <a:rPr lang="en-US" b="1" dirty="0"/>
              <a:t>Delivery Method: One or more of the following:</a:t>
            </a:r>
          </a:p>
          <a:p>
            <a:pPr>
              <a:buFont typeface="Arial" panose="020B0604020202020204" pitchFamily="34" charset="0"/>
              <a:buChar char="•"/>
            </a:pPr>
            <a:r>
              <a:rPr lang="en-US" dirty="0"/>
              <a:t>Appropriate broadcast media (e.g., radio and television). </a:t>
            </a:r>
          </a:p>
          <a:p>
            <a:pPr>
              <a:buFont typeface="Arial" panose="020B0604020202020204" pitchFamily="34" charset="0"/>
              <a:buChar char="•"/>
            </a:pPr>
            <a:r>
              <a:rPr lang="en-US" dirty="0"/>
              <a:t>Posting the notice in prominent locations throughout your water system’s service area.  </a:t>
            </a:r>
          </a:p>
          <a:p>
            <a:pPr>
              <a:buFont typeface="Arial" panose="020B0604020202020204" pitchFamily="34" charset="0"/>
              <a:buChar char="•"/>
            </a:pPr>
            <a:r>
              <a:rPr lang="en-US" dirty="0"/>
              <a:t>Hand delivery of the notice to all persons served. </a:t>
            </a:r>
          </a:p>
          <a:p>
            <a:pPr>
              <a:buFont typeface="Arial" panose="020B0604020202020204" pitchFamily="34" charset="0"/>
              <a:buChar char="•"/>
            </a:pPr>
            <a:r>
              <a:rPr lang="en-US" dirty="0"/>
              <a:t>Another delivery method approved in writing by the State. </a:t>
            </a:r>
          </a:p>
        </p:txBody>
      </p:sp>
      <p:sp>
        <p:nvSpPr>
          <p:cNvPr id="4" name="Slide Number Placeholder 3">
            <a:extLst>
              <a:ext uri="{FF2B5EF4-FFF2-40B4-BE49-F238E27FC236}">
                <a16:creationId xmlns:a16="http://schemas.microsoft.com/office/drawing/2014/main" id="{8F0F63F0-3E28-7271-7329-A456CD743BEB}"/>
              </a:ext>
            </a:extLst>
          </p:cNvPr>
          <p:cNvSpPr>
            <a:spLocks noGrp="1"/>
          </p:cNvSpPr>
          <p:nvPr>
            <p:ph type="sldNum" sz="quarter" idx="10"/>
          </p:nvPr>
        </p:nvSpPr>
        <p:spPr/>
        <p:txBody>
          <a:bodyPr/>
          <a:lstStyle/>
          <a:p>
            <a:pPr>
              <a:defRPr/>
            </a:pPr>
            <a:fld id="{FB06FADC-34E6-4821-AF2D-13CC67ECEC0C}" type="slidenum">
              <a:rPr lang="en-US" altLang="en-US" smtClean="0"/>
              <a:pPr>
                <a:defRPr/>
              </a:pPr>
              <a:t>34</a:t>
            </a:fld>
            <a:endParaRPr lang="en-US" altLang="en-US" dirty="0"/>
          </a:p>
        </p:txBody>
      </p:sp>
    </p:spTree>
    <p:extLst>
      <p:ext uri="{BB962C8B-B14F-4D97-AF65-F5344CB8AC3E}">
        <p14:creationId xmlns:p14="http://schemas.microsoft.com/office/powerpoint/2010/main" val="17278400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77410F-8554-6945-F384-D473DBBF00D7}"/>
              </a:ext>
            </a:extLst>
          </p:cNvPr>
          <p:cNvSpPr>
            <a:spLocks noGrp="1"/>
          </p:cNvSpPr>
          <p:nvPr>
            <p:ph type="title"/>
          </p:nvPr>
        </p:nvSpPr>
        <p:spPr/>
        <p:txBody>
          <a:bodyPr/>
          <a:lstStyle/>
          <a:p>
            <a:pPr algn="ctr"/>
            <a:r>
              <a:rPr lang="en-US" dirty="0"/>
              <a:t>Tier 1 Public Notification Reporting</a:t>
            </a:r>
            <a:br>
              <a:rPr lang="en-US" dirty="0"/>
            </a:br>
            <a:r>
              <a:rPr lang="en-US" sz="2000" dirty="0">
                <a:solidFill>
                  <a:schemeClr val="tx1"/>
                </a:solidFill>
              </a:rPr>
              <a:t>40 CFR 141.201 (c)(3)</a:t>
            </a:r>
            <a:endParaRPr lang="en-US" dirty="0">
              <a:solidFill>
                <a:schemeClr val="tx1"/>
              </a:solidFill>
            </a:endParaRPr>
          </a:p>
        </p:txBody>
      </p:sp>
      <p:sp>
        <p:nvSpPr>
          <p:cNvPr id="3" name="Content Placeholder 2">
            <a:extLst>
              <a:ext uri="{FF2B5EF4-FFF2-40B4-BE49-F238E27FC236}">
                <a16:creationId xmlns:a16="http://schemas.microsoft.com/office/drawing/2014/main" id="{4AF070D0-E657-D132-DA81-011FDF5A0C55}"/>
              </a:ext>
            </a:extLst>
          </p:cNvPr>
          <p:cNvSpPr>
            <a:spLocks noGrp="1"/>
          </p:cNvSpPr>
          <p:nvPr>
            <p:ph idx="1"/>
          </p:nvPr>
        </p:nvSpPr>
        <p:spPr>
          <a:xfrm>
            <a:off x="609600" y="1600200"/>
            <a:ext cx="10972800" cy="2584525"/>
          </a:xfrm>
        </p:spPr>
        <p:txBody>
          <a:bodyPr/>
          <a:lstStyle/>
          <a:p>
            <a:r>
              <a:rPr lang="en-US" b="1" dirty="0"/>
              <a:t>Effective: </a:t>
            </a:r>
            <a:r>
              <a:rPr lang="en-US" dirty="0"/>
              <a:t>October 16, 2024</a:t>
            </a:r>
          </a:p>
          <a:p>
            <a:r>
              <a:rPr lang="en-US" b="1" dirty="0"/>
              <a:t>Applicable to: </a:t>
            </a:r>
            <a:r>
              <a:rPr lang="en-US" dirty="0"/>
              <a:t>All community and non-transient noncommunity waterworks</a:t>
            </a:r>
          </a:p>
          <a:p>
            <a:r>
              <a:rPr lang="en-US" b="1" dirty="0"/>
              <a:t>Template: </a:t>
            </a:r>
            <a:r>
              <a:rPr lang="en-US" dirty="0"/>
              <a:t>Public Notice template on LCRR Guidance Webpage</a:t>
            </a:r>
          </a:p>
          <a:p>
            <a:r>
              <a:rPr lang="en-US" b="1" dirty="0"/>
              <a:t>Timing:</a:t>
            </a:r>
            <a:r>
              <a:rPr lang="en-US" dirty="0"/>
              <a:t> Within the 24 hours after you learn about the lead ALE:</a:t>
            </a:r>
          </a:p>
          <a:p>
            <a:pPr>
              <a:buFont typeface="Arial" panose="020B0604020202020204" pitchFamily="34" charset="0"/>
              <a:buChar char="•"/>
            </a:pPr>
            <a:r>
              <a:rPr lang="en-US" dirty="0"/>
              <a:t>Send a copy of </a:t>
            </a:r>
            <a:r>
              <a:rPr lang="en-US" u="sng" dirty="0"/>
              <a:t>Tier 1 Public Notification </a:t>
            </a:r>
            <a:r>
              <a:rPr lang="en-US" dirty="0"/>
              <a:t>to the ODW Field Office, as well as to the EPA via email at: LeadALE@epa.gov. </a:t>
            </a:r>
          </a:p>
          <a:p>
            <a:endParaRPr lang="en-US" dirty="0"/>
          </a:p>
        </p:txBody>
      </p:sp>
      <p:sp>
        <p:nvSpPr>
          <p:cNvPr id="4" name="Slide Number Placeholder 3">
            <a:extLst>
              <a:ext uri="{FF2B5EF4-FFF2-40B4-BE49-F238E27FC236}">
                <a16:creationId xmlns:a16="http://schemas.microsoft.com/office/drawing/2014/main" id="{929CCD60-6791-C545-EF1E-5983539C24C3}"/>
              </a:ext>
            </a:extLst>
          </p:cNvPr>
          <p:cNvSpPr>
            <a:spLocks noGrp="1"/>
          </p:cNvSpPr>
          <p:nvPr>
            <p:ph type="sldNum" sz="quarter" idx="10"/>
          </p:nvPr>
        </p:nvSpPr>
        <p:spPr/>
        <p:txBody>
          <a:bodyPr/>
          <a:lstStyle/>
          <a:p>
            <a:pPr>
              <a:defRPr/>
            </a:pPr>
            <a:fld id="{FB06FADC-34E6-4821-AF2D-13CC67ECEC0C}" type="slidenum">
              <a:rPr lang="en-US" altLang="en-US" smtClean="0"/>
              <a:pPr>
                <a:defRPr/>
              </a:pPr>
              <a:t>35</a:t>
            </a:fld>
            <a:endParaRPr lang="en-US" altLang="en-US" dirty="0"/>
          </a:p>
        </p:txBody>
      </p:sp>
    </p:spTree>
    <p:extLst>
      <p:ext uri="{BB962C8B-B14F-4D97-AF65-F5344CB8AC3E}">
        <p14:creationId xmlns:p14="http://schemas.microsoft.com/office/powerpoint/2010/main" val="31132494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77410F-8554-6945-F384-D473DBBF00D7}"/>
              </a:ext>
            </a:extLst>
          </p:cNvPr>
          <p:cNvSpPr>
            <a:spLocks noGrp="1"/>
          </p:cNvSpPr>
          <p:nvPr>
            <p:ph type="title"/>
          </p:nvPr>
        </p:nvSpPr>
        <p:spPr/>
        <p:txBody>
          <a:bodyPr/>
          <a:lstStyle/>
          <a:p>
            <a:pPr algn="ctr"/>
            <a:r>
              <a:rPr lang="en-US" dirty="0"/>
              <a:t>Tier 1 Public Notification Reporting Requirements</a:t>
            </a:r>
            <a:br>
              <a:rPr lang="en-US" dirty="0"/>
            </a:br>
            <a:r>
              <a:rPr lang="en-US" sz="2000" dirty="0">
                <a:solidFill>
                  <a:schemeClr val="tx1"/>
                </a:solidFill>
              </a:rPr>
              <a:t>40 CFR 141.31</a:t>
            </a:r>
            <a:endParaRPr lang="en-US" dirty="0">
              <a:solidFill>
                <a:schemeClr val="tx1"/>
              </a:solidFill>
            </a:endParaRPr>
          </a:p>
        </p:txBody>
      </p:sp>
      <p:sp>
        <p:nvSpPr>
          <p:cNvPr id="3" name="Content Placeholder 2">
            <a:extLst>
              <a:ext uri="{FF2B5EF4-FFF2-40B4-BE49-F238E27FC236}">
                <a16:creationId xmlns:a16="http://schemas.microsoft.com/office/drawing/2014/main" id="{4AF070D0-E657-D132-DA81-011FDF5A0C55}"/>
              </a:ext>
            </a:extLst>
          </p:cNvPr>
          <p:cNvSpPr>
            <a:spLocks noGrp="1"/>
          </p:cNvSpPr>
          <p:nvPr>
            <p:ph idx="1"/>
          </p:nvPr>
        </p:nvSpPr>
        <p:spPr>
          <a:xfrm>
            <a:off x="609600" y="1600200"/>
            <a:ext cx="10972800" cy="2584525"/>
          </a:xfrm>
        </p:spPr>
        <p:txBody>
          <a:bodyPr/>
          <a:lstStyle/>
          <a:p>
            <a:r>
              <a:rPr lang="en-US" b="1" dirty="0"/>
              <a:t>Effective: </a:t>
            </a:r>
            <a:r>
              <a:rPr lang="en-US" dirty="0"/>
              <a:t>October 16, 2024</a:t>
            </a:r>
          </a:p>
          <a:p>
            <a:r>
              <a:rPr lang="en-US" b="1" dirty="0"/>
              <a:t>Applicable to: </a:t>
            </a:r>
            <a:r>
              <a:rPr lang="en-US" dirty="0"/>
              <a:t>All community and non-transient noncommunity waterworks</a:t>
            </a:r>
          </a:p>
          <a:p>
            <a:r>
              <a:rPr lang="en-US" b="1" dirty="0"/>
              <a:t>Template: </a:t>
            </a:r>
            <a:r>
              <a:rPr lang="en-US" dirty="0"/>
              <a:t>Certification Statement on LCRR Guidance Webpage</a:t>
            </a:r>
          </a:p>
          <a:p>
            <a:r>
              <a:rPr lang="en-US" b="1" dirty="0"/>
              <a:t>Timing:</a:t>
            </a:r>
            <a:r>
              <a:rPr lang="en-US" dirty="0"/>
              <a:t> Within 10 days after completing the public notification requirements:</a:t>
            </a:r>
          </a:p>
          <a:p>
            <a:pPr>
              <a:buFont typeface="Arial" panose="020B0604020202020204" pitchFamily="34" charset="0"/>
              <a:buChar char="•"/>
            </a:pPr>
            <a:r>
              <a:rPr lang="en-US" dirty="0"/>
              <a:t>Send a copy of </a:t>
            </a:r>
            <a:r>
              <a:rPr lang="en-US" u="sng" dirty="0"/>
              <a:t>Tier 1 Public Notification </a:t>
            </a:r>
            <a:r>
              <a:rPr lang="en-US" dirty="0"/>
              <a:t>plus </a:t>
            </a:r>
            <a:r>
              <a:rPr lang="en-US" u="sng" dirty="0"/>
              <a:t>Certification Statement </a:t>
            </a:r>
            <a:r>
              <a:rPr lang="en-US" dirty="0"/>
              <a:t>to the ODW Field Office. </a:t>
            </a:r>
          </a:p>
          <a:p>
            <a:endParaRPr lang="en-US" dirty="0"/>
          </a:p>
        </p:txBody>
      </p:sp>
      <p:sp>
        <p:nvSpPr>
          <p:cNvPr id="4" name="Slide Number Placeholder 3">
            <a:extLst>
              <a:ext uri="{FF2B5EF4-FFF2-40B4-BE49-F238E27FC236}">
                <a16:creationId xmlns:a16="http://schemas.microsoft.com/office/drawing/2014/main" id="{929CCD60-6791-C545-EF1E-5983539C24C3}"/>
              </a:ext>
            </a:extLst>
          </p:cNvPr>
          <p:cNvSpPr>
            <a:spLocks noGrp="1"/>
          </p:cNvSpPr>
          <p:nvPr>
            <p:ph type="sldNum" sz="quarter" idx="10"/>
          </p:nvPr>
        </p:nvSpPr>
        <p:spPr/>
        <p:txBody>
          <a:bodyPr/>
          <a:lstStyle/>
          <a:p>
            <a:pPr>
              <a:defRPr/>
            </a:pPr>
            <a:fld id="{FB06FADC-34E6-4821-AF2D-13CC67ECEC0C}" type="slidenum">
              <a:rPr lang="en-US" altLang="en-US" smtClean="0"/>
              <a:pPr>
                <a:defRPr/>
              </a:pPr>
              <a:t>36</a:t>
            </a:fld>
            <a:endParaRPr lang="en-US" altLang="en-US" dirty="0"/>
          </a:p>
        </p:txBody>
      </p:sp>
    </p:spTree>
    <p:extLst>
      <p:ext uri="{BB962C8B-B14F-4D97-AF65-F5344CB8AC3E}">
        <p14:creationId xmlns:p14="http://schemas.microsoft.com/office/powerpoint/2010/main" val="3322982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C77AE-B2D7-8032-7BDD-C6046CB34738}"/>
              </a:ext>
            </a:extLst>
          </p:cNvPr>
          <p:cNvSpPr>
            <a:spLocks noGrp="1"/>
          </p:cNvSpPr>
          <p:nvPr>
            <p:ph type="title"/>
          </p:nvPr>
        </p:nvSpPr>
        <p:spPr/>
        <p:txBody>
          <a:bodyPr/>
          <a:lstStyle/>
          <a:p>
            <a:pPr algn="ctr"/>
            <a:r>
              <a:rPr lang="en-US" dirty="0"/>
              <a:t>LCRR - Consumer Confidence Reports</a:t>
            </a:r>
            <a:br>
              <a:rPr lang="en-US" dirty="0"/>
            </a:br>
            <a:r>
              <a:rPr lang="en-US" sz="2000" dirty="0">
                <a:solidFill>
                  <a:schemeClr val="tx1"/>
                </a:solidFill>
              </a:rPr>
              <a:t>40 CFR 141.153 (d)(4) Detected contaminants</a:t>
            </a:r>
            <a:endParaRPr lang="en-US" dirty="0">
              <a:solidFill>
                <a:schemeClr val="tx1"/>
              </a:solidFill>
            </a:endParaRPr>
          </a:p>
        </p:txBody>
      </p:sp>
      <p:sp>
        <p:nvSpPr>
          <p:cNvPr id="3" name="Content Placeholder 2">
            <a:extLst>
              <a:ext uri="{FF2B5EF4-FFF2-40B4-BE49-F238E27FC236}">
                <a16:creationId xmlns:a16="http://schemas.microsoft.com/office/drawing/2014/main" id="{580D388D-5A75-A484-4F4B-1D2DA806F279}"/>
              </a:ext>
            </a:extLst>
          </p:cNvPr>
          <p:cNvSpPr>
            <a:spLocks noGrp="1"/>
          </p:cNvSpPr>
          <p:nvPr>
            <p:ph idx="1"/>
          </p:nvPr>
        </p:nvSpPr>
        <p:spPr>
          <a:xfrm>
            <a:off x="1397638" y="1747765"/>
            <a:ext cx="10184762" cy="4470156"/>
          </a:xfrm>
        </p:spPr>
        <p:txBody>
          <a:bodyPr>
            <a:normAutofit fontScale="92500" lnSpcReduction="10000"/>
          </a:bodyPr>
          <a:lstStyle/>
          <a:p>
            <a:r>
              <a:rPr lang="en-US" b="1" dirty="0"/>
              <a:t>Applicable to: </a:t>
            </a:r>
            <a:r>
              <a:rPr lang="en-US" dirty="0"/>
              <a:t>Community Waterworks</a:t>
            </a:r>
          </a:p>
          <a:p>
            <a:r>
              <a:rPr lang="en-US" b="1" dirty="0"/>
              <a:t>Effective: </a:t>
            </a:r>
            <a:r>
              <a:rPr lang="en-US" dirty="0"/>
              <a:t>October 16, 2024</a:t>
            </a:r>
          </a:p>
          <a:p>
            <a:r>
              <a:rPr lang="en-US" b="1" dirty="0"/>
              <a:t>Applies to: </a:t>
            </a:r>
            <a:r>
              <a:rPr lang="en-US" dirty="0"/>
              <a:t>Consumer Confidence Report issued in 2025 and beyond</a:t>
            </a:r>
          </a:p>
          <a:p>
            <a:r>
              <a:rPr lang="en-US" dirty="0"/>
              <a:t>(vi) For lead and copper: the 90th percentile concentration of the most recent round(s) of sampling, the number of sampling sites exceeding the action level, and the range of tap sampling results;</a:t>
            </a:r>
          </a:p>
          <a:p>
            <a:r>
              <a:rPr lang="en-US" dirty="0"/>
              <a:t>(xi) The report shall include a statement that a service line inventory (including inventories consisting only of a statement that there are no lead service lines) has been prepared and include instructions to access the service line inventory; and</a:t>
            </a:r>
          </a:p>
          <a:p>
            <a:r>
              <a:rPr lang="en-US" strike="sngStrike" dirty="0">
                <a:solidFill>
                  <a:srgbClr val="FF0000"/>
                </a:solidFill>
                <a:highlight>
                  <a:srgbClr val="FFFF00"/>
                </a:highlight>
              </a:rPr>
              <a:t>(xii) The report shall notify consumers that complete lead tap sampling data are available for review and shall include information on how to access the data.</a:t>
            </a:r>
          </a:p>
        </p:txBody>
      </p:sp>
      <p:sp>
        <p:nvSpPr>
          <p:cNvPr id="4" name="Slide Number Placeholder 3">
            <a:extLst>
              <a:ext uri="{FF2B5EF4-FFF2-40B4-BE49-F238E27FC236}">
                <a16:creationId xmlns:a16="http://schemas.microsoft.com/office/drawing/2014/main" id="{9FAD71D3-3372-E9B9-7B51-27A24C1F981B}"/>
              </a:ext>
            </a:extLst>
          </p:cNvPr>
          <p:cNvSpPr>
            <a:spLocks noGrp="1"/>
          </p:cNvSpPr>
          <p:nvPr>
            <p:ph type="sldNum" sz="quarter" idx="10"/>
          </p:nvPr>
        </p:nvSpPr>
        <p:spPr/>
        <p:txBody>
          <a:bodyPr/>
          <a:lstStyle/>
          <a:p>
            <a:pPr>
              <a:defRPr/>
            </a:pPr>
            <a:fld id="{FB06FADC-34E6-4821-AF2D-13CC67ECEC0C}" type="slidenum">
              <a:rPr lang="en-US" altLang="en-US" smtClean="0"/>
              <a:pPr>
                <a:defRPr/>
              </a:pPr>
              <a:t>37</a:t>
            </a:fld>
            <a:endParaRPr lang="en-US" altLang="en-US" dirty="0"/>
          </a:p>
        </p:txBody>
      </p:sp>
      <p:sp>
        <p:nvSpPr>
          <p:cNvPr id="7" name="Explosion 1 4">
            <a:extLst>
              <a:ext uri="{FF2B5EF4-FFF2-40B4-BE49-F238E27FC236}">
                <a16:creationId xmlns:a16="http://schemas.microsoft.com/office/drawing/2014/main" id="{06F38270-2C71-F1B2-DB79-6180272CDA1B}"/>
              </a:ext>
            </a:extLst>
          </p:cNvPr>
          <p:cNvSpPr/>
          <p:nvPr/>
        </p:nvSpPr>
        <p:spPr>
          <a:xfrm>
            <a:off x="139439" y="3914146"/>
            <a:ext cx="1422216" cy="1024299"/>
          </a:xfrm>
          <a:prstGeom prst="irregularSeal1">
            <a:avLst/>
          </a:prstGeom>
          <a:solidFill>
            <a:srgbClr val="FF000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NEW</a:t>
            </a:r>
            <a:endParaRPr lang="en-US"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9" name="Explosion 1 4">
            <a:extLst>
              <a:ext uri="{FF2B5EF4-FFF2-40B4-BE49-F238E27FC236}">
                <a16:creationId xmlns:a16="http://schemas.microsoft.com/office/drawing/2014/main" id="{9E7E7C9E-06B6-AF33-E966-08EC55003F8F}"/>
              </a:ext>
            </a:extLst>
          </p:cNvPr>
          <p:cNvSpPr/>
          <p:nvPr/>
        </p:nvSpPr>
        <p:spPr>
          <a:xfrm>
            <a:off x="0" y="5256115"/>
            <a:ext cx="1814025" cy="1067696"/>
          </a:xfrm>
          <a:prstGeom prst="irregularSeal1">
            <a:avLst/>
          </a:prstGeom>
          <a:solidFill>
            <a:srgbClr val="7030A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en-US" sz="20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2027</a:t>
            </a:r>
            <a:endParaRPr lang="en-US"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pic>
        <p:nvPicPr>
          <p:cNvPr id="10" name="Picture 9">
            <a:extLst>
              <a:ext uri="{FF2B5EF4-FFF2-40B4-BE49-F238E27FC236}">
                <a16:creationId xmlns:a16="http://schemas.microsoft.com/office/drawing/2014/main" id="{3564255F-1B10-3605-EBEE-7D9E51A8CD77}"/>
              </a:ext>
            </a:extLst>
          </p:cNvPr>
          <p:cNvPicPr>
            <a:picLocks noChangeAspect="1"/>
          </p:cNvPicPr>
          <p:nvPr/>
        </p:nvPicPr>
        <p:blipFill>
          <a:blip r:embed="rId3"/>
          <a:stretch>
            <a:fillRect/>
          </a:stretch>
        </p:blipFill>
        <p:spPr>
          <a:xfrm>
            <a:off x="-185262" y="2846804"/>
            <a:ext cx="1743585" cy="1024299"/>
          </a:xfrm>
          <a:prstGeom prst="rect">
            <a:avLst/>
          </a:prstGeom>
        </p:spPr>
      </p:pic>
    </p:spTree>
    <p:extLst>
      <p:ext uri="{BB962C8B-B14F-4D97-AF65-F5344CB8AC3E}">
        <p14:creationId xmlns:p14="http://schemas.microsoft.com/office/powerpoint/2010/main" val="39036399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C77AE-B2D7-8032-7BDD-C6046CB34738}"/>
              </a:ext>
            </a:extLst>
          </p:cNvPr>
          <p:cNvSpPr>
            <a:spLocks noGrp="1"/>
          </p:cNvSpPr>
          <p:nvPr>
            <p:ph type="title"/>
          </p:nvPr>
        </p:nvSpPr>
        <p:spPr/>
        <p:txBody>
          <a:bodyPr/>
          <a:lstStyle/>
          <a:p>
            <a:pPr algn="ctr"/>
            <a:r>
              <a:rPr lang="en-US" dirty="0"/>
              <a:t>LCRR - Consumer Confidence Reports</a:t>
            </a:r>
            <a:br>
              <a:rPr lang="en-US" dirty="0"/>
            </a:br>
            <a:r>
              <a:rPr lang="en-US" sz="2000" dirty="0">
                <a:solidFill>
                  <a:schemeClr val="tx1"/>
                </a:solidFill>
              </a:rPr>
              <a:t>40 CFR 141.154 (d)(1) Required additional health information</a:t>
            </a:r>
            <a:endParaRPr lang="en-US" dirty="0">
              <a:solidFill>
                <a:schemeClr val="tx1"/>
              </a:solidFill>
            </a:endParaRPr>
          </a:p>
        </p:txBody>
      </p:sp>
      <p:sp>
        <p:nvSpPr>
          <p:cNvPr id="3" name="Content Placeholder 2">
            <a:extLst>
              <a:ext uri="{FF2B5EF4-FFF2-40B4-BE49-F238E27FC236}">
                <a16:creationId xmlns:a16="http://schemas.microsoft.com/office/drawing/2014/main" id="{580D388D-5A75-A484-4F4B-1D2DA806F279}"/>
              </a:ext>
            </a:extLst>
          </p:cNvPr>
          <p:cNvSpPr>
            <a:spLocks noGrp="1"/>
          </p:cNvSpPr>
          <p:nvPr>
            <p:ph idx="1"/>
          </p:nvPr>
        </p:nvSpPr>
        <p:spPr/>
        <p:txBody>
          <a:bodyPr>
            <a:normAutofit/>
          </a:bodyPr>
          <a:lstStyle/>
          <a:p>
            <a:r>
              <a:rPr lang="en-US" sz="1400" b="1" dirty="0"/>
              <a:t>Applicable to: </a:t>
            </a:r>
            <a:r>
              <a:rPr lang="en-US" sz="1400" dirty="0"/>
              <a:t>Community Waterworks</a:t>
            </a:r>
          </a:p>
          <a:p>
            <a:r>
              <a:rPr lang="en-US" sz="1400" b="1" dirty="0"/>
              <a:t>Effective: </a:t>
            </a:r>
            <a:r>
              <a:rPr lang="en-US" sz="1400" dirty="0"/>
              <a:t>October 16, 2024</a:t>
            </a:r>
          </a:p>
          <a:p>
            <a:r>
              <a:rPr lang="en-US" sz="1400" b="1" dirty="0"/>
              <a:t>Applies to: </a:t>
            </a:r>
            <a:r>
              <a:rPr lang="en-US" sz="1400" dirty="0"/>
              <a:t>Consumer Confidence Reports issued in 2025 and beyond</a:t>
            </a:r>
          </a:p>
          <a:p>
            <a:endParaRPr lang="en-US" sz="1400" dirty="0"/>
          </a:p>
          <a:p>
            <a:r>
              <a:rPr lang="en-US" sz="1400" dirty="0"/>
              <a:t>(1) A short informational statement about lead in drinking water and its effects on children. The statement must include the following</a:t>
            </a:r>
          </a:p>
          <a:p>
            <a:r>
              <a:rPr lang="en-US" sz="1400" dirty="0"/>
              <a:t>information:</a:t>
            </a:r>
          </a:p>
          <a:p>
            <a:r>
              <a:rPr lang="en-US" sz="1400" dirty="0"/>
              <a:t>Lead can cause serious health problems, especially for pregnant women and young children. Lead in drinking water is primarily</a:t>
            </a:r>
          </a:p>
          <a:p>
            <a:r>
              <a:rPr lang="en-US" sz="1400" dirty="0"/>
              <a:t>from materials and components associated with service lines and home plumbing. [NAME OF UTILITY] is responsible for providing</a:t>
            </a:r>
          </a:p>
          <a:p>
            <a:r>
              <a:rPr lang="en-US" sz="1400" dirty="0"/>
              <a:t>high quality drinking water and removing lead pipes, but cannot control the variety of materials used in plumbing components in</a:t>
            </a:r>
          </a:p>
          <a:p>
            <a:r>
              <a:rPr lang="en-US" sz="1400" dirty="0"/>
              <a:t>your home. You share the responsibility for protecting yourself and your family from the lead in your home plumbing. You can take</a:t>
            </a:r>
          </a:p>
          <a:p>
            <a:r>
              <a:rPr lang="en-US" sz="1400" dirty="0"/>
              <a:t>responsibility by identifying and removing lead materials within your home plumbing and taking steps to reduce your family's risk.</a:t>
            </a:r>
          </a:p>
          <a:p>
            <a:r>
              <a:rPr lang="en-US" sz="1400" dirty="0"/>
              <a:t>Before drinking tap water, flush your pipes for several minutes by running your tap, taking a shower, doing laundry or a load of</a:t>
            </a:r>
          </a:p>
          <a:p>
            <a:r>
              <a:rPr lang="en-US" sz="1400" dirty="0"/>
              <a:t>dishes. You can also use a filter certified by an American National Standards Institute accredited certifier to reduce lead in drinking</a:t>
            </a:r>
          </a:p>
          <a:p>
            <a:r>
              <a:rPr lang="en-US" sz="1400" dirty="0"/>
              <a:t>water. If you are concerned about lead in your water and wish to have your water tested, contact [NAME OF UTILITY and CONTACT</a:t>
            </a:r>
          </a:p>
          <a:p>
            <a:r>
              <a:rPr lang="en-US" sz="1400" dirty="0"/>
              <a:t>INFORMATION]. Information on lead in drinking water, testing methods, and steps you can take to minimize exposure is available at</a:t>
            </a:r>
          </a:p>
          <a:p>
            <a:r>
              <a:rPr lang="en-US" sz="1400" dirty="0"/>
              <a:t>http://www.epa.gov/safewater/lead.</a:t>
            </a:r>
          </a:p>
        </p:txBody>
      </p:sp>
      <p:sp>
        <p:nvSpPr>
          <p:cNvPr id="4" name="Slide Number Placeholder 3">
            <a:extLst>
              <a:ext uri="{FF2B5EF4-FFF2-40B4-BE49-F238E27FC236}">
                <a16:creationId xmlns:a16="http://schemas.microsoft.com/office/drawing/2014/main" id="{9FAD71D3-3372-E9B9-7B51-27A24C1F981B}"/>
              </a:ext>
            </a:extLst>
          </p:cNvPr>
          <p:cNvSpPr>
            <a:spLocks noGrp="1"/>
          </p:cNvSpPr>
          <p:nvPr>
            <p:ph type="sldNum" sz="quarter" idx="10"/>
          </p:nvPr>
        </p:nvSpPr>
        <p:spPr/>
        <p:txBody>
          <a:bodyPr/>
          <a:lstStyle/>
          <a:p>
            <a:pPr>
              <a:defRPr/>
            </a:pPr>
            <a:fld id="{FB06FADC-34E6-4821-AF2D-13CC67ECEC0C}" type="slidenum">
              <a:rPr lang="en-US" altLang="en-US" smtClean="0"/>
              <a:pPr>
                <a:defRPr/>
              </a:pPr>
              <a:t>38</a:t>
            </a:fld>
            <a:endParaRPr lang="en-US" altLang="en-US" dirty="0"/>
          </a:p>
        </p:txBody>
      </p:sp>
      <p:pic>
        <p:nvPicPr>
          <p:cNvPr id="5" name="Picture 4">
            <a:extLst>
              <a:ext uri="{FF2B5EF4-FFF2-40B4-BE49-F238E27FC236}">
                <a16:creationId xmlns:a16="http://schemas.microsoft.com/office/drawing/2014/main" id="{C166CFF7-319C-F732-32C1-12F0BFA98BD8}"/>
              </a:ext>
            </a:extLst>
          </p:cNvPr>
          <p:cNvPicPr>
            <a:picLocks noChangeAspect="1"/>
          </p:cNvPicPr>
          <p:nvPr/>
        </p:nvPicPr>
        <p:blipFill>
          <a:blip r:embed="rId3"/>
          <a:stretch>
            <a:fillRect/>
          </a:stretch>
        </p:blipFill>
        <p:spPr>
          <a:xfrm>
            <a:off x="8991600" y="1295400"/>
            <a:ext cx="2334970" cy="1371719"/>
          </a:xfrm>
          <a:prstGeom prst="rect">
            <a:avLst/>
          </a:prstGeom>
        </p:spPr>
      </p:pic>
    </p:spTree>
    <p:extLst>
      <p:ext uri="{BB962C8B-B14F-4D97-AF65-F5344CB8AC3E}">
        <p14:creationId xmlns:p14="http://schemas.microsoft.com/office/powerpoint/2010/main" val="29896354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19876-B970-66BD-8F34-C4B27BB1738D}"/>
              </a:ext>
            </a:extLst>
          </p:cNvPr>
          <p:cNvSpPr>
            <a:spLocks noGrp="1"/>
          </p:cNvSpPr>
          <p:nvPr>
            <p:ph type="title"/>
          </p:nvPr>
        </p:nvSpPr>
        <p:spPr/>
        <p:txBody>
          <a:bodyPr/>
          <a:lstStyle/>
          <a:p>
            <a:pPr algn="ctr"/>
            <a:r>
              <a:rPr lang="en-US" dirty="0"/>
              <a:t>What should waterworks do to prepare for November 1, 2027? </a:t>
            </a:r>
          </a:p>
        </p:txBody>
      </p:sp>
      <p:sp>
        <p:nvSpPr>
          <p:cNvPr id="3" name="Content Placeholder 2">
            <a:extLst>
              <a:ext uri="{FF2B5EF4-FFF2-40B4-BE49-F238E27FC236}">
                <a16:creationId xmlns:a16="http://schemas.microsoft.com/office/drawing/2014/main" id="{7D8B1300-D4ED-36CA-EC8B-BB3FDB7643CF}"/>
              </a:ext>
            </a:extLst>
          </p:cNvPr>
          <p:cNvSpPr>
            <a:spLocks noGrp="1"/>
          </p:cNvSpPr>
          <p:nvPr>
            <p:ph idx="1"/>
          </p:nvPr>
        </p:nvSpPr>
        <p:spPr/>
        <p:txBody>
          <a:bodyPr/>
          <a:lstStyle/>
          <a:p>
            <a:pPr marL="457200" indent="-457200">
              <a:buFont typeface="+mj-lt"/>
              <a:buAutoNum type="arabicPeriod"/>
            </a:pPr>
            <a:r>
              <a:rPr lang="en-US" dirty="0"/>
              <a:t>Continue work on service line inventories:</a:t>
            </a:r>
          </a:p>
          <a:p>
            <a:pPr marL="857250" lvl="1" indent="-457200"/>
            <a:r>
              <a:rPr lang="en-US" dirty="0"/>
              <a:t>Identify unknowns</a:t>
            </a:r>
          </a:p>
          <a:p>
            <a:pPr marL="857250" lvl="1" indent="-457200"/>
            <a:r>
              <a:rPr lang="en-US" dirty="0"/>
              <a:t>Continue gathering SL material information during normal operations</a:t>
            </a:r>
          </a:p>
          <a:p>
            <a:pPr marL="857250" lvl="1" indent="-457200"/>
            <a:r>
              <a:rPr lang="en-US" dirty="0"/>
              <a:t>Identify lead connectors</a:t>
            </a:r>
          </a:p>
          <a:p>
            <a:pPr marL="857250" lvl="1" indent="-457200"/>
            <a:r>
              <a:rPr lang="en-US" dirty="0"/>
              <a:t>Prepare baseline service line inventory – due 11/1/2027</a:t>
            </a:r>
          </a:p>
          <a:p>
            <a:pPr marL="457200" indent="-457200">
              <a:buFont typeface="+mj-lt"/>
              <a:buAutoNum type="arabicPeriod"/>
            </a:pPr>
            <a:r>
              <a:rPr lang="en-US" dirty="0"/>
              <a:t>Prepare your Replacement Plan if you have LSLs, GRR or Unknowns</a:t>
            </a:r>
          </a:p>
          <a:p>
            <a:pPr marL="857250" lvl="1" indent="-457200">
              <a:buFont typeface="Arial" panose="020B0604020202020204" pitchFamily="34" charset="0"/>
              <a:buChar char="•"/>
            </a:pPr>
            <a:r>
              <a:rPr lang="en-US" dirty="0"/>
              <a:t>due 11/1/2027</a:t>
            </a:r>
          </a:p>
          <a:p>
            <a:pPr marL="457200" indent="-457200">
              <a:buFont typeface="+mj-lt"/>
              <a:buAutoNum type="arabicPeriod"/>
            </a:pPr>
            <a:r>
              <a:rPr lang="en-US" dirty="0"/>
              <a:t>If you have Lead Service Lines and/or GRR</a:t>
            </a:r>
          </a:p>
          <a:p>
            <a:pPr marL="857250" lvl="1" indent="-457200"/>
            <a:r>
              <a:rPr lang="en-US" dirty="0"/>
              <a:t>Reach out to the DWSRF - Apply for LSL funding</a:t>
            </a:r>
          </a:p>
          <a:p>
            <a:pPr marL="857250" lvl="1" indent="-457200"/>
            <a:r>
              <a:rPr lang="en-US" dirty="0"/>
              <a:t>Talk to your customers</a:t>
            </a:r>
          </a:p>
          <a:p>
            <a:pPr marL="857250" lvl="1" indent="-457200"/>
            <a:r>
              <a:rPr lang="en-US" dirty="0"/>
              <a:t>Make replacements of known LSLs – before 11/1/2027</a:t>
            </a:r>
          </a:p>
          <a:p>
            <a:pPr marL="457200" indent="-457200">
              <a:buFont typeface="+mj-lt"/>
              <a:buAutoNum type="arabicPeriod"/>
            </a:pPr>
            <a:endParaRPr lang="en-US" dirty="0"/>
          </a:p>
          <a:p>
            <a:pPr marL="857250" lvl="1" indent="-457200">
              <a:buFont typeface="+mj-lt"/>
              <a:buAutoNum type="arabicPeriod"/>
            </a:pPr>
            <a:endParaRPr lang="en-US" dirty="0"/>
          </a:p>
        </p:txBody>
      </p:sp>
      <p:sp>
        <p:nvSpPr>
          <p:cNvPr id="4" name="Slide Number Placeholder 3">
            <a:extLst>
              <a:ext uri="{FF2B5EF4-FFF2-40B4-BE49-F238E27FC236}">
                <a16:creationId xmlns:a16="http://schemas.microsoft.com/office/drawing/2014/main" id="{C3DA092B-9733-BE10-4C47-BF526F6824B2}"/>
              </a:ext>
            </a:extLst>
          </p:cNvPr>
          <p:cNvSpPr>
            <a:spLocks noGrp="1"/>
          </p:cNvSpPr>
          <p:nvPr>
            <p:ph type="sldNum" sz="quarter" idx="10"/>
          </p:nvPr>
        </p:nvSpPr>
        <p:spPr/>
        <p:txBody>
          <a:bodyPr/>
          <a:lstStyle/>
          <a:p>
            <a:pPr>
              <a:defRPr/>
            </a:pPr>
            <a:fld id="{FB06FADC-34E6-4821-AF2D-13CC67ECEC0C}" type="slidenum">
              <a:rPr lang="en-US" altLang="en-US" smtClean="0"/>
              <a:pPr>
                <a:defRPr/>
              </a:pPr>
              <a:t>39</a:t>
            </a:fld>
            <a:endParaRPr lang="en-US" altLang="en-US" dirty="0"/>
          </a:p>
        </p:txBody>
      </p:sp>
      <p:sp>
        <p:nvSpPr>
          <p:cNvPr id="5" name="Explosion 1 4">
            <a:extLst>
              <a:ext uri="{FF2B5EF4-FFF2-40B4-BE49-F238E27FC236}">
                <a16:creationId xmlns:a16="http://schemas.microsoft.com/office/drawing/2014/main" id="{C8324287-6134-FE6E-D4A3-3CADB6A9C2CD}"/>
              </a:ext>
            </a:extLst>
          </p:cNvPr>
          <p:cNvSpPr/>
          <p:nvPr/>
        </p:nvSpPr>
        <p:spPr>
          <a:xfrm>
            <a:off x="5087870" y="2794000"/>
            <a:ext cx="1231650" cy="704272"/>
          </a:xfrm>
          <a:prstGeom prst="irregularSeal1">
            <a:avLst/>
          </a:prstGeom>
          <a:solidFill>
            <a:srgbClr val="FF0000"/>
          </a:solidFill>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w="10160">
                  <a:solidFill>
                    <a:srgbClr val="DAEDEF"/>
                  </a:solidFill>
                  <a:prstDash val="solid"/>
                </a:ln>
                <a:solidFill>
                  <a:srgbClr val="FFFFFF"/>
                </a:solidFill>
                <a:effectLst>
                  <a:outerShdw blurRad="38100" dist="22860" dir="5400000" algn="tl" rotWithShape="0">
                    <a:srgbClr val="000000">
                      <a:alpha val="30000"/>
                    </a:srgbClr>
                  </a:outerShdw>
                </a:effectLst>
                <a:uLnTx/>
                <a:uFillTx/>
                <a:latin typeface="Trebuchet MS"/>
                <a:ea typeface="+mn-ea"/>
                <a:cs typeface="+mn-cs"/>
              </a:rPr>
              <a:t>NEW</a:t>
            </a:r>
            <a:endParaRPr kumimoji="0" lang="en-US" sz="1400" b="1" i="0" u="none" strike="noStrike" kern="1200" cap="none" spc="0" normalizeH="0" baseline="0" noProof="0" dirty="0">
              <a:ln w="10160">
                <a:solidFill>
                  <a:srgbClr val="DAEDEF"/>
                </a:solidFill>
                <a:prstDash val="solid"/>
              </a:ln>
              <a:solidFill>
                <a:srgbClr val="FFFFFF"/>
              </a:solidFill>
              <a:effectLst>
                <a:outerShdw blurRad="38100" dist="22860" dir="5400000" algn="tl" rotWithShape="0">
                  <a:srgbClr val="000000">
                    <a:alpha val="30000"/>
                  </a:srgbClr>
                </a:outerShdw>
              </a:effectLst>
              <a:uLnTx/>
              <a:uFillTx/>
              <a:latin typeface="Trebuchet MS"/>
              <a:ea typeface="+mn-ea"/>
              <a:cs typeface="+mn-cs"/>
            </a:endParaRPr>
          </a:p>
        </p:txBody>
      </p:sp>
    </p:spTree>
    <p:extLst>
      <p:ext uri="{BB962C8B-B14F-4D97-AF65-F5344CB8AC3E}">
        <p14:creationId xmlns:p14="http://schemas.microsoft.com/office/powerpoint/2010/main" val="30511806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651510" marR="5080" indent="-639445" algn="ctr">
              <a:spcBef>
                <a:spcPts val="100"/>
              </a:spcBef>
            </a:pPr>
            <a:r>
              <a:rPr b="1" spc="5" dirty="0"/>
              <a:t>Virginia </a:t>
            </a:r>
            <a:r>
              <a:rPr b="1" spc="30" dirty="0"/>
              <a:t>– </a:t>
            </a:r>
            <a:r>
              <a:rPr b="1" spc="5" dirty="0"/>
              <a:t>Drinking Water</a:t>
            </a:r>
            <a:r>
              <a:rPr b="1" spc="-280" dirty="0"/>
              <a:t> </a:t>
            </a:r>
            <a:r>
              <a:rPr b="1" dirty="0">
                <a:cs typeface="Cambria Math"/>
              </a:rPr>
              <a:t>Program: </a:t>
            </a:r>
            <a:br>
              <a:rPr lang="en-US" b="1" dirty="0">
                <a:cs typeface="Cambria Math"/>
              </a:rPr>
            </a:br>
            <a:r>
              <a:rPr lang="en-US" b="1" spc="-5" dirty="0"/>
              <a:t>“</a:t>
            </a:r>
            <a:r>
              <a:rPr b="1" spc="-5" dirty="0"/>
              <a:t>Public Water Supplies</a:t>
            </a:r>
            <a:r>
              <a:rPr b="1" spc="-50" dirty="0"/>
              <a:t> </a:t>
            </a:r>
            <a:r>
              <a:rPr b="1" dirty="0"/>
              <a:t>Law”</a:t>
            </a:r>
          </a:p>
        </p:txBody>
      </p:sp>
      <p:sp>
        <p:nvSpPr>
          <p:cNvPr id="4" name="object 4"/>
          <p:cNvSpPr txBox="1"/>
          <p:nvPr/>
        </p:nvSpPr>
        <p:spPr>
          <a:xfrm>
            <a:off x="1602739" y="6598466"/>
            <a:ext cx="124460" cy="205184"/>
          </a:xfrm>
          <a:prstGeom prst="rect">
            <a:avLst/>
          </a:prstGeom>
        </p:spPr>
        <p:txBody>
          <a:bodyPr vert="horz" wrap="square" lIns="0" tIns="0" rIns="0" bIns="0" rtlCol="0">
            <a:spAutoFit/>
          </a:bodyPr>
          <a:lstStyle/>
          <a:p>
            <a:pPr marL="12700">
              <a:lnSpc>
                <a:spcPts val="1645"/>
              </a:lnSpc>
            </a:pPr>
            <a:r>
              <a:rPr sz="1400" spc="-5" dirty="0">
                <a:latin typeface="Arial"/>
                <a:cs typeface="Arial"/>
              </a:rPr>
              <a:t>4</a:t>
            </a:r>
            <a:endParaRPr sz="1400">
              <a:latin typeface="Arial"/>
              <a:cs typeface="Arial"/>
            </a:endParaRPr>
          </a:p>
        </p:txBody>
      </p:sp>
      <p:sp>
        <p:nvSpPr>
          <p:cNvPr id="3" name="object 3"/>
          <p:cNvSpPr txBox="1"/>
          <p:nvPr/>
        </p:nvSpPr>
        <p:spPr>
          <a:xfrm>
            <a:off x="1066800" y="1905000"/>
            <a:ext cx="10363199" cy="3973524"/>
          </a:xfrm>
          <a:prstGeom prst="rect">
            <a:avLst/>
          </a:prstGeom>
          <a:ln>
            <a:noFill/>
          </a:ln>
        </p:spPr>
        <p:txBody>
          <a:bodyPr vert="horz" wrap="square" lIns="0" tIns="99695" rIns="0" bIns="0" rtlCol="0">
            <a:spAutoFit/>
          </a:bodyPr>
          <a:lstStyle/>
          <a:p>
            <a:pPr marL="12700">
              <a:spcBef>
                <a:spcPts val="785"/>
              </a:spcBef>
            </a:pPr>
            <a:r>
              <a:rPr sz="2800" dirty="0">
                <a:latin typeface="Cambria Math"/>
                <a:cs typeface="Cambria Math"/>
              </a:rPr>
              <a:t>Health – Title 32.1 of </a:t>
            </a:r>
            <a:r>
              <a:rPr sz="2800" spc="-5" dirty="0">
                <a:latin typeface="Cambria Math"/>
                <a:cs typeface="Cambria Math"/>
              </a:rPr>
              <a:t>the </a:t>
            </a:r>
            <a:r>
              <a:rPr sz="2800" dirty="0">
                <a:latin typeface="Cambria Math"/>
                <a:cs typeface="Cambria Math"/>
              </a:rPr>
              <a:t>Code of</a:t>
            </a:r>
            <a:r>
              <a:rPr sz="2800" spc="-105" dirty="0">
                <a:latin typeface="Cambria Math"/>
                <a:cs typeface="Cambria Math"/>
              </a:rPr>
              <a:t> </a:t>
            </a:r>
            <a:r>
              <a:rPr sz="2800" dirty="0">
                <a:latin typeface="Cambria Math"/>
                <a:cs typeface="Cambria Math"/>
              </a:rPr>
              <a:t>Virginia</a:t>
            </a:r>
          </a:p>
          <a:p>
            <a:pPr marL="469900" indent="-457200">
              <a:spcBef>
                <a:spcPts val="585"/>
              </a:spcBef>
              <a:buFont typeface="Arial"/>
              <a:buChar char="•"/>
              <a:tabLst>
                <a:tab pos="469265" algn="l"/>
                <a:tab pos="469900" algn="l"/>
              </a:tabLst>
            </a:pPr>
            <a:r>
              <a:rPr sz="2400" spc="-5" dirty="0">
                <a:latin typeface="Cambria Math"/>
                <a:cs typeface="Cambria Math"/>
              </a:rPr>
              <a:t>Chapter </a:t>
            </a:r>
            <a:r>
              <a:rPr sz="2400" dirty="0">
                <a:latin typeface="Cambria Math"/>
                <a:cs typeface="Cambria Math"/>
              </a:rPr>
              <a:t>6 – </a:t>
            </a:r>
            <a:r>
              <a:rPr sz="2400" spc="-5" dirty="0">
                <a:latin typeface="Cambria Math"/>
                <a:cs typeface="Cambria Math"/>
              </a:rPr>
              <a:t>Environmental Health</a:t>
            </a:r>
            <a:r>
              <a:rPr sz="2400" spc="-10" dirty="0">
                <a:latin typeface="Cambria Math"/>
                <a:cs typeface="Cambria Math"/>
              </a:rPr>
              <a:t> </a:t>
            </a:r>
            <a:r>
              <a:rPr sz="2400" spc="-5" dirty="0">
                <a:latin typeface="Cambria Math"/>
                <a:cs typeface="Cambria Math"/>
              </a:rPr>
              <a:t>Services</a:t>
            </a:r>
            <a:endParaRPr sz="2400" dirty="0">
              <a:latin typeface="Cambria Math"/>
              <a:cs typeface="Cambria Math"/>
            </a:endParaRPr>
          </a:p>
          <a:p>
            <a:pPr marL="469900" indent="-457200">
              <a:spcBef>
                <a:spcPts val="575"/>
              </a:spcBef>
              <a:buFont typeface="Arial"/>
              <a:buChar char="•"/>
              <a:tabLst>
                <a:tab pos="469265" algn="l"/>
                <a:tab pos="469900" algn="l"/>
              </a:tabLst>
            </a:pPr>
            <a:r>
              <a:rPr sz="2400" spc="-5" dirty="0">
                <a:latin typeface="Cambria Math"/>
                <a:cs typeface="Cambria Math"/>
              </a:rPr>
              <a:t>Article </a:t>
            </a:r>
            <a:r>
              <a:rPr sz="2400" dirty="0">
                <a:latin typeface="Cambria Math"/>
                <a:cs typeface="Cambria Math"/>
              </a:rPr>
              <a:t>2 – </a:t>
            </a:r>
            <a:r>
              <a:rPr sz="2400" spc="-5" dirty="0">
                <a:latin typeface="Cambria Math"/>
                <a:cs typeface="Cambria Math"/>
              </a:rPr>
              <a:t>Public Water</a:t>
            </a:r>
            <a:r>
              <a:rPr sz="2400" spc="-20" dirty="0">
                <a:latin typeface="Cambria Math"/>
                <a:cs typeface="Cambria Math"/>
              </a:rPr>
              <a:t> </a:t>
            </a:r>
            <a:r>
              <a:rPr sz="2400" spc="-5" dirty="0">
                <a:latin typeface="Cambria Math"/>
                <a:cs typeface="Cambria Math"/>
              </a:rPr>
              <a:t>Supplies</a:t>
            </a:r>
            <a:endParaRPr sz="2400" dirty="0">
              <a:latin typeface="Cambria Math"/>
              <a:cs typeface="Cambria Math"/>
            </a:endParaRPr>
          </a:p>
          <a:p>
            <a:pPr marL="469900" indent="-457200">
              <a:spcBef>
                <a:spcPts val="575"/>
              </a:spcBef>
              <a:buFont typeface="Arial"/>
              <a:buChar char="•"/>
              <a:tabLst>
                <a:tab pos="469265" algn="l"/>
                <a:tab pos="469900" algn="l"/>
              </a:tabLst>
            </a:pPr>
            <a:r>
              <a:rPr sz="2400" spc="-5" dirty="0">
                <a:latin typeface="Cambria Math"/>
                <a:cs typeface="Cambria Math"/>
              </a:rPr>
              <a:t>Section (“§”) 170 </a:t>
            </a:r>
            <a:r>
              <a:rPr sz="2400" dirty="0">
                <a:latin typeface="Cambria Math"/>
                <a:cs typeface="Cambria Math"/>
              </a:rPr>
              <a:t>– </a:t>
            </a:r>
            <a:r>
              <a:rPr sz="2400" spc="-5" dirty="0">
                <a:latin typeface="Cambria Math"/>
                <a:cs typeface="Cambria Math"/>
              </a:rPr>
              <a:t>Regulations</a:t>
            </a:r>
            <a:endParaRPr sz="2400" dirty="0">
              <a:latin typeface="Cambria Math"/>
              <a:cs typeface="Cambria Math"/>
            </a:endParaRPr>
          </a:p>
          <a:p>
            <a:pPr marL="527050" marR="5080">
              <a:spcBef>
                <a:spcPts val="490"/>
              </a:spcBef>
            </a:pPr>
            <a:r>
              <a:rPr sz="2000" spc="-5" dirty="0">
                <a:latin typeface="Cambria Math"/>
                <a:cs typeface="Cambria Math"/>
              </a:rPr>
              <a:t>The regulations of the Board governing waterworks … shall be  designed to protect the public health and … may include, without  limitation:</a:t>
            </a:r>
            <a:endParaRPr sz="2000" dirty="0">
              <a:latin typeface="Cambria Math"/>
              <a:cs typeface="Cambria Math"/>
            </a:endParaRPr>
          </a:p>
          <a:p>
            <a:pPr marL="582295" marR="548005" lvl="1" indent="-55880">
              <a:lnSpc>
                <a:spcPts val="2880"/>
              </a:lnSpc>
              <a:spcBef>
                <a:spcPts val="175"/>
              </a:spcBef>
              <a:buAutoNum type="arabicPeriod"/>
              <a:tabLst>
                <a:tab pos="776605" algn="l"/>
              </a:tabLst>
            </a:pPr>
            <a:r>
              <a:rPr sz="2000" spc="-5" dirty="0">
                <a:latin typeface="Cambria Math"/>
                <a:cs typeface="Cambria Math"/>
              </a:rPr>
              <a:t>Requirements and procedures for the issuance of permits  required by this article;</a:t>
            </a:r>
            <a:r>
              <a:rPr sz="2000" spc="-15" dirty="0">
                <a:latin typeface="Cambria Math"/>
                <a:cs typeface="Cambria Math"/>
              </a:rPr>
              <a:t> </a:t>
            </a:r>
            <a:r>
              <a:rPr sz="2000" spc="-5" dirty="0">
                <a:latin typeface="Cambria Math"/>
                <a:cs typeface="Cambria Math"/>
              </a:rPr>
              <a:t>…</a:t>
            </a:r>
            <a:endParaRPr sz="2000" dirty="0">
              <a:latin typeface="Cambria Math"/>
              <a:cs typeface="Cambria Math"/>
            </a:endParaRPr>
          </a:p>
          <a:p>
            <a:pPr marL="527050" marR="784860">
              <a:spcBef>
                <a:spcPts val="305"/>
              </a:spcBef>
            </a:pPr>
            <a:r>
              <a:rPr sz="2000" spc="-5" dirty="0">
                <a:latin typeface="Cambria Math"/>
                <a:cs typeface="Cambria Math"/>
              </a:rPr>
              <a:t>4. Criteria for the siting, design, and construction of water  supplies and waterworks;</a:t>
            </a:r>
            <a:r>
              <a:rPr sz="2000" spc="-10" dirty="0">
                <a:latin typeface="Cambria Math"/>
                <a:cs typeface="Cambria Math"/>
              </a:rPr>
              <a:t> </a:t>
            </a:r>
            <a:r>
              <a:rPr sz="2000" spc="-5" dirty="0">
                <a:latin typeface="Cambria Math"/>
                <a:cs typeface="Cambria Math"/>
              </a:rPr>
              <a:t>…</a:t>
            </a:r>
            <a:endParaRPr sz="2000" dirty="0">
              <a:latin typeface="Cambria Math"/>
              <a:cs typeface="Cambria Math"/>
            </a:endParaRPr>
          </a:p>
          <a:p>
            <a:pPr marL="12700">
              <a:spcBef>
                <a:spcPts val="475"/>
              </a:spcBef>
            </a:pPr>
            <a:r>
              <a:rPr sz="2000" spc="-5" dirty="0">
                <a:solidFill>
                  <a:srgbClr val="FF0000"/>
                </a:solidFill>
                <a:latin typeface="Cambria Math"/>
                <a:cs typeface="Cambria Math"/>
              </a:rPr>
              <a:t>Va. Code §§ 32.1-167 through</a:t>
            </a:r>
            <a:r>
              <a:rPr sz="2000" spc="10" dirty="0">
                <a:solidFill>
                  <a:srgbClr val="FF0000"/>
                </a:solidFill>
                <a:latin typeface="Cambria Math"/>
                <a:cs typeface="Cambria Math"/>
              </a:rPr>
              <a:t> </a:t>
            </a:r>
            <a:r>
              <a:rPr sz="2000" spc="-5" dirty="0">
                <a:solidFill>
                  <a:srgbClr val="FF0000"/>
                </a:solidFill>
                <a:latin typeface="Cambria Math"/>
                <a:cs typeface="Cambria Math"/>
              </a:rPr>
              <a:t>32.1-176</a:t>
            </a:r>
            <a:endParaRPr sz="2000" dirty="0">
              <a:latin typeface="Cambria Math"/>
              <a:cs typeface="Cambria Math"/>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19876-B970-66BD-8F34-C4B27BB1738D}"/>
              </a:ext>
            </a:extLst>
          </p:cNvPr>
          <p:cNvSpPr>
            <a:spLocks noGrp="1"/>
          </p:cNvSpPr>
          <p:nvPr>
            <p:ph type="title"/>
          </p:nvPr>
        </p:nvSpPr>
        <p:spPr/>
        <p:txBody>
          <a:bodyPr/>
          <a:lstStyle/>
          <a:p>
            <a:pPr algn="ctr"/>
            <a:r>
              <a:rPr lang="en-US" dirty="0"/>
              <a:t>What should waterworks do to prepare for November 1, 2027? </a:t>
            </a:r>
          </a:p>
        </p:txBody>
      </p:sp>
      <p:sp>
        <p:nvSpPr>
          <p:cNvPr id="3" name="Content Placeholder 2">
            <a:extLst>
              <a:ext uri="{FF2B5EF4-FFF2-40B4-BE49-F238E27FC236}">
                <a16:creationId xmlns:a16="http://schemas.microsoft.com/office/drawing/2014/main" id="{7D8B1300-D4ED-36CA-EC8B-BB3FDB7643CF}"/>
              </a:ext>
            </a:extLst>
          </p:cNvPr>
          <p:cNvSpPr>
            <a:spLocks noGrp="1"/>
          </p:cNvSpPr>
          <p:nvPr>
            <p:ph idx="1"/>
          </p:nvPr>
        </p:nvSpPr>
        <p:spPr/>
        <p:txBody>
          <a:bodyPr>
            <a:normAutofit fontScale="85000" lnSpcReduction="20000"/>
          </a:bodyPr>
          <a:lstStyle/>
          <a:p>
            <a:pPr marL="457200" indent="-457200">
              <a:buFont typeface="+mj-lt"/>
              <a:buAutoNum type="arabicPeriod" startAt="4"/>
            </a:pPr>
            <a:endParaRPr lang="en-US" dirty="0"/>
          </a:p>
          <a:p>
            <a:pPr marL="857250" lvl="1" indent="-457200">
              <a:buFont typeface="+mj-lt"/>
              <a:buAutoNum type="arabicPeriod" startAt="4"/>
            </a:pPr>
            <a:r>
              <a:rPr lang="en-US" dirty="0"/>
              <a:t>Prepare for lead sampling in schools and child care centers:</a:t>
            </a:r>
          </a:p>
          <a:p>
            <a:pPr lvl="2" indent="-342900"/>
            <a:r>
              <a:rPr lang="en-US" dirty="0"/>
              <a:t>Prepare list of schools and child care centers in service area.</a:t>
            </a:r>
          </a:p>
          <a:p>
            <a:pPr lvl="2" indent="-342900"/>
            <a:r>
              <a:rPr lang="en-US" dirty="0"/>
              <a:t>Identify excluded schools (Constructed on or after 1/1/2024)</a:t>
            </a:r>
          </a:p>
          <a:p>
            <a:pPr lvl="2" indent="-342900"/>
            <a:r>
              <a:rPr lang="en-US" dirty="0"/>
              <a:t>Identify waived schools (already tested)</a:t>
            </a:r>
          </a:p>
          <a:p>
            <a:pPr lvl="2" indent="-342900"/>
            <a:r>
              <a:rPr lang="en-US" dirty="0"/>
              <a:t>Prepare public outreach materials, begin outreach</a:t>
            </a:r>
          </a:p>
          <a:p>
            <a:pPr marL="857250" lvl="1" indent="-457200">
              <a:buFont typeface="+mj-lt"/>
              <a:buAutoNum type="arabicPeriod" startAt="5"/>
            </a:pPr>
            <a:r>
              <a:rPr lang="en-US" dirty="0"/>
              <a:t>Corrosion Control Treatment:</a:t>
            </a:r>
          </a:p>
          <a:p>
            <a:pPr marL="1257300" lvl="2" indent="-457200"/>
            <a:r>
              <a:rPr lang="en-US" dirty="0"/>
              <a:t>Prepare for lead action level of 10 µg/L</a:t>
            </a:r>
          </a:p>
          <a:p>
            <a:pPr marL="1257300" lvl="2" indent="-457200"/>
            <a:r>
              <a:rPr lang="en-US" dirty="0"/>
              <a:t>Review CCT performance against operational goals</a:t>
            </a:r>
          </a:p>
          <a:p>
            <a:pPr marL="1257300" lvl="2" indent="-457200"/>
            <a:r>
              <a:rPr lang="en-US" dirty="0"/>
              <a:t>Review past lead and copper tap sample results</a:t>
            </a:r>
          </a:p>
          <a:p>
            <a:pPr marL="857250" lvl="1" indent="-457200">
              <a:buFont typeface="+mj-lt"/>
              <a:buAutoNum type="arabicPeriod" startAt="5"/>
            </a:pPr>
            <a:r>
              <a:rPr lang="en-US" dirty="0"/>
              <a:t>Tap Sampling</a:t>
            </a:r>
          </a:p>
          <a:p>
            <a:pPr marL="1257300" lvl="2" indent="-457200"/>
            <a:r>
              <a:rPr lang="en-US" dirty="0"/>
              <a:t>Prepare tap sample pool based on new tiers</a:t>
            </a:r>
          </a:p>
          <a:p>
            <a:pPr marL="1257300" lvl="2" indent="-457200"/>
            <a:r>
              <a:rPr lang="en-US" dirty="0"/>
              <a:t>Prepare for standard monitoring if LSLs and/or GRR present</a:t>
            </a:r>
          </a:p>
          <a:p>
            <a:pPr marL="1257300" lvl="2" indent="-457200"/>
            <a:r>
              <a:rPr lang="en-US" dirty="0"/>
              <a:t>Prepare to offer to sample the tap if any for customer with a LSL, GRR or unknown service line requests it</a:t>
            </a:r>
          </a:p>
          <a:p>
            <a:pPr marL="857250" lvl="1" indent="-457200">
              <a:buFont typeface="+mj-lt"/>
              <a:buAutoNum type="arabicPeriod" startAt="4"/>
            </a:pPr>
            <a:endParaRPr lang="en-US" dirty="0"/>
          </a:p>
        </p:txBody>
      </p:sp>
      <p:sp>
        <p:nvSpPr>
          <p:cNvPr id="4" name="Slide Number Placeholder 3">
            <a:extLst>
              <a:ext uri="{FF2B5EF4-FFF2-40B4-BE49-F238E27FC236}">
                <a16:creationId xmlns:a16="http://schemas.microsoft.com/office/drawing/2014/main" id="{C3DA092B-9733-BE10-4C47-BF526F6824B2}"/>
              </a:ext>
            </a:extLst>
          </p:cNvPr>
          <p:cNvSpPr>
            <a:spLocks noGrp="1"/>
          </p:cNvSpPr>
          <p:nvPr>
            <p:ph type="sldNum" sz="quarter" idx="10"/>
          </p:nvPr>
        </p:nvSpPr>
        <p:spPr/>
        <p:txBody>
          <a:bodyPr/>
          <a:lstStyle/>
          <a:p>
            <a:pPr>
              <a:defRPr/>
            </a:pPr>
            <a:fld id="{FB06FADC-34E6-4821-AF2D-13CC67ECEC0C}" type="slidenum">
              <a:rPr lang="en-US" altLang="en-US" smtClean="0"/>
              <a:pPr>
                <a:defRPr/>
              </a:pPr>
              <a:t>40</a:t>
            </a:fld>
            <a:endParaRPr lang="en-US" altLang="en-US" dirty="0"/>
          </a:p>
        </p:txBody>
      </p:sp>
    </p:spTree>
    <p:extLst>
      <p:ext uri="{BB962C8B-B14F-4D97-AF65-F5344CB8AC3E}">
        <p14:creationId xmlns:p14="http://schemas.microsoft.com/office/powerpoint/2010/main" val="24500974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980E46-2089-BA53-739C-416CDFE97141}"/>
              </a:ext>
            </a:extLst>
          </p:cNvPr>
          <p:cNvSpPr>
            <a:spLocks noGrp="1"/>
          </p:cNvSpPr>
          <p:nvPr>
            <p:ph type="title"/>
          </p:nvPr>
        </p:nvSpPr>
        <p:spPr>
          <a:xfrm>
            <a:off x="1981200" y="1143001"/>
            <a:ext cx="8229600" cy="2480593"/>
          </a:xfrm>
        </p:spPr>
        <p:txBody>
          <a:bodyPr/>
          <a:lstStyle/>
          <a:p>
            <a:pPr algn="ctr"/>
            <a:r>
              <a:rPr lang="en-US" sz="3200" dirty="0">
                <a:solidFill>
                  <a:schemeClr val="accent2">
                    <a:lumMod val="49000"/>
                  </a:schemeClr>
                </a:solidFill>
                <a:latin typeface="Arial"/>
                <a:cs typeface="Segoe UI"/>
              </a:rPr>
              <a:t>Mandatory Reporting of Failures and Malfunctions -</a:t>
            </a:r>
            <a:br>
              <a:rPr lang="en-US" sz="3200" i="1" dirty="0"/>
            </a:br>
            <a:r>
              <a:rPr lang="en-US" sz="3200" i="1" dirty="0"/>
              <a:t>2 Hour Reporting Requirement</a:t>
            </a:r>
            <a:endParaRPr lang="en-US" sz="3200" dirty="0">
              <a:cs typeface="Arial"/>
            </a:endParaRPr>
          </a:p>
        </p:txBody>
      </p:sp>
      <p:sp>
        <p:nvSpPr>
          <p:cNvPr id="4" name="Slide Number Placeholder 3">
            <a:extLst>
              <a:ext uri="{FF2B5EF4-FFF2-40B4-BE49-F238E27FC236}">
                <a16:creationId xmlns:a16="http://schemas.microsoft.com/office/drawing/2014/main" id="{4ED05D10-9B61-B8E4-0FFF-E701DBE5088F}"/>
              </a:ext>
            </a:extLst>
          </p:cNvPr>
          <p:cNvSpPr>
            <a:spLocks noGrp="1"/>
          </p:cNvSpPr>
          <p:nvPr>
            <p:ph type="sldNum" sz="quarter" idx="10"/>
          </p:nvPr>
        </p:nvSpPr>
        <p:spPr/>
        <p:txBody>
          <a:bodyPr/>
          <a:lstStyle/>
          <a:p>
            <a:pPr>
              <a:defRPr/>
            </a:pPr>
            <a:fld id="{C6E39CE2-A5B6-477C-AA3F-F5FDE4AEF4D4}" type="slidenum">
              <a:rPr lang="en-US" altLang="en-US" sz="1050">
                <a:solidFill>
                  <a:srgbClr val="BFBFBF"/>
                </a:solidFill>
                <a:latin typeface="Arial" panose="020B0604020202020204"/>
              </a:rPr>
              <a:pPr>
                <a:defRPr/>
              </a:pPr>
              <a:t>41</a:t>
            </a:fld>
            <a:endParaRPr lang="en-US" altLang="en-US" sz="1050">
              <a:solidFill>
                <a:srgbClr val="BFBFBF"/>
              </a:solidFill>
              <a:latin typeface="Arial" panose="020B0604020202020204"/>
            </a:endParaRPr>
          </a:p>
        </p:txBody>
      </p:sp>
      <p:sp>
        <p:nvSpPr>
          <p:cNvPr id="5" name="TextBox 4">
            <a:extLst>
              <a:ext uri="{FF2B5EF4-FFF2-40B4-BE49-F238E27FC236}">
                <a16:creationId xmlns:a16="http://schemas.microsoft.com/office/drawing/2014/main" id="{0CED045A-B238-CE5B-66D5-CAE5A82F6680}"/>
              </a:ext>
            </a:extLst>
          </p:cNvPr>
          <p:cNvSpPr txBox="1"/>
          <p:nvPr/>
        </p:nvSpPr>
        <p:spPr>
          <a:xfrm>
            <a:off x="2667000" y="4296476"/>
            <a:ext cx="6858000" cy="1384995"/>
          </a:xfrm>
          <a:prstGeom prst="rect">
            <a:avLst/>
          </a:prstGeom>
          <a:noFill/>
        </p:spPr>
        <p:txBody>
          <a:bodyPr wrap="square" lIns="91440" tIns="45720" rIns="91440" bIns="45720" rtlCol="0" anchor="t">
            <a:spAutoFit/>
          </a:bodyPr>
          <a:lstStyle/>
          <a:p>
            <a:pPr algn="ctr"/>
            <a:r>
              <a:rPr lang="en-US" sz="2800" dirty="0"/>
              <a:t> Reference:</a:t>
            </a:r>
          </a:p>
          <a:p>
            <a:pPr algn="ctr"/>
            <a:r>
              <a:rPr lang="en-US" sz="2800" dirty="0"/>
              <a:t>June 17, 2025 Webinar</a:t>
            </a:r>
          </a:p>
          <a:p>
            <a:pPr algn="ctr"/>
            <a:r>
              <a:rPr lang="en-US" sz="2800" dirty="0">
                <a:cs typeface="Arial"/>
              </a:rPr>
              <a:t>VDH Office of Drinking Water</a:t>
            </a:r>
          </a:p>
        </p:txBody>
      </p:sp>
    </p:spTree>
    <p:extLst>
      <p:ext uri="{BB962C8B-B14F-4D97-AF65-F5344CB8AC3E}">
        <p14:creationId xmlns:p14="http://schemas.microsoft.com/office/powerpoint/2010/main" val="45574740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878DD-1FF1-1865-7018-DC7F761E14DD}"/>
              </a:ext>
            </a:extLst>
          </p:cNvPr>
          <p:cNvSpPr>
            <a:spLocks noGrp="1"/>
          </p:cNvSpPr>
          <p:nvPr>
            <p:ph type="title"/>
          </p:nvPr>
        </p:nvSpPr>
        <p:spPr>
          <a:xfrm>
            <a:off x="1981200" y="368583"/>
            <a:ext cx="8229600" cy="892480"/>
          </a:xfrm>
        </p:spPr>
        <p:txBody>
          <a:bodyPr/>
          <a:lstStyle/>
          <a:p>
            <a:pPr algn="ctr"/>
            <a:r>
              <a:rPr lang="en-US" sz="3200" dirty="0">
                <a:cs typeface="Arial"/>
              </a:rPr>
              <a:t>The New Reporting Law</a:t>
            </a:r>
            <a:br>
              <a:rPr lang="en-US" sz="3200" dirty="0">
                <a:cs typeface="Arial"/>
              </a:rPr>
            </a:br>
            <a:endParaRPr lang="en-US" dirty="0">
              <a:cs typeface="Arial"/>
            </a:endParaRPr>
          </a:p>
        </p:txBody>
      </p:sp>
      <p:sp>
        <p:nvSpPr>
          <p:cNvPr id="3" name="Content Placeholder 2">
            <a:extLst>
              <a:ext uri="{FF2B5EF4-FFF2-40B4-BE49-F238E27FC236}">
                <a16:creationId xmlns:a16="http://schemas.microsoft.com/office/drawing/2014/main" id="{C02AF43D-688A-B1F0-D21D-C7FB0CB00FFF}"/>
              </a:ext>
            </a:extLst>
          </p:cNvPr>
          <p:cNvSpPr>
            <a:spLocks noGrp="1"/>
          </p:cNvSpPr>
          <p:nvPr>
            <p:ph idx="1"/>
          </p:nvPr>
        </p:nvSpPr>
        <p:spPr>
          <a:xfrm>
            <a:off x="762000" y="963462"/>
            <a:ext cx="10668000" cy="5447777"/>
          </a:xfrm>
        </p:spPr>
        <p:txBody>
          <a:bodyPr/>
          <a:lstStyle/>
          <a:p>
            <a:pPr>
              <a:buFont typeface="Arial"/>
              <a:buChar char="•"/>
            </a:pPr>
            <a:r>
              <a:rPr lang="en-US" dirty="0">
                <a:cs typeface="Arial" panose="020B0604020202020204"/>
              </a:rPr>
              <a:t>This is a reporting law. </a:t>
            </a:r>
            <a:r>
              <a:rPr lang="en-US" dirty="0">
                <a:ea typeface="+mn-lt"/>
                <a:cs typeface="+mn-lt"/>
                <a:hlinkClick r:id="rId2"/>
              </a:rPr>
              <a:t>Code of Virginia § 32.1-174.5</a:t>
            </a:r>
            <a:endParaRPr lang="en-US" dirty="0">
              <a:latin typeface="Arial"/>
              <a:cs typeface="Arial" panose="020B0604020202020204"/>
            </a:endParaRPr>
          </a:p>
          <a:p>
            <a:pPr>
              <a:buFont typeface="Arial"/>
              <a:buChar char="•"/>
            </a:pPr>
            <a:endParaRPr lang="en-US" dirty="0">
              <a:cs typeface="Arial" panose="020B0604020202020204"/>
            </a:endParaRPr>
          </a:p>
          <a:p>
            <a:pPr>
              <a:buFont typeface="Arial"/>
              <a:buChar char="•"/>
            </a:pPr>
            <a:r>
              <a:rPr lang="en-US" dirty="0">
                <a:cs typeface="Arial" panose="020B0604020202020204"/>
              </a:rPr>
              <a:t>Must report to ODW within two hours of discovery:</a:t>
            </a:r>
          </a:p>
          <a:p>
            <a:pPr marL="642620" lvl="1" indent="-342900">
              <a:buFont typeface="Courier New"/>
              <a:buChar char="o"/>
            </a:pPr>
            <a:r>
              <a:rPr lang="en-US" dirty="0">
                <a:cs typeface="Arial" panose="020B0604020202020204"/>
              </a:rPr>
              <a:t>A "contaminant release" or "critical equipment failure or malfunction." </a:t>
            </a:r>
          </a:p>
          <a:p>
            <a:pPr>
              <a:buFont typeface="Arial"/>
              <a:buChar char="•"/>
            </a:pPr>
            <a:endParaRPr lang="en-US" dirty="0">
              <a:cs typeface="Arial" panose="020B0604020202020204"/>
            </a:endParaRPr>
          </a:p>
          <a:p>
            <a:pPr>
              <a:buFont typeface="Arial,Sans-Serif"/>
              <a:buChar char="•"/>
            </a:pPr>
            <a:r>
              <a:rPr lang="en-US" sz="2200" dirty="0">
                <a:cs typeface="Arial" panose="020B0604020202020204"/>
              </a:rPr>
              <a:t>Contaminant release:</a:t>
            </a:r>
          </a:p>
          <a:p>
            <a:pPr marL="771525" lvl="1" indent="-342900">
              <a:buFont typeface="Courier New,monospace"/>
              <a:buChar char="o"/>
            </a:pPr>
            <a:r>
              <a:rPr lang="en-US" sz="2200" dirty="0">
                <a:cs typeface="Arial" panose="020B0604020202020204"/>
              </a:rPr>
              <a:t>"[A]n unplanned or uncontrolled release by a waterworks of a chemical contaminant or petroleum or synthetic oil into the water that is treated by or distributed from the waterworks to customers." </a:t>
            </a:r>
          </a:p>
          <a:p>
            <a:pPr marL="771525" lvl="1" indent="-342900">
              <a:buFont typeface="Courier New,monospace"/>
              <a:buChar char="o"/>
            </a:pPr>
            <a:r>
              <a:rPr lang="en-US" sz="2200" dirty="0">
                <a:cs typeface="Arial" panose="020B0604020202020204"/>
              </a:rPr>
              <a:t>It "includes any such release at treatment facilities and raw or finished water pump stations."</a:t>
            </a:r>
          </a:p>
          <a:p>
            <a:pPr>
              <a:buFont typeface="Arial,Sans-Serif"/>
              <a:buChar char="•"/>
            </a:pPr>
            <a:endParaRPr lang="en-US" sz="2200" dirty="0">
              <a:cs typeface="Arial" panose="020B0604020202020204"/>
            </a:endParaRPr>
          </a:p>
          <a:p>
            <a:pPr>
              <a:buFont typeface="Arial"/>
              <a:buChar char="•"/>
            </a:pPr>
            <a:endParaRPr lang="en-US" dirty="0">
              <a:cs typeface="Arial" panose="020B0604020202020204"/>
            </a:endParaRPr>
          </a:p>
          <a:p>
            <a:pPr>
              <a:buFont typeface="Arial"/>
              <a:buChar char="•"/>
            </a:pPr>
            <a:endParaRPr lang="en-US" dirty="0">
              <a:cs typeface="Arial" panose="020B0604020202020204"/>
            </a:endParaRPr>
          </a:p>
          <a:p>
            <a:pPr>
              <a:buFont typeface="Arial"/>
              <a:buChar char="•"/>
            </a:pPr>
            <a:endParaRPr lang="en-US" dirty="0">
              <a:cs typeface="Arial" panose="020B0604020202020204"/>
            </a:endParaRPr>
          </a:p>
        </p:txBody>
      </p:sp>
      <p:sp>
        <p:nvSpPr>
          <p:cNvPr id="4" name="Slide Number Placeholder 3">
            <a:extLst>
              <a:ext uri="{FF2B5EF4-FFF2-40B4-BE49-F238E27FC236}">
                <a16:creationId xmlns:a16="http://schemas.microsoft.com/office/drawing/2014/main" id="{863D0B77-0017-D7EB-8280-EA2C1CFCB89B}"/>
              </a:ext>
            </a:extLst>
          </p:cNvPr>
          <p:cNvSpPr>
            <a:spLocks noGrp="1"/>
          </p:cNvSpPr>
          <p:nvPr>
            <p:ph type="sldNum" sz="quarter" idx="10"/>
          </p:nvPr>
        </p:nvSpPr>
        <p:spPr/>
        <p:txBody>
          <a:bodyPr/>
          <a:lstStyle/>
          <a:p>
            <a:pPr>
              <a:defRPr/>
            </a:pPr>
            <a:fld id="{C6E39CE2-A5B6-477C-AA3F-F5FDE4AEF4D4}" type="slidenum">
              <a:rPr lang="en-US" altLang="en-US" sz="1050">
                <a:solidFill>
                  <a:srgbClr val="BFBFBF"/>
                </a:solidFill>
                <a:latin typeface="Arial" panose="020B0604020202020204"/>
              </a:rPr>
              <a:pPr>
                <a:defRPr/>
              </a:pPr>
              <a:t>42</a:t>
            </a:fld>
            <a:endParaRPr lang="en-US" altLang="en-US" sz="1050">
              <a:solidFill>
                <a:srgbClr val="BFBFBF"/>
              </a:solidFill>
              <a:latin typeface="Arial" panose="020B0604020202020204"/>
            </a:endParaRPr>
          </a:p>
        </p:txBody>
      </p:sp>
    </p:spTree>
    <p:extLst>
      <p:ext uri="{BB962C8B-B14F-4D97-AF65-F5344CB8AC3E}">
        <p14:creationId xmlns:p14="http://schemas.microsoft.com/office/powerpoint/2010/main" val="362290233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6A04E-4737-83F8-846B-BA1775516F6F}"/>
              </a:ext>
            </a:extLst>
          </p:cNvPr>
          <p:cNvSpPr>
            <a:spLocks noGrp="1"/>
          </p:cNvSpPr>
          <p:nvPr>
            <p:ph type="title"/>
          </p:nvPr>
        </p:nvSpPr>
        <p:spPr>
          <a:xfrm>
            <a:off x="1981200" y="608665"/>
            <a:ext cx="8229600" cy="234864"/>
          </a:xfrm>
        </p:spPr>
        <p:txBody>
          <a:bodyPr/>
          <a:lstStyle/>
          <a:p>
            <a:pPr algn="ctr"/>
            <a:r>
              <a:rPr lang="en-US" dirty="0">
                <a:cs typeface="Arial"/>
              </a:rPr>
              <a:t>The New Reporting Law</a:t>
            </a:r>
          </a:p>
          <a:p>
            <a:endParaRPr lang="en-US" dirty="0">
              <a:cs typeface="Arial"/>
            </a:endParaRPr>
          </a:p>
        </p:txBody>
      </p:sp>
      <p:sp>
        <p:nvSpPr>
          <p:cNvPr id="3" name="Content Placeholder 2">
            <a:extLst>
              <a:ext uri="{FF2B5EF4-FFF2-40B4-BE49-F238E27FC236}">
                <a16:creationId xmlns:a16="http://schemas.microsoft.com/office/drawing/2014/main" id="{18121A95-02F8-C165-19B6-5CC8762D1942}"/>
              </a:ext>
            </a:extLst>
          </p:cNvPr>
          <p:cNvSpPr>
            <a:spLocks noGrp="1"/>
          </p:cNvSpPr>
          <p:nvPr>
            <p:ph idx="1"/>
          </p:nvPr>
        </p:nvSpPr>
        <p:spPr>
          <a:xfrm>
            <a:off x="762001" y="1297489"/>
            <a:ext cx="10542742" cy="5280762"/>
          </a:xfrm>
        </p:spPr>
        <p:txBody>
          <a:bodyPr/>
          <a:lstStyle/>
          <a:p>
            <a:pPr>
              <a:buFont typeface="Arial,Sans-Serif"/>
              <a:buChar char="•"/>
            </a:pPr>
            <a:r>
              <a:rPr lang="en-US" dirty="0">
                <a:cs typeface="Arial" panose="020B0604020202020204"/>
              </a:rPr>
              <a:t>A "critical equipment failure or malfunction" is any equipment failure or malfunction that has "significant potential":</a:t>
            </a:r>
          </a:p>
          <a:p>
            <a:pPr marL="642620" lvl="1" indent="-342900">
              <a:buFont typeface="Courier New,monospace"/>
              <a:buChar char="o"/>
            </a:pPr>
            <a:r>
              <a:rPr lang="en-US" dirty="0">
                <a:cs typeface="Arial" panose="020B0604020202020204"/>
              </a:rPr>
              <a:t>For "serious adverse effects on human health as a result of short-term exposure"; or</a:t>
            </a:r>
          </a:p>
          <a:p>
            <a:pPr marL="642620" lvl="1" indent="-342900">
              <a:buFont typeface="Courier New,monospace"/>
              <a:buChar char="o"/>
            </a:pPr>
            <a:r>
              <a:rPr lang="en-US" dirty="0">
                <a:cs typeface="Arial" panose="020B0604020202020204"/>
              </a:rPr>
              <a:t>To "cause a widespread disruption of water service."</a:t>
            </a:r>
          </a:p>
          <a:p>
            <a:pPr>
              <a:buFont typeface="Arial"/>
              <a:buChar char="•"/>
            </a:pPr>
            <a:endParaRPr lang="en-US" dirty="0">
              <a:cs typeface="Arial" panose="020B0604020202020204"/>
            </a:endParaRPr>
          </a:p>
        </p:txBody>
      </p:sp>
      <p:sp>
        <p:nvSpPr>
          <p:cNvPr id="4" name="Slide Number Placeholder 3">
            <a:extLst>
              <a:ext uri="{FF2B5EF4-FFF2-40B4-BE49-F238E27FC236}">
                <a16:creationId xmlns:a16="http://schemas.microsoft.com/office/drawing/2014/main" id="{6C44F456-28DD-F7D0-053F-62FAD804D9A1}"/>
              </a:ext>
            </a:extLst>
          </p:cNvPr>
          <p:cNvSpPr>
            <a:spLocks noGrp="1"/>
          </p:cNvSpPr>
          <p:nvPr>
            <p:ph type="sldNum" sz="quarter" idx="10"/>
          </p:nvPr>
        </p:nvSpPr>
        <p:spPr/>
        <p:txBody>
          <a:bodyPr/>
          <a:lstStyle/>
          <a:p>
            <a:pPr>
              <a:defRPr/>
            </a:pPr>
            <a:fld id="{C6E39CE2-A5B6-477C-AA3F-F5FDE4AEF4D4}" type="slidenum">
              <a:rPr lang="en-US" altLang="en-US" sz="1050">
                <a:solidFill>
                  <a:srgbClr val="BFBFBF"/>
                </a:solidFill>
                <a:latin typeface="Arial" panose="020B0604020202020204"/>
              </a:rPr>
              <a:pPr>
                <a:defRPr/>
              </a:pPr>
              <a:t>43</a:t>
            </a:fld>
            <a:endParaRPr lang="en-US" altLang="en-US" sz="1050">
              <a:solidFill>
                <a:srgbClr val="BFBFBF"/>
              </a:solidFill>
              <a:latin typeface="Arial" panose="020B0604020202020204"/>
            </a:endParaRPr>
          </a:p>
        </p:txBody>
      </p:sp>
    </p:spTree>
    <p:extLst>
      <p:ext uri="{BB962C8B-B14F-4D97-AF65-F5344CB8AC3E}">
        <p14:creationId xmlns:p14="http://schemas.microsoft.com/office/powerpoint/2010/main" val="31394217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64A53-1ECD-E6DF-5794-3A90B791EDBA}"/>
              </a:ext>
            </a:extLst>
          </p:cNvPr>
          <p:cNvSpPr>
            <a:spLocks noGrp="1"/>
          </p:cNvSpPr>
          <p:nvPr>
            <p:ph type="title"/>
          </p:nvPr>
        </p:nvSpPr>
        <p:spPr>
          <a:xfrm>
            <a:off x="1981200" y="274638"/>
            <a:ext cx="8229600" cy="788096"/>
          </a:xfrm>
        </p:spPr>
        <p:txBody>
          <a:bodyPr/>
          <a:lstStyle/>
          <a:p>
            <a:pPr algn="ctr"/>
            <a:r>
              <a:rPr lang="en-US" dirty="0">
                <a:cs typeface="Arial"/>
              </a:rPr>
              <a:t>The New Reporting Law</a:t>
            </a:r>
          </a:p>
          <a:p>
            <a:endParaRPr lang="en-US" dirty="0">
              <a:cs typeface="Arial"/>
            </a:endParaRPr>
          </a:p>
        </p:txBody>
      </p:sp>
      <p:sp>
        <p:nvSpPr>
          <p:cNvPr id="3" name="Content Placeholder 2">
            <a:extLst>
              <a:ext uri="{FF2B5EF4-FFF2-40B4-BE49-F238E27FC236}">
                <a16:creationId xmlns:a16="http://schemas.microsoft.com/office/drawing/2014/main" id="{2E056DB8-F178-63D9-EDAE-080F920829F6}"/>
              </a:ext>
            </a:extLst>
          </p:cNvPr>
          <p:cNvSpPr>
            <a:spLocks noGrp="1"/>
          </p:cNvSpPr>
          <p:nvPr>
            <p:ph idx="1"/>
          </p:nvPr>
        </p:nvSpPr>
        <p:spPr>
          <a:xfrm>
            <a:off x="762001" y="786010"/>
            <a:ext cx="10730630" cy="5625229"/>
          </a:xfrm>
        </p:spPr>
        <p:txBody>
          <a:bodyPr/>
          <a:lstStyle/>
          <a:p>
            <a:pPr>
              <a:buFont typeface="Arial,Sans-Serif"/>
              <a:buChar char="•"/>
            </a:pPr>
            <a:r>
              <a:rPr lang="en-US" dirty="0">
                <a:cs typeface="Arial"/>
              </a:rPr>
              <a:t>Equipment failure:</a:t>
            </a:r>
          </a:p>
          <a:p>
            <a:pPr marL="771525" lvl="1" indent="-342900">
              <a:buFont typeface="Courier New,monospace"/>
              <a:buChar char="o"/>
            </a:pPr>
            <a:r>
              <a:rPr lang="en-US" dirty="0">
                <a:cs typeface="Arial"/>
              </a:rPr>
              <a:t>An "unplanned condition when the equipment cannot perform or is unable to perform as designed because of a problem with such equipment." </a:t>
            </a:r>
          </a:p>
          <a:p>
            <a:pPr marL="771525" lvl="1" indent="-342900">
              <a:buFont typeface="Courier New,monospace"/>
              <a:buChar char="o"/>
            </a:pPr>
            <a:r>
              <a:rPr lang="en-US" dirty="0">
                <a:cs typeface="Arial"/>
              </a:rPr>
              <a:t>It does not include a planned removal from service, repair, or maintenance.</a:t>
            </a:r>
          </a:p>
          <a:p>
            <a:pPr>
              <a:buFont typeface="Arial,Sans-Serif"/>
              <a:buChar char="•"/>
            </a:pPr>
            <a:endParaRPr lang="en-US" dirty="0">
              <a:cs typeface="Arial"/>
            </a:endParaRPr>
          </a:p>
          <a:p>
            <a:pPr>
              <a:buFont typeface="Arial,Sans-Serif"/>
              <a:buChar char="•"/>
            </a:pPr>
            <a:r>
              <a:rPr lang="en-US" dirty="0">
                <a:cs typeface="Arial"/>
              </a:rPr>
              <a:t>Equipment malfunction:</a:t>
            </a:r>
          </a:p>
          <a:p>
            <a:pPr marL="771525" lvl="1" indent="-342900">
              <a:buFont typeface="Courier New,monospace"/>
              <a:buChar char="o"/>
            </a:pPr>
            <a:r>
              <a:rPr lang="en-US" dirty="0">
                <a:cs typeface="Arial"/>
              </a:rPr>
              <a:t>An "unplanned condition during which the equipment cannot perform or is unable to perform as designed due to a problem originating from outside the waterworks rather than a problem associated or originating with the equipment itself, including an issue with third-party provided gas or electric power feeds or a cyberattack."</a:t>
            </a:r>
          </a:p>
          <a:p>
            <a:endParaRPr lang="en-US" dirty="0">
              <a:cs typeface="Arial"/>
            </a:endParaRPr>
          </a:p>
        </p:txBody>
      </p:sp>
      <p:sp>
        <p:nvSpPr>
          <p:cNvPr id="4" name="Slide Number Placeholder 3">
            <a:extLst>
              <a:ext uri="{FF2B5EF4-FFF2-40B4-BE49-F238E27FC236}">
                <a16:creationId xmlns:a16="http://schemas.microsoft.com/office/drawing/2014/main" id="{64C3782E-710B-A253-95EC-A518A1CB88EB}"/>
              </a:ext>
            </a:extLst>
          </p:cNvPr>
          <p:cNvSpPr>
            <a:spLocks noGrp="1"/>
          </p:cNvSpPr>
          <p:nvPr>
            <p:ph type="sldNum" sz="quarter" idx="10"/>
          </p:nvPr>
        </p:nvSpPr>
        <p:spPr/>
        <p:txBody>
          <a:bodyPr/>
          <a:lstStyle/>
          <a:p>
            <a:pPr>
              <a:defRPr/>
            </a:pPr>
            <a:fld id="{C6E39CE2-A5B6-477C-AA3F-F5FDE4AEF4D4}" type="slidenum">
              <a:rPr lang="en-US" altLang="en-US" sz="1050">
                <a:solidFill>
                  <a:srgbClr val="BFBFBF"/>
                </a:solidFill>
                <a:latin typeface="Arial" panose="020B0604020202020204"/>
              </a:rPr>
              <a:pPr>
                <a:defRPr/>
              </a:pPr>
              <a:t>44</a:t>
            </a:fld>
            <a:endParaRPr lang="en-US" altLang="en-US" sz="1050">
              <a:solidFill>
                <a:srgbClr val="BFBFBF"/>
              </a:solidFill>
              <a:latin typeface="Arial" panose="020B0604020202020204"/>
            </a:endParaRPr>
          </a:p>
        </p:txBody>
      </p:sp>
    </p:spTree>
    <p:extLst>
      <p:ext uri="{BB962C8B-B14F-4D97-AF65-F5344CB8AC3E}">
        <p14:creationId xmlns:p14="http://schemas.microsoft.com/office/powerpoint/2010/main" val="50638473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C3C47-7C86-AAC5-007F-8314C6A9CB09}"/>
              </a:ext>
            </a:extLst>
          </p:cNvPr>
          <p:cNvSpPr>
            <a:spLocks noGrp="1"/>
          </p:cNvSpPr>
          <p:nvPr>
            <p:ph type="title"/>
          </p:nvPr>
        </p:nvSpPr>
        <p:spPr>
          <a:xfrm>
            <a:off x="1981200" y="546035"/>
            <a:ext cx="8229600" cy="172234"/>
          </a:xfrm>
        </p:spPr>
        <p:txBody>
          <a:bodyPr/>
          <a:lstStyle/>
          <a:p>
            <a:pPr algn="ctr"/>
            <a:r>
              <a:rPr lang="en-US" dirty="0">
                <a:cs typeface="Arial"/>
              </a:rPr>
              <a:t>The New Reporting Law</a:t>
            </a:r>
          </a:p>
          <a:p>
            <a:endParaRPr lang="en-US" dirty="0">
              <a:cs typeface="Arial"/>
            </a:endParaRPr>
          </a:p>
        </p:txBody>
      </p:sp>
      <p:sp>
        <p:nvSpPr>
          <p:cNvPr id="3" name="Content Placeholder 2">
            <a:extLst>
              <a:ext uri="{FF2B5EF4-FFF2-40B4-BE49-F238E27FC236}">
                <a16:creationId xmlns:a16="http://schemas.microsoft.com/office/drawing/2014/main" id="{8FAF2248-F5E8-5699-9679-A87D827CB128}"/>
              </a:ext>
            </a:extLst>
          </p:cNvPr>
          <p:cNvSpPr>
            <a:spLocks noGrp="1"/>
          </p:cNvSpPr>
          <p:nvPr>
            <p:ph idx="1"/>
          </p:nvPr>
        </p:nvSpPr>
        <p:spPr>
          <a:xfrm>
            <a:off x="914400" y="723380"/>
            <a:ext cx="10363200" cy="5687859"/>
          </a:xfrm>
        </p:spPr>
        <p:txBody>
          <a:bodyPr/>
          <a:lstStyle/>
          <a:p>
            <a:pPr>
              <a:buFont typeface="Arial"/>
              <a:buChar char="•"/>
            </a:pPr>
            <a:r>
              <a:rPr lang="en-US" dirty="0">
                <a:cs typeface="Arial" panose="020B0604020202020204"/>
              </a:rPr>
              <a:t>What if the equipment failure or equipment malfunction is not a "critical equipment failure or malfunction"?</a:t>
            </a:r>
          </a:p>
          <a:p>
            <a:pPr marL="642620" lvl="1" indent="-342900">
              <a:buFont typeface="Courier New"/>
              <a:buChar char="o"/>
            </a:pPr>
            <a:r>
              <a:rPr lang="en-US" dirty="0">
                <a:cs typeface="Arial" panose="020B0604020202020204"/>
              </a:rPr>
              <a:t>Then it is a "noncritical equipment failure or malfunction"</a:t>
            </a:r>
          </a:p>
          <a:p>
            <a:pPr>
              <a:buFont typeface="Arial"/>
              <a:buChar char="•"/>
            </a:pPr>
            <a:endParaRPr lang="en-US" dirty="0">
              <a:cs typeface="Arial" panose="020B0604020202020204"/>
            </a:endParaRPr>
          </a:p>
          <a:p>
            <a:pPr>
              <a:buFont typeface="Arial"/>
              <a:buChar char="•"/>
            </a:pPr>
            <a:r>
              <a:rPr lang="en-US" dirty="0">
                <a:cs typeface="Arial" panose="020B0604020202020204"/>
              </a:rPr>
              <a:t>Noncritical equipment failure or malfunction is reported in the monthly operating report (MOR) if:</a:t>
            </a:r>
          </a:p>
          <a:p>
            <a:pPr marL="771525" lvl="1" indent="-342900">
              <a:buFont typeface="Courier New"/>
              <a:buChar char="o"/>
            </a:pPr>
            <a:r>
              <a:rPr lang="en-US" dirty="0">
                <a:cs typeface="Arial" panose="020B0604020202020204"/>
              </a:rPr>
              <a:t>The failure or malfunction could adversely affect water quality, public health, or service continuity; and</a:t>
            </a:r>
          </a:p>
          <a:p>
            <a:pPr marL="771525" lvl="1" indent="-342900">
              <a:buFont typeface="Courier New"/>
              <a:buChar char="o"/>
            </a:pPr>
            <a:r>
              <a:rPr lang="en-US" dirty="0">
                <a:cs typeface="Arial" panose="020B0604020202020204"/>
              </a:rPr>
              <a:t>The failure/malfunction has not been resolved by the MOR deadline.</a:t>
            </a:r>
            <a:endParaRPr lang="en-US" dirty="0"/>
          </a:p>
          <a:p>
            <a:pPr>
              <a:buFont typeface="Arial"/>
              <a:buChar char="•"/>
            </a:pPr>
            <a:endParaRPr lang="en-US" dirty="0">
              <a:cs typeface="Arial" panose="020B0604020202020204"/>
            </a:endParaRPr>
          </a:p>
          <a:p>
            <a:pPr>
              <a:buFont typeface="Arial"/>
              <a:buChar char="•"/>
            </a:pPr>
            <a:r>
              <a:rPr lang="en-US" dirty="0">
                <a:cs typeface="Arial" panose="020B0604020202020204"/>
              </a:rPr>
              <a:t>MOR reporting requirement applies to those systems required to submit an MOR.</a:t>
            </a:r>
            <a:endParaRPr lang="en-US" dirty="0"/>
          </a:p>
          <a:p>
            <a:pPr>
              <a:buFont typeface="Arial"/>
              <a:buChar char="•"/>
            </a:pPr>
            <a:endParaRPr lang="en-US" dirty="0">
              <a:cs typeface="Arial" panose="020B0604020202020204"/>
            </a:endParaRPr>
          </a:p>
        </p:txBody>
      </p:sp>
      <p:sp>
        <p:nvSpPr>
          <p:cNvPr id="4" name="Slide Number Placeholder 3">
            <a:extLst>
              <a:ext uri="{FF2B5EF4-FFF2-40B4-BE49-F238E27FC236}">
                <a16:creationId xmlns:a16="http://schemas.microsoft.com/office/drawing/2014/main" id="{064CF4E0-A4EC-99AE-FFF7-9B486E78D630}"/>
              </a:ext>
            </a:extLst>
          </p:cNvPr>
          <p:cNvSpPr>
            <a:spLocks noGrp="1"/>
          </p:cNvSpPr>
          <p:nvPr>
            <p:ph type="sldNum" sz="quarter" idx="10"/>
          </p:nvPr>
        </p:nvSpPr>
        <p:spPr/>
        <p:txBody>
          <a:bodyPr/>
          <a:lstStyle/>
          <a:p>
            <a:pPr>
              <a:defRPr/>
            </a:pPr>
            <a:fld id="{C6E39CE2-A5B6-477C-AA3F-F5FDE4AEF4D4}" type="slidenum">
              <a:rPr lang="en-US" altLang="en-US" sz="1050">
                <a:solidFill>
                  <a:srgbClr val="BFBFBF"/>
                </a:solidFill>
                <a:latin typeface="Arial" panose="020B0604020202020204"/>
              </a:rPr>
              <a:pPr>
                <a:defRPr/>
              </a:pPr>
              <a:t>45</a:t>
            </a:fld>
            <a:endParaRPr lang="en-US" altLang="en-US" sz="1050">
              <a:solidFill>
                <a:srgbClr val="BFBFBF"/>
              </a:solidFill>
              <a:latin typeface="Arial" panose="020B0604020202020204"/>
            </a:endParaRPr>
          </a:p>
        </p:txBody>
      </p:sp>
    </p:spTree>
    <p:extLst>
      <p:ext uri="{BB962C8B-B14F-4D97-AF65-F5344CB8AC3E}">
        <p14:creationId xmlns:p14="http://schemas.microsoft.com/office/powerpoint/2010/main" val="278751775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B70B8-E80F-5802-2460-E71E7650007F}"/>
              </a:ext>
            </a:extLst>
          </p:cNvPr>
          <p:cNvSpPr>
            <a:spLocks noGrp="1"/>
          </p:cNvSpPr>
          <p:nvPr>
            <p:ph type="title"/>
          </p:nvPr>
        </p:nvSpPr>
        <p:spPr>
          <a:xfrm>
            <a:off x="1981200" y="452090"/>
            <a:ext cx="8229600" cy="130480"/>
          </a:xfrm>
        </p:spPr>
        <p:txBody>
          <a:bodyPr/>
          <a:lstStyle/>
          <a:p>
            <a:pPr algn="ctr"/>
            <a:r>
              <a:rPr lang="en-US" sz="2000">
                <a:cs typeface="Arial"/>
              </a:rPr>
              <a:t>The New Reporting Law</a:t>
            </a:r>
          </a:p>
          <a:p>
            <a:endParaRPr lang="en-US">
              <a:cs typeface="Arial"/>
            </a:endParaRPr>
          </a:p>
        </p:txBody>
      </p:sp>
      <p:pic>
        <p:nvPicPr>
          <p:cNvPr id="5" name="Content Placeholder 4">
            <a:extLst>
              <a:ext uri="{FF2B5EF4-FFF2-40B4-BE49-F238E27FC236}">
                <a16:creationId xmlns:a16="http://schemas.microsoft.com/office/drawing/2014/main" id="{B3823C2C-867D-F550-6D07-13E6367A3C94}"/>
              </a:ext>
            </a:extLst>
          </p:cNvPr>
          <p:cNvPicPr>
            <a:picLocks noGrp="1" noChangeAspect="1"/>
          </p:cNvPicPr>
          <p:nvPr>
            <p:ph idx="1"/>
          </p:nvPr>
        </p:nvPicPr>
        <p:blipFill>
          <a:blip r:embed="rId2"/>
          <a:stretch>
            <a:fillRect/>
          </a:stretch>
        </p:blipFill>
        <p:spPr>
          <a:xfrm>
            <a:off x="3960913" y="539360"/>
            <a:ext cx="4437189" cy="6056333"/>
          </a:xfrm>
        </p:spPr>
      </p:pic>
      <p:sp>
        <p:nvSpPr>
          <p:cNvPr id="4" name="Slide Number Placeholder 3">
            <a:extLst>
              <a:ext uri="{FF2B5EF4-FFF2-40B4-BE49-F238E27FC236}">
                <a16:creationId xmlns:a16="http://schemas.microsoft.com/office/drawing/2014/main" id="{9E6A6BA6-0EE0-44FF-7BEE-B68F04A94E48}"/>
              </a:ext>
            </a:extLst>
          </p:cNvPr>
          <p:cNvSpPr>
            <a:spLocks noGrp="1"/>
          </p:cNvSpPr>
          <p:nvPr>
            <p:ph type="sldNum" sz="quarter" idx="10"/>
          </p:nvPr>
        </p:nvSpPr>
        <p:spPr/>
        <p:txBody>
          <a:bodyPr/>
          <a:lstStyle/>
          <a:p>
            <a:pPr>
              <a:defRPr/>
            </a:pPr>
            <a:fld id="{C6E39CE2-A5B6-477C-AA3F-F5FDE4AEF4D4}" type="slidenum">
              <a:rPr lang="en-US" altLang="en-US" sz="1050">
                <a:solidFill>
                  <a:srgbClr val="BFBFBF"/>
                </a:solidFill>
                <a:latin typeface="Arial" panose="020B0604020202020204"/>
              </a:rPr>
              <a:pPr>
                <a:defRPr/>
              </a:pPr>
              <a:t>46</a:t>
            </a:fld>
            <a:endParaRPr lang="en-US" altLang="en-US" sz="1050">
              <a:solidFill>
                <a:srgbClr val="BFBFBF"/>
              </a:solidFill>
              <a:latin typeface="Arial" panose="020B0604020202020204"/>
            </a:endParaRPr>
          </a:p>
        </p:txBody>
      </p:sp>
    </p:spTree>
    <p:extLst>
      <p:ext uri="{BB962C8B-B14F-4D97-AF65-F5344CB8AC3E}">
        <p14:creationId xmlns:p14="http://schemas.microsoft.com/office/powerpoint/2010/main" val="369121237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47904-A645-68E8-6A00-102CD9E2BC02}"/>
              </a:ext>
            </a:extLst>
          </p:cNvPr>
          <p:cNvSpPr>
            <a:spLocks noGrp="1"/>
          </p:cNvSpPr>
          <p:nvPr>
            <p:ph type="title"/>
          </p:nvPr>
        </p:nvSpPr>
        <p:spPr>
          <a:xfrm>
            <a:off x="1981200" y="274639"/>
            <a:ext cx="8229600" cy="266179"/>
          </a:xfrm>
        </p:spPr>
        <p:txBody>
          <a:bodyPr/>
          <a:lstStyle/>
          <a:p>
            <a:pPr algn="ctr"/>
            <a:r>
              <a:rPr lang="en-US">
                <a:cs typeface="Arial"/>
              </a:rPr>
              <a:t>The New Reporting Law</a:t>
            </a:r>
          </a:p>
        </p:txBody>
      </p:sp>
      <p:pic>
        <p:nvPicPr>
          <p:cNvPr id="5" name="Content Placeholder 4">
            <a:extLst>
              <a:ext uri="{FF2B5EF4-FFF2-40B4-BE49-F238E27FC236}">
                <a16:creationId xmlns:a16="http://schemas.microsoft.com/office/drawing/2014/main" id="{158D8B09-2BA8-80F5-4E15-3EFDBC836600}"/>
              </a:ext>
            </a:extLst>
          </p:cNvPr>
          <p:cNvPicPr>
            <a:picLocks noGrp="1" noChangeAspect="1"/>
          </p:cNvPicPr>
          <p:nvPr>
            <p:ph idx="1"/>
          </p:nvPr>
        </p:nvPicPr>
        <p:blipFill>
          <a:blip r:embed="rId2"/>
          <a:stretch>
            <a:fillRect/>
          </a:stretch>
        </p:blipFill>
        <p:spPr>
          <a:xfrm>
            <a:off x="2068070" y="1063347"/>
            <a:ext cx="8061684" cy="4533583"/>
          </a:xfrm>
        </p:spPr>
      </p:pic>
      <p:sp>
        <p:nvSpPr>
          <p:cNvPr id="4" name="Slide Number Placeholder 3">
            <a:extLst>
              <a:ext uri="{FF2B5EF4-FFF2-40B4-BE49-F238E27FC236}">
                <a16:creationId xmlns:a16="http://schemas.microsoft.com/office/drawing/2014/main" id="{1BBEB7BD-1325-A486-572A-6B612ED954A7}"/>
              </a:ext>
            </a:extLst>
          </p:cNvPr>
          <p:cNvSpPr>
            <a:spLocks noGrp="1"/>
          </p:cNvSpPr>
          <p:nvPr>
            <p:ph type="sldNum" sz="quarter" idx="10"/>
          </p:nvPr>
        </p:nvSpPr>
        <p:spPr/>
        <p:txBody>
          <a:bodyPr/>
          <a:lstStyle/>
          <a:p>
            <a:pPr>
              <a:defRPr/>
            </a:pPr>
            <a:fld id="{C6E39CE2-A5B6-477C-AA3F-F5FDE4AEF4D4}" type="slidenum">
              <a:rPr lang="en-US" altLang="en-US" sz="1050">
                <a:solidFill>
                  <a:srgbClr val="BFBFBF"/>
                </a:solidFill>
                <a:latin typeface="Arial" panose="020B0604020202020204"/>
              </a:rPr>
              <a:pPr>
                <a:defRPr/>
              </a:pPr>
              <a:t>47</a:t>
            </a:fld>
            <a:endParaRPr lang="en-US" altLang="en-US" sz="1050">
              <a:solidFill>
                <a:srgbClr val="BFBFBF"/>
              </a:solidFill>
              <a:latin typeface="Arial" panose="020B0604020202020204"/>
            </a:endParaRPr>
          </a:p>
        </p:txBody>
      </p:sp>
    </p:spTree>
    <p:extLst>
      <p:ext uri="{BB962C8B-B14F-4D97-AF65-F5344CB8AC3E}">
        <p14:creationId xmlns:p14="http://schemas.microsoft.com/office/powerpoint/2010/main" val="174870484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DA49E-F781-51FE-1CDB-014DB56AB1CE}"/>
              </a:ext>
            </a:extLst>
          </p:cNvPr>
          <p:cNvSpPr>
            <a:spLocks noGrp="1"/>
          </p:cNvSpPr>
          <p:nvPr>
            <p:ph type="title"/>
          </p:nvPr>
        </p:nvSpPr>
        <p:spPr>
          <a:xfrm>
            <a:off x="1981200" y="452091"/>
            <a:ext cx="8229600" cy="506261"/>
          </a:xfrm>
        </p:spPr>
        <p:txBody>
          <a:bodyPr/>
          <a:lstStyle/>
          <a:p>
            <a:pPr algn="ctr"/>
            <a:r>
              <a:rPr lang="en-US" sz="3300">
                <a:cs typeface="Arial"/>
              </a:rPr>
              <a:t>The New Reporting Law</a:t>
            </a:r>
          </a:p>
          <a:p>
            <a:endParaRPr lang="en-US">
              <a:cs typeface="Arial"/>
            </a:endParaRPr>
          </a:p>
        </p:txBody>
      </p:sp>
      <p:pic>
        <p:nvPicPr>
          <p:cNvPr id="5" name="Content Placeholder 4">
            <a:extLst>
              <a:ext uri="{FF2B5EF4-FFF2-40B4-BE49-F238E27FC236}">
                <a16:creationId xmlns:a16="http://schemas.microsoft.com/office/drawing/2014/main" id="{55FA567B-8F45-356A-D2F4-0DFD53D13BB4}"/>
              </a:ext>
            </a:extLst>
          </p:cNvPr>
          <p:cNvPicPr>
            <a:picLocks noGrp="1" noChangeAspect="1"/>
          </p:cNvPicPr>
          <p:nvPr>
            <p:ph idx="1"/>
          </p:nvPr>
        </p:nvPicPr>
        <p:blipFill>
          <a:blip r:embed="rId2"/>
          <a:stretch>
            <a:fillRect/>
          </a:stretch>
        </p:blipFill>
        <p:spPr>
          <a:xfrm>
            <a:off x="2159827" y="965939"/>
            <a:ext cx="7861908" cy="4931340"/>
          </a:xfrm>
        </p:spPr>
      </p:pic>
      <p:sp>
        <p:nvSpPr>
          <p:cNvPr id="4" name="Slide Number Placeholder 3">
            <a:extLst>
              <a:ext uri="{FF2B5EF4-FFF2-40B4-BE49-F238E27FC236}">
                <a16:creationId xmlns:a16="http://schemas.microsoft.com/office/drawing/2014/main" id="{ACDF8CD4-5C08-F337-3035-53640063609A}"/>
              </a:ext>
            </a:extLst>
          </p:cNvPr>
          <p:cNvSpPr>
            <a:spLocks noGrp="1"/>
          </p:cNvSpPr>
          <p:nvPr>
            <p:ph type="sldNum" sz="quarter" idx="10"/>
          </p:nvPr>
        </p:nvSpPr>
        <p:spPr/>
        <p:txBody>
          <a:bodyPr/>
          <a:lstStyle/>
          <a:p>
            <a:pPr>
              <a:defRPr/>
            </a:pPr>
            <a:fld id="{C6E39CE2-A5B6-477C-AA3F-F5FDE4AEF4D4}" type="slidenum">
              <a:rPr lang="en-US" altLang="en-US" sz="1050">
                <a:solidFill>
                  <a:srgbClr val="BFBFBF"/>
                </a:solidFill>
                <a:latin typeface="Arial" panose="020B0604020202020204"/>
              </a:rPr>
              <a:pPr>
                <a:defRPr/>
              </a:pPr>
              <a:t>48</a:t>
            </a:fld>
            <a:endParaRPr lang="en-US" altLang="en-US" sz="1050">
              <a:solidFill>
                <a:srgbClr val="BFBFBF"/>
              </a:solidFill>
              <a:latin typeface="Arial" panose="020B0604020202020204"/>
            </a:endParaRPr>
          </a:p>
        </p:txBody>
      </p:sp>
    </p:spTree>
    <p:extLst>
      <p:ext uri="{BB962C8B-B14F-4D97-AF65-F5344CB8AC3E}">
        <p14:creationId xmlns:p14="http://schemas.microsoft.com/office/powerpoint/2010/main" val="125034797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7A4F3-B387-2D28-0056-26FB512D2501}"/>
              </a:ext>
            </a:extLst>
          </p:cNvPr>
          <p:cNvSpPr>
            <a:spLocks noGrp="1"/>
          </p:cNvSpPr>
          <p:nvPr>
            <p:ph type="title"/>
          </p:nvPr>
        </p:nvSpPr>
        <p:spPr>
          <a:xfrm>
            <a:off x="1981200" y="452090"/>
            <a:ext cx="8229600" cy="297494"/>
          </a:xfrm>
        </p:spPr>
        <p:txBody>
          <a:bodyPr/>
          <a:lstStyle/>
          <a:p>
            <a:pPr algn="ctr"/>
            <a:r>
              <a:rPr lang="en-US" sz="3000">
                <a:cs typeface="Arial"/>
              </a:rPr>
              <a:t>The New Reporting Law</a:t>
            </a:r>
          </a:p>
          <a:p>
            <a:endParaRPr lang="en-US">
              <a:cs typeface="Arial"/>
            </a:endParaRPr>
          </a:p>
        </p:txBody>
      </p:sp>
      <p:sp>
        <p:nvSpPr>
          <p:cNvPr id="3" name="Content Placeholder 2">
            <a:extLst>
              <a:ext uri="{FF2B5EF4-FFF2-40B4-BE49-F238E27FC236}">
                <a16:creationId xmlns:a16="http://schemas.microsoft.com/office/drawing/2014/main" id="{2E29F16E-4E55-8789-57D3-C0D1E5F12C57}"/>
              </a:ext>
            </a:extLst>
          </p:cNvPr>
          <p:cNvSpPr>
            <a:spLocks noGrp="1"/>
          </p:cNvSpPr>
          <p:nvPr>
            <p:ph idx="1"/>
          </p:nvPr>
        </p:nvSpPr>
        <p:spPr>
          <a:xfrm>
            <a:off x="1584544" y="608558"/>
            <a:ext cx="9085543" cy="5802681"/>
          </a:xfrm>
        </p:spPr>
        <p:txBody>
          <a:bodyPr/>
          <a:lstStyle/>
          <a:p>
            <a:pPr>
              <a:buFont typeface="Arial"/>
              <a:buChar char="•"/>
            </a:pPr>
            <a:r>
              <a:rPr lang="en-US" dirty="0">
                <a:cs typeface="Arial" panose="020B0604020202020204"/>
              </a:rPr>
              <a:t>Existing regulatory reporting requirements still apply. </a:t>
            </a:r>
          </a:p>
          <a:p>
            <a:pPr>
              <a:buFont typeface="Arial"/>
              <a:buChar char="•"/>
            </a:pPr>
            <a:endParaRPr lang="en-US" dirty="0">
              <a:cs typeface="Arial" panose="020B0604020202020204"/>
            </a:endParaRPr>
          </a:p>
          <a:p>
            <a:pPr>
              <a:buFont typeface="Arial"/>
              <a:buChar char="•"/>
            </a:pPr>
            <a:r>
              <a:rPr lang="en-US" dirty="0">
                <a:cs typeface="Arial" panose="020B0604020202020204"/>
              </a:rPr>
              <a:t>For example, 24-hour reporting for:</a:t>
            </a:r>
            <a:endParaRPr lang="en-US" dirty="0">
              <a:ea typeface="+mn-lt"/>
              <a:cs typeface="+mn-lt"/>
            </a:endParaRPr>
          </a:p>
          <a:p>
            <a:pPr marL="771525" lvl="1" indent="-342900">
              <a:buFont typeface="Courier New,monospace"/>
              <a:buChar char="o"/>
            </a:pPr>
            <a:r>
              <a:rPr lang="en-US" sz="2200" dirty="0">
                <a:ea typeface="+mn-lt"/>
                <a:cs typeface="+mn-lt"/>
              </a:rPr>
              <a:t>12VAC5-590-430 B 3 d – “If any MPA result indicated the presence of Giardia lamblia or Cryptosporidium..”</a:t>
            </a:r>
          </a:p>
          <a:p>
            <a:pPr marL="771525" lvl="1" indent="-342900">
              <a:buFont typeface="Courier New,monospace"/>
              <a:buChar char="o"/>
            </a:pPr>
            <a:r>
              <a:rPr lang="en-US" sz="2200" dirty="0">
                <a:ea typeface="+mn-lt"/>
                <a:cs typeface="+mn-lt"/>
              </a:rPr>
              <a:t>12VAC5-590-461 B – “If a classified waterworks or water treatment plant is without the required operator…”</a:t>
            </a:r>
          </a:p>
          <a:p>
            <a:pPr marL="771525" lvl="1" indent="-342900">
              <a:buFont typeface="Courier New,monospace"/>
              <a:buChar char="o"/>
            </a:pPr>
            <a:r>
              <a:rPr lang="en-US" sz="2200" dirty="0">
                <a:ea typeface="+mn-lt"/>
                <a:cs typeface="+mn-lt"/>
              </a:rPr>
              <a:t>12VAC5-590-530 D – “Turbidity reporting. For a waterworks required to filter for pathogen and turbidity removal…”</a:t>
            </a:r>
          </a:p>
          <a:p>
            <a:pPr marL="771525" lvl="1" indent="-342900">
              <a:buFont typeface="Courier New,monospace"/>
              <a:buChar char="o"/>
            </a:pPr>
            <a:r>
              <a:rPr lang="en-US" sz="2200" dirty="0">
                <a:ea typeface="+mn-lt"/>
                <a:cs typeface="+mn-lt"/>
              </a:rPr>
              <a:t>12VAC5-590-530 H – “The owner shall report a Tier 1 violation or situation, as described in 12VAC5-590-540 A 1…”</a:t>
            </a:r>
          </a:p>
          <a:p>
            <a:pPr marL="771525" lvl="1" indent="-342900">
              <a:buFont typeface="Courier New,monospace"/>
              <a:buChar char="o"/>
            </a:pPr>
            <a:r>
              <a:rPr lang="en-US" sz="2200" dirty="0">
                <a:ea typeface="+mn-lt"/>
                <a:cs typeface="+mn-lt"/>
              </a:rPr>
              <a:t>12VAC5-590-531 G – “The owner shall report the following incidents… 1) a waterborne disease outbreak that is potentially attributable to that waterworks; 2) chlorine residual of below 0.2 mg/L in the water entering the distribution system…”</a:t>
            </a:r>
            <a:endParaRPr lang="en-US" sz="2200" dirty="0">
              <a:cs typeface="Arial" panose="020B0604020202020204"/>
            </a:endParaRPr>
          </a:p>
          <a:p>
            <a:pPr>
              <a:buFont typeface="Arial"/>
              <a:buChar char="•"/>
            </a:pPr>
            <a:endParaRPr lang="en-US" sz="2200" dirty="0">
              <a:cs typeface="Arial" panose="020B0604020202020204"/>
            </a:endParaRPr>
          </a:p>
        </p:txBody>
      </p:sp>
      <p:sp>
        <p:nvSpPr>
          <p:cNvPr id="4" name="Slide Number Placeholder 3">
            <a:extLst>
              <a:ext uri="{FF2B5EF4-FFF2-40B4-BE49-F238E27FC236}">
                <a16:creationId xmlns:a16="http://schemas.microsoft.com/office/drawing/2014/main" id="{6613B1AC-BEB1-76FF-C57D-E04368E6D45C}"/>
              </a:ext>
            </a:extLst>
          </p:cNvPr>
          <p:cNvSpPr>
            <a:spLocks noGrp="1"/>
          </p:cNvSpPr>
          <p:nvPr>
            <p:ph type="sldNum" sz="quarter" idx="10"/>
          </p:nvPr>
        </p:nvSpPr>
        <p:spPr/>
        <p:txBody>
          <a:bodyPr/>
          <a:lstStyle/>
          <a:p>
            <a:pPr>
              <a:defRPr/>
            </a:pPr>
            <a:fld id="{C6E39CE2-A5B6-477C-AA3F-F5FDE4AEF4D4}" type="slidenum">
              <a:rPr lang="en-US" altLang="en-US" sz="1050">
                <a:solidFill>
                  <a:srgbClr val="BFBFBF"/>
                </a:solidFill>
                <a:latin typeface="Arial" panose="020B0604020202020204"/>
              </a:rPr>
              <a:pPr>
                <a:defRPr/>
              </a:pPr>
              <a:t>49</a:t>
            </a:fld>
            <a:endParaRPr lang="en-US" altLang="en-US" sz="1050">
              <a:solidFill>
                <a:srgbClr val="BFBFBF"/>
              </a:solidFill>
              <a:latin typeface="Arial" panose="020B0604020202020204"/>
            </a:endParaRPr>
          </a:p>
        </p:txBody>
      </p:sp>
    </p:spTree>
    <p:extLst>
      <p:ext uri="{BB962C8B-B14F-4D97-AF65-F5344CB8AC3E}">
        <p14:creationId xmlns:p14="http://schemas.microsoft.com/office/powerpoint/2010/main" val="11711329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830103" y="546925"/>
            <a:ext cx="8317546" cy="574040"/>
          </a:xfrm>
          <a:prstGeom prst="rect">
            <a:avLst/>
          </a:prstGeom>
        </p:spPr>
        <p:txBody>
          <a:bodyPr vert="horz" wrap="square" lIns="0" tIns="12700" rIns="0" bIns="0" rtlCol="0">
            <a:spAutoFit/>
          </a:bodyPr>
          <a:lstStyle/>
          <a:p>
            <a:pPr marL="12700">
              <a:spcBef>
                <a:spcPts val="100"/>
              </a:spcBef>
            </a:pPr>
            <a:r>
              <a:rPr b="1" spc="5" dirty="0"/>
              <a:t>Virginia </a:t>
            </a:r>
            <a:r>
              <a:rPr b="1" spc="20" dirty="0"/>
              <a:t>- </a:t>
            </a:r>
            <a:r>
              <a:rPr dirty="0"/>
              <a:t>Public </a:t>
            </a:r>
            <a:r>
              <a:rPr spc="-5" dirty="0"/>
              <a:t>Water Supplies</a:t>
            </a:r>
            <a:r>
              <a:rPr spc="-190" dirty="0"/>
              <a:t> </a:t>
            </a:r>
            <a:r>
              <a:rPr dirty="0"/>
              <a:t>Law</a:t>
            </a:r>
          </a:p>
        </p:txBody>
      </p:sp>
      <p:sp>
        <p:nvSpPr>
          <p:cNvPr id="3" name="object 3"/>
          <p:cNvSpPr txBox="1"/>
          <p:nvPr/>
        </p:nvSpPr>
        <p:spPr>
          <a:xfrm>
            <a:off x="3812539" y="5665723"/>
            <a:ext cx="4447540" cy="299720"/>
          </a:xfrm>
          <a:prstGeom prst="rect">
            <a:avLst/>
          </a:prstGeom>
        </p:spPr>
        <p:txBody>
          <a:bodyPr vert="horz" wrap="square" lIns="0" tIns="12700" rIns="0" bIns="0" rtlCol="0">
            <a:spAutoFit/>
          </a:bodyPr>
          <a:lstStyle/>
          <a:p>
            <a:pPr marL="12700">
              <a:spcBef>
                <a:spcPts val="100"/>
              </a:spcBef>
            </a:pPr>
            <a:r>
              <a:rPr spc="-10" dirty="0">
                <a:latin typeface="Cambria Math"/>
                <a:cs typeface="Cambria Math"/>
              </a:rPr>
              <a:t>https://law.lis.virginia.gov/vacode/title32.1/</a:t>
            </a:r>
            <a:endParaRPr>
              <a:latin typeface="Cambria Math"/>
              <a:cs typeface="Cambria Math"/>
            </a:endParaRPr>
          </a:p>
        </p:txBody>
      </p:sp>
      <p:sp>
        <p:nvSpPr>
          <p:cNvPr id="4" name="object 4"/>
          <p:cNvSpPr/>
          <p:nvPr/>
        </p:nvSpPr>
        <p:spPr>
          <a:xfrm>
            <a:off x="1450183" y="1119188"/>
            <a:ext cx="8315323" cy="5077513"/>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4343780" y="4724780"/>
            <a:ext cx="3276600" cy="381000"/>
          </a:xfrm>
          <a:custGeom>
            <a:avLst/>
            <a:gdLst/>
            <a:ahLst/>
            <a:cxnLst/>
            <a:rect l="l" t="t" r="r" b="b"/>
            <a:pathLst>
              <a:path w="3276600" h="381000">
                <a:moveTo>
                  <a:pt x="0" y="190500"/>
                </a:moveTo>
                <a:lnTo>
                  <a:pt x="29540" y="154301"/>
                </a:lnTo>
                <a:lnTo>
                  <a:pt x="65437" y="137022"/>
                </a:lnTo>
                <a:lnTo>
                  <a:pt x="114501" y="120395"/>
                </a:lnTo>
                <a:lnTo>
                  <a:pt x="176048" y="104501"/>
                </a:lnTo>
                <a:lnTo>
                  <a:pt x="249390" y="89420"/>
                </a:lnTo>
                <a:lnTo>
                  <a:pt x="290270" y="82209"/>
                </a:lnTo>
                <a:lnTo>
                  <a:pt x="333841" y="75232"/>
                </a:lnTo>
                <a:lnTo>
                  <a:pt x="380018" y="68497"/>
                </a:lnTo>
                <a:lnTo>
                  <a:pt x="428715" y="62015"/>
                </a:lnTo>
                <a:lnTo>
                  <a:pt x="479845" y="55797"/>
                </a:lnTo>
                <a:lnTo>
                  <a:pt x="533324" y="49851"/>
                </a:lnTo>
                <a:lnTo>
                  <a:pt x="589065" y="44189"/>
                </a:lnTo>
                <a:lnTo>
                  <a:pt x="646982" y="38819"/>
                </a:lnTo>
                <a:lnTo>
                  <a:pt x="706990" y="33753"/>
                </a:lnTo>
                <a:lnTo>
                  <a:pt x="769003" y="28999"/>
                </a:lnTo>
                <a:lnTo>
                  <a:pt x="832935" y="24569"/>
                </a:lnTo>
                <a:lnTo>
                  <a:pt x="898700" y="20471"/>
                </a:lnTo>
                <a:lnTo>
                  <a:pt x="966213" y="16716"/>
                </a:lnTo>
                <a:lnTo>
                  <a:pt x="1035387" y="13314"/>
                </a:lnTo>
                <a:lnTo>
                  <a:pt x="1106137" y="10275"/>
                </a:lnTo>
                <a:lnTo>
                  <a:pt x="1178377" y="7609"/>
                </a:lnTo>
                <a:lnTo>
                  <a:pt x="1252021" y="5325"/>
                </a:lnTo>
                <a:lnTo>
                  <a:pt x="1326983" y="3435"/>
                </a:lnTo>
                <a:lnTo>
                  <a:pt x="1403178" y="1947"/>
                </a:lnTo>
                <a:lnTo>
                  <a:pt x="1480520" y="872"/>
                </a:lnTo>
                <a:lnTo>
                  <a:pt x="1558922" y="219"/>
                </a:lnTo>
                <a:lnTo>
                  <a:pt x="1638300" y="0"/>
                </a:lnTo>
                <a:lnTo>
                  <a:pt x="1717677" y="219"/>
                </a:lnTo>
                <a:lnTo>
                  <a:pt x="1796079" y="872"/>
                </a:lnTo>
                <a:lnTo>
                  <a:pt x="1873421" y="1947"/>
                </a:lnTo>
                <a:lnTo>
                  <a:pt x="1949616" y="3435"/>
                </a:lnTo>
                <a:lnTo>
                  <a:pt x="2024578" y="5325"/>
                </a:lnTo>
                <a:lnTo>
                  <a:pt x="2098222" y="7609"/>
                </a:lnTo>
                <a:lnTo>
                  <a:pt x="2170462" y="10275"/>
                </a:lnTo>
                <a:lnTo>
                  <a:pt x="2241212" y="13314"/>
                </a:lnTo>
                <a:lnTo>
                  <a:pt x="2310386" y="16716"/>
                </a:lnTo>
                <a:lnTo>
                  <a:pt x="2377899" y="20471"/>
                </a:lnTo>
                <a:lnTo>
                  <a:pt x="2443664" y="24569"/>
                </a:lnTo>
                <a:lnTo>
                  <a:pt x="2507596" y="28999"/>
                </a:lnTo>
                <a:lnTo>
                  <a:pt x="2569609" y="33753"/>
                </a:lnTo>
                <a:lnTo>
                  <a:pt x="2629617" y="38819"/>
                </a:lnTo>
                <a:lnTo>
                  <a:pt x="2687534" y="44189"/>
                </a:lnTo>
                <a:lnTo>
                  <a:pt x="2743275" y="49851"/>
                </a:lnTo>
                <a:lnTo>
                  <a:pt x="2796754" y="55797"/>
                </a:lnTo>
                <a:lnTo>
                  <a:pt x="2847884" y="62015"/>
                </a:lnTo>
                <a:lnTo>
                  <a:pt x="2896581" y="68497"/>
                </a:lnTo>
                <a:lnTo>
                  <a:pt x="2942758" y="75232"/>
                </a:lnTo>
                <a:lnTo>
                  <a:pt x="2986329" y="82209"/>
                </a:lnTo>
                <a:lnTo>
                  <a:pt x="3027209" y="89420"/>
                </a:lnTo>
                <a:lnTo>
                  <a:pt x="3065311" y="96854"/>
                </a:lnTo>
                <a:lnTo>
                  <a:pt x="3132842" y="112352"/>
                </a:lnTo>
                <a:lnTo>
                  <a:pt x="3188233" y="128622"/>
                </a:lnTo>
                <a:lnTo>
                  <a:pt x="3230799" y="145585"/>
                </a:lnTo>
                <a:lnTo>
                  <a:pt x="3269100" y="172154"/>
                </a:lnTo>
                <a:lnTo>
                  <a:pt x="3276600" y="190500"/>
                </a:lnTo>
                <a:lnTo>
                  <a:pt x="3274710" y="199729"/>
                </a:lnTo>
                <a:lnTo>
                  <a:pt x="3247059" y="226698"/>
                </a:lnTo>
                <a:lnTo>
                  <a:pt x="3211162" y="243977"/>
                </a:lnTo>
                <a:lnTo>
                  <a:pt x="3162098" y="260604"/>
                </a:lnTo>
                <a:lnTo>
                  <a:pt x="3100551" y="276498"/>
                </a:lnTo>
                <a:lnTo>
                  <a:pt x="3027209" y="291579"/>
                </a:lnTo>
                <a:lnTo>
                  <a:pt x="2986329" y="298790"/>
                </a:lnTo>
                <a:lnTo>
                  <a:pt x="2942758" y="305767"/>
                </a:lnTo>
                <a:lnTo>
                  <a:pt x="2896581" y="312502"/>
                </a:lnTo>
                <a:lnTo>
                  <a:pt x="2847884" y="318984"/>
                </a:lnTo>
                <a:lnTo>
                  <a:pt x="2796754" y="325202"/>
                </a:lnTo>
                <a:lnTo>
                  <a:pt x="2743275" y="331148"/>
                </a:lnTo>
                <a:lnTo>
                  <a:pt x="2687534" y="336810"/>
                </a:lnTo>
                <a:lnTo>
                  <a:pt x="2629617" y="342180"/>
                </a:lnTo>
                <a:lnTo>
                  <a:pt x="2569609" y="347246"/>
                </a:lnTo>
                <a:lnTo>
                  <a:pt x="2507596" y="352000"/>
                </a:lnTo>
                <a:lnTo>
                  <a:pt x="2443664" y="356430"/>
                </a:lnTo>
                <a:lnTo>
                  <a:pt x="2377899" y="360528"/>
                </a:lnTo>
                <a:lnTo>
                  <a:pt x="2310386" y="364283"/>
                </a:lnTo>
                <a:lnTo>
                  <a:pt x="2241212" y="367685"/>
                </a:lnTo>
                <a:lnTo>
                  <a:pt x="2170462" y="370724"/>
                </a:lnTo>
                <a:lnTo>
                  <a:pt x="2098222" y="373390"/>
                </a:lnTo>
                <a:lnTo>
                  <a:pt x="2024578" y="375674"/>
                </a:lnTo>
                <a:lnTo>
                  <a:pt x="1949616" y="377564"/>
                </a:lnTo>
                <a:lnTo>
                  <a:pt x="1873421" y="379052"/>
                </a:lnTo>
                <a:lnTo>
                  <a:pt x="1796079" y="380127"/>
                </a:lnTo>
                <a:lnTo>
                  <a:pt x="1717677" y="380780"/>
                </a:lnTo>
                <a:lnTo>
                  <a:pt x="1638300" y="381000"/>
                </a:lnTo>
                <a:lnTo>
                  <a:pt x="1558922" y="380780"/>
                </a:lnTo>
                <a:lnTo>
                  <a:pt x="1480520" y="380127"/>
                </a:lnTo>
                <a:lnTo>
                  <a:pt x="1403178" y="379052"/>
                </a:lnTo>
                <a:lnTo>
                  <a:pt x="1326983" y="377564"/>
                </a:lnTo>
                <a:lnTo>
                  <a:pt x="1252021" y="375674"/>
                </a:lnTo>
                <a:lnTo>
                  <a:pt x="1178377" y="373390"/>
                </a:lnTo>
                <a:lnTo>
                  <a:pt x="1106137" y="370724"/>
                </a:lnTo>
                <a:lnTo>
                  <a:pt x="1035387" y="367685"/>
                </a:lnTo>
                <a:lnTo>
                  <a:pt x="966213" y="364283"/>
                </a:lnTo>
                <a:lnTo>
                  <a:pt x="898700" y="360528"/>
                </a:lnTo>
                <a:lnTo>
                  <a:pt x="832935" y="356430"/>
                </a:lnTo>
                <a:lnTo>
                  <a:pt x="769003" y="352000"/>
                </a:lnTo>
                <a:lnTo>
                  <a:pt x="706990" y="347246"/>
                </a:lnTo>
                <a:lnTo>
                  <a:pt x="646982" y="342180"/>
                </a:lnTo>
                <a:lnTo>
                  <a:pt x="589065" y="336810"/>
                </a:lnTo>
                <a:lnTo>
                  <a:pt x="533324" y="331148"/>
                </a:lnTo>
                <a:lnTo>
                  <a:pt x="479845" y="325202"/>
                </a:lnTo>
                <a:lnTo>
                  <a:pt x="428715" y="318984"/>
                </a:lnTo>
                <a:lnTo>
                  <a:pt x="380018" y="312502"/>
                </a:lnTo>
                <a:lnTo>
                  <a:pt x="333841" y="305767"/>
                </a:lnTo>
                <a:lnTo>
                  <a:pt x="290270" y="298790"/>
                </a:lnTo>
                <a:lnTo>
                  <a:pt x="249390" y="291579"/>
                </a:lnTo>
                <a:lnTo>
                  <a:pt x="211288" y="284145"/>
                </a:lnTo>
                <a:lnTo>
                  <a:pt x="143757" y="268647"/>
                </a:lnTo>
                <a:lnTo>
                  <a:pt x="88366" y="252377"/>
                </a:lnTo>
                <a:lnTo>
                  <a:pt x="45800" y="235414"/>
                </a:lnTo>
                <a:lnTo>
                  <a:pt x="7499" y="208845"/>
                </a:lnTo>
                <a:lnTo>
                  <a:pt x="0" y="190500"/>
                </a:lnTo>
                <a:close/>
              </a:path>
            </a:pathLst>
          </a:custGeom>
          <a:ln w="25146">
            <a:solidFill>
              <a:srgbClr val="FF0000"/>
            </a:solidFill>
          </a:ln>
        </p:spPr>
        <p:txBody>
          <a:bodyPr wrap="square" lIns="0" tIns="0" rIns="0" bIns="0" rtlCol="0"/>
          <a:lstStyle/>
          <a:p>
            <a:endParaRP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38100">
              <a:lnSpc>
                <a:spcPts val="1645"/>
              </a:lnSpc>
            </a:pPr>
            <a:fld id="{81D60167-4931-47E6-BA6A-407CBD079E47}" type="slidenum">
              <a:rPr spc="-5" dirty="0"/>
              <a:pPr marL="38100">
                <a:lnSpc>
                  <a:spcPts val="1645"/>
                </a:lnSpc>
              </a:pPr>
              <a:t>5</a:t>
            </a:fld>
            <a:endParaRPr spc="-5"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FD3A2-3F31-D404-B9B6-713B69C89AAF}"/>
              </a:ext>
            </a:extLst>
          </p:cNvPr>
          <p:cNvSpPr>
            <a:spLocks noGrp="1"/>
          </p:cNvSpPr>
          <p:nvPr>
            <p:ph type="title"/>
          </p:nvPr>
        </p:nvSpPr>
        <p:spPr>
          <a:xfrm>
            <a:off x="1981200" y="441652"/>
            <a:ext cx="8229600" cy="422755"/>
          </a:xfrm>
        </p:spPr>
        <p:txBody>
          <a:bodyPr/>
          <a:lstStyle/>
          <a:p>
            <a:pPr algn="ctr"/>
            <a:r>
              <a:rPr lang="en-US" sz="3200" dirty="0">
                <a:cs typeface="Arial"/>
              </a:rPr>
              <a:t>The New Reporting Law</a:t>
            </a:r>
          </a:p>
          <a:p>
            <a:endParaRPr lang="en-US" dirty="0">
              <a:cs typeface="Arial"/>
            </a:endParaRPr>
          </a:p>
        </p:txBody>
      </p:sp>
      <p:sp>
        <p:nvSpPr>
          <p:cNvPr id="3" name="Content Placeholder 2">
            <a:extLst>
              <a:ext uri="{FF2B5EF4-FFF2-40B4-BE49-F238E27FC236}">
                <a16:creationId xmlns:a16="http://schemas.microsoft.com/office/drawing/2014/main" id="{76B9A196-B80E-375C-4F33-6FC7E50B1B63}"/>
              </a:ext>
            </a:extLst>
          </p:cNvPr>
          <p:cNvSpPr>
            <a:spLocks noGrp="1"/>
          </p:cNvSpPr>
          <p:nvPr>
            <p:ph idx="1"/>
          </p:nvPr>
        </p:nvSpPr>
        <p:spPr>
          <a:xfrm>
            <a:off x="533400" y="1067844"/>
            <a:ext cx="11125200" cy="5343394"/>
          </a:xfrm>
        </p:spPr>
        <p:txBody>
          <a:bodyPr/>
          <a:lstStyle/>
          <a:p>
            <a:pPr>
              <a:buFont typeface="Arial"/>
              <a:buChar char="•"/>
            </a:pPr>
            <a:r>
              <a:rPr lang="en-US" dirty="0">
                <a:cs typeface="Arial" panose="020B0604020202020204"/>
              </a:rPr>
              <a:t>Two-hour reporting required under the new law applies even if the Waterworks Regulations specify a longer reporting time for the event.</a:t>
            </a:r>
            <a:endParaRPr lang="en-US" dirty="0"/>
          </a:p>
          <a:p>
            <a:pPr>
              <a:buFont typeface="Arial"/>
              <a:buChar char="•"/>
            </a:pPr>
            <a:endParaRPr lang="en-US" dirty="0">
              <a:cs typeface="Arial" panose="020B0604020202020204"/>
            </a:endParaRPr>
          </a:p>
          <a:p>
            <a:pPr>
              <a:buFont typeface="Arial"/>
              <a:buChar char="•"/>
            </a:pPr>
            <a:r>
              <a:rPr lang="en-US" dirty="0">
                <a:cs typeface="Arial" panose="020B0604020202020204"/>
              </a:rPr>
              <a:t>If the two-hour reporting requirement does not apply, a waterworks must still comply with the Waterworks Regulations' reporting requirement for that event.</a:t>
            </a:r>
          </a:p>
          <a:p>
            <a:pPr>
              <a:buFont typeface="Arial"/>
              <a:buChar char="•"/>
            </a:pPr>
            <a:endParaRPr lang="en-US" dirty="0">
              <a:cs typeface="Arial" panose="020B0604020202020204"/>
            </a:endParaRPr>
          </a:p>
          <a:p>
            <a:pPr>
              <a:buFont typeface="Arial"/>
              <a:buChar char="•"/>
            </a:pPr>
            <a:r>
              <a:rPr lang="en-US" dirty="0">
                <a:cs typeface="Arial" panose="020B0604020202020204"/>
              </a:rPr>
              <a:t>Advice: Even if the two-hour reporting requirement does not apply, determine whether another reporting requirement in the Waterworks Regulations applies.</a:t>
            </a:r>
          </a:p>
        </p:txBody>
      </p:sp>
      <p:sp>
        <p:nvSpPr>
          <p:cNvPr id="4" name="Slide Number Placeholder 3">
            <a:extLst>
              <a:ext uri="{FF2B5EF4-FFF2-40B4-BE49-F238E27FC236}">
                <a16:creationId xmlns:a16="http://schemas.microsoft.com/office/drawing/2014/main" id="{A2239289-AD93-37A6-66F4-397915D87180}"/>
              </a:ext>
            </a:extLst>
          </p:cNvPr>
          <p:cNvSpPr>
            <a:spLocks noGrp="1"/>
          </p:cNvSpPr>
          <p:nvPr>
            <p:ph type="sldNum" sz="quarter" idx="10"/>
          </p:nvPr>
        </p:nvSpPr>
        <p:spPr/>
        <p:txBody>
          <a:bodyPr/>
          <a:lstStyle/>
          <a:p>
            <a:pPr>
              <a:defRPr/>
            </a:pPr>
            <a:fld id="{C6E39CE2-A5B6-477C-AA3F-F5FDE4AEF4D4}" type="slidenum">
              <a:rPr lang="en-US" altLang="en-US" sz="1050">
                <a:solidFill>
                  <a:srgbClr val="BFBFBF"/>
                </a:solidFill>
                <a:latin typeface="Arial" panose="020B0604020202020204"/>
              </a:rPr>
              <a:pPr>
                <a:defRPr/>
              </a:pPr>
              <a:t>50</a:t>
            </a:fld>
            <a:endParaRPr lang="en-US" altLang="en-US" sz="1050">
              <a:solidFill>
                <a:srgbClr val="BFBFBF"/>
              </a:solidFill>
              <a:latin typeface="Arial" panose="020B0604020202020204"/>
            </a:endParaRPr>
          </a:p>
        </p:txBody>
      </p:sp>
    </p:spTree>
    <p:extLst>
      <p:ext uri="{BB962C8B-B14F-4D97-AF65-F5344CB8AC3E}">
        <p14:creationId xmlns:p14="http://schemas.microsoft.com/office/powerpoint/2010/main" val="11725928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C748D99-A341-5320-0976-C76C7B4D5C03}"/>
              </a:ext>
            </a:extLst>
          </p:cNvPr>
          <p:cNvSpPr>
            <a:spLocks noGrp="1"/>
          </p:cNvSpPr>
          <p:nvPr>
            <p:ph type="title"/>
          </p:nvPr>
        </p:nvSpPr>
        <p:spPr/>
        <p:txBody>
          <a:bodyPr/>
          <a:lstStyle/>
          <a:p>
            <a:pPr algn="ctr"/>
            <a:r>
              <a:rPr lang="en-US" dirty="0"/>
              <a:t>Widespread disruption of water service</a:t>
            </a:r>
          </a:p>
        </p:txBody>
      </p:sp>
      <p:sp>
        <p:nvSpPr>
          <p:cNvPr id="6" name="Content Placeholder 5">
            <a:extLst>
              <a:ext uri="{FF2B5EF4-FFF2-40B4-BE49-F238E27FC236}">
                <a16:creationId xmlns:a16="http://schemas.microsoft.com/office/drawing/2014/main" id="{EE6C3684-2CD8-3FC2-C217-D220869E9E94}"/>
              </a:ext>
            </a:extLst>
          </p:cNvPr>
          <p:cNvSpPr>
            <a:spLocks noGrp="1"/>
          </p:cNvSpPr>
          <p:nvPr>
            <p:ph idx="1"/>
          </p:nvPr>
        </p:nvSpPr>
        <p:spPr/>
        <p:txBody>
          <a:bodyPr/>
          <a:lstStyle/>
          <a:p>
            <a:r>
              <a:rPr lang="en-US" dirty="0"/>
              <a:t>is a loss of water service affecting any one of the following:</a:t>
            </a:r>
          </a:p>
          <a:p>
            <a:pPr marL="0" marR="0">
              <a:spcAft>
                <a:spcPts val="800"/>
              </a:spcAft>
              <a:buNone/>
            </a:pPr>
            <a:r>
              <a:rPr lang="en-US" dirty="0"/>
              <a:t>(1) 500 or more service connections for waterworks with 5,000 or more connections; </a:t>
            </a:r>
          </a:p>
          <a:p>
            <a:pPr marL="0" marR="0">
              <a:spcAft>
                <a:spcPts val="800"/>
              </a:spcAft>
              <a:buNone/>
            </a:pPr>
            <a:r>
              <a:rPr lang="en-US" dirty="0"/>
              <a:t>(2) 10% or more of the waterworks’ service connections for waterworks with 500 to 4,999 service connections; </a:t>
            </a:r>
          </a:p>
          <a:p>
            <a:pPr marL="0" marR="0">
              <a:spcAft>
                <a:spcPts val="800"/>
              </a:spcAft>
              <a:buNone/>
            </a:pPr>
            <a:r>
              <a:rPr lang="en-US" dirty="0"/>
              <a:t>(3) 50 or more service connections for waterworks with fewer than 500 service connections; </a:t>
            </a:r>
          </a:p>
          <a:p>
            <a:pPr marL="0" marR="0">
              <a:spcAft>
                <a:spcPts val="800"/>
              </a:spcAft>
              <a:buNone/>
            </a:pPr>
            <a:r>
              <a:rPr lang="en-US" dirty="0"/>
              <a:t>(4) an entire pressure zone, which may include the entire waterworks;  or </a:t>
            </a:r>
          </a:p>
          <a:p>
            <a:pPr marL="0" marR="0">
              <a:spcAft>
                <a:spcPts val="800"/>
              </a:spcAft>
              <a:buNone/>
            </a:pPr>
            <a:r>
              <a:rPr lang="en-US" dirty="0"/>
              <a:t>(5) a congregate care living facility (for example, a hospital, long-term care facility, correctional center, or prison).  </a:t>
            </a:r>
          </a:p>
        </p:txBody>
      </p:sp>
    </p:spTree>
    <p:extLst>
      <p:ext uri="{BB962C8B-B14F-4D97-AF65-F5344CB8AC3E}">
        <p14:creationId xmlns:p14="http://schemas.microsoft.com/office/powerpoint/2010/main" val="39870008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1EEC951-1FDC-7DE6-7702-3F2FF3099301}"/>
              </a:ext>
            </a:extLst>
          </p:cNvPr>
          <p:cNvSpPr>
            <a:spLocks noGrp="1"/>
          </p:cNvSpPr>
          <p:nvPr>
            <p:ph type="title"/>
          </p:nvPr>
        </p:nvSpPr>
        <p:spPr/>
        <p:txBody>
          <a:bodyPr/>
          <a:lstStyle/>
          <a:p>
            <a:pPr algn="ctr"/>
            <a:r>
              <a:rPr lang="en-US" sz="3200" dirty="0"/>
              <a:t>A significant potential to cause a widespread disruption of water service</a:t>
            </a:r>
          </a:p>
        </p:txBody>
      </p:sp>
      <p:sp>
        <p:nvSpPr>
          <p:cNvPr id="7" name="Content Placeholder 6">
            <a:extLst>
              <a:ext uri="{FF2B5EF4-FFF2-40B4-BE49-F238E27FC236}">
                <a16:creationId xmlns:a16="http://schemas.microsoft.com/office/drawing/2014/main" id="{94EDC01E-28F7-52EC-13B5-4DC29DB5E07E}"/>
              </a:ext>
            </a:extLst>
          </p:cNvPr>
          <p:cNvSpPr>
            <a:spLocks noGrp="1"/>
          </p:cNvSpPr>
          <p:nvPr>
            <p:ph idx="1"/>
          </p:nvPr>
        </p:nvSpPr>
        <p:spPr/>
        <p:txBody>
          <a:bodyPr/>
          <a:lstStyle/>
          <a:p>
            <a:pPr>
              <a:buFont typeface="Arial" panose="020B0604020202020204" pitchFamily="34" charset="0"/>
              <a:buChar char="•"/>
            </a:pPr>
            <a:r>
              <a:rPr lang="en-US"/>
              <a:t>Means it is reasonably foreseeable that the equipment failure or equipment malfunction may result in a loss of service that qualifies as a “widespread disruption of water service,”</a:t>
            </a:r>
          </a:p>
          <a:p>
            <a:pPr>
              <a:buFont typeface="Arial" panose="020B0604020202020204" pitchFamily="34" charset="0"/>
              <a:buChar char="•"/>
            </a:pPr>
            <a:r>
              <a:rPr lang="en-US"/>
              <a:t>Does not mean a situation where the waterworks effectively addresses an identified equipment failure or equipment malfunction by timely repair or replacement, alternative equipment use, alternative system operation, or other similar response that avoids the potential for any serious adverse effect on human health or widespread disruption of water service.</a:t>
            </a:r>
          </a:p>
        </p:txBody>
      </p:sp>
      <p:sp>
        <p:nvSpPr>
          <p:cNvPr id="3" name="Slide Number Placeholder 2">
            <a:extLst>
              <a:ext uri="{FF2B5EF4-FFF2-40B4-BE49-F238E27FC236}">
                <a16:creationId xmlns:a16="http://schemas.microsoft.com/office/drawing/2014/main" id="{559A3F1E-892E-E595-60B2-E70CA55C4F7D}"/>
              </a:ext>
            </a:extLst>
          </p:cNvPr>
          <p:cNvSpPr>
            <a:spLocks noGrp="1"/>
          </p:cNvSpPr>
          <p:nvPr>
            <p:ph type="sldNum" sz="quarter" idx="10"/>
          </p:nvPr>
        </p:nvSpPr>
        <p:spPr/>
        <p:txBody>
          <a:bodyPr/>
          <a:lstStyle/>
          <a:p>
            <a:pPr>
              <a:defRPr/>
            </a:pPr>
            <a:fld id="{900830C1-9850-4C3D-80F9-6B640459CF70}" type="slidenum">
              <a:rPr lang="en-US" altLang="en-US" sz="1050">
                <a:solidFill>
                  <a:srgbClr val="BFBFBF"/>
                </a:solidFill>
                <a:latin typeface="Trebuchet MS" panose="020B0703020202090204" pitchFamily="34" charset="0"/>
              </a:rPr>
              <a:pPr>
                <a:defRPr/>
              </a:pPr>
              <a:t>52</a:t>
            </a:fld>
            <a:endParaRPr lang="en-US" altLang="en-US" sz="1050">
              <a:solidFill>
                <a:srgbClr val="BFBFBF"/>
              </a:solidFill>
              <a:latin typeface="Trebuchet MS" panose="020B0703020202090204" pitchFamily="34" charset="0"/>
            </a:endParaRPr>
          </a:p>
        </p:txBody>
      </p:sp>
    </p:spTree>
    <p:extLst>
      <p:ext uri="{BB962C8B-B14F-4D97-AF65-F5344CB8AC3E}">
        <p14:creationId xmlns:p14="http://schemas.microsoft.com/office/powerpoint/2010/main" val="402732009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E082264-A2A4-72EC-E7CF-B929B8C51054}"/>
              </a:ext>
            </a:extLst>
          </p:cNvPr>
          <p:cNvSpPr>
            <a:spLocks noGrp="1"/>
          </p:cNvSpPr>
          <p:nvPr>
            <p:ph type="title"/>
          </p:nvPr>
        </p:nvSpPr>
        <p:spPr/>
        <p:txBody>
          <a:bodyPr/>
          <a:lstStyle/>
          <a:p>
            <a:pPr algn="ctr"/>
            <a:r>
              <a:rPr lang="en-US" dirty="0"/>
              <a:t>Contaminant Release</a:t>
            </a:r>
          </a:p>
        </p:txBody>
      </p:sp>
      <p:sp>
        <p:nvSpPr>
          <p:cNvPr id="7" name="Content Placeholder 6">
            <a:extLst>
              <a:ext uri="{FF2B5EF4-FFF2-40B4-BE49-F238E27FC236}">
                <a16:creationId xmlns:a16="http://schemas.microsoft.com/office/drawing/2014/main" id="{D276BE4B-0E2C-F28E-06C8-7E32DFA6C932}"/>
              </a:ext>
            </a:extLst>
          </p:cNvPr>
          <p:cNvSpPr>
            <a:spLocks noGrp="1"/>
          </p:cNvSpPr>
          <p:nvPr>
            <p:ph idx="1"/>
          </p:nvPr>
        </p:nvSpPr>
        <p:spPr/>
        <p:txBody>
          <a:bodyPr>
            <a:normAutofit/>
          </a:bodyPr>
          <a:lstStyle/>
          <a:p>
            <a:pPr>
              <a:buFont typeface="Arial" panose="020B0604020202020204" pitchFamily="34" charset="0"/>
              <a:buChar char="•"/>
            </a:pPr>
            <a:r>
              <a:rPr lang="en-US"/>
              <a:t>Any contaminant release is subject to the two-hour reporting requirement.</a:t>
            </a:r>
          </a:p>
          <a:p>
            <a:pPr>
              <a:buFont typeface="Arial" panose="020B0604020202020204" pitchFamily="34" charset="0"/>
              <a:buChar char="•"/>
            </a:pPr>
            <a:r>
              <a:rPr lang="en-US"/>
              <a:t>A “chemical contaminant” is any objectionable or hazardous substance.  The substance does not have to be a regulated chemical or cause harm to qualify as a “chemical contaminant.”</a:t>
            </a:r>
          </a:p>
          <a:p>
            <a:pPr>
              <a:buFont typeface="Arial" panose="020B0604020202020204" pitchFamily="34" charset="0"/>
              <a:buChar char="•"/>
            </a:pPr>
            <a:r>
              <a:rPr lang="en-US"/>
              <a:t>Includes release of a chemical contaminant, petroleum, or synthetic oil by the waterworks that occurs inside a water treatment plant or pump station or in the distribution system, such as a backflow event.</a:t>
            </a:r>
          </a:p>
          <a:p>
            <a:pPr>
              <a:buFont typeface="Arial" panose="020B0604020202020204" pitchFamily="34" charset="0"/>
              <a:buChar char="•"/>
            </a:pPr>
            <a:r>
              <a:rPr lang="en-US"/>
              <a:t>Includes when a chemical contaminant is in the source water and passes through the treatment in the finished water, even if some of the contaminant is removed during the treatment process.</a:t>
            </a:r>
          </a:p>
        </p:txBody>
      </p:sp>
      <p:sp>
        <p:nvSpPr>
          <p:cNvPr id="3" name="Slide Number Placeholder 2">
            <a:extLst>
              <a:ext uri="{FF2B5EF4-FFF2-40B4-BE49-F238E27FC236}">
                <a16:creationId xmlns:a16="http://schemas.microsoft.com/office/drawing/2014/main" id="{63582A83-4E23-B8B6-A7C1-7076A8514F21}"/>
              </a:ext>
            </a:extLst>
          </p:cNvPr>
          <p:cNvSpPr>
            <a:spLocks noGrp="1"/>
          </p:cNvSpPr>
          <p:nvPr>
            <p:ph type="sldNum" sz="quarter" idx="10"/>
          </p:nvPr>
        </p:nvSpPr>
        <p:spPr/>
        <p:txBody>
          <a:bodyPr/>
          <a:lstStyle/>
          <a:p>
            <a:pPr>
              <a:defRPr/>
            </a:pPr>
            <a:fld id="{900830C1-9850-4C3D-80F9-6B640459CF70}" type="slidenum">
              <a:rPr lang="en-US" altLang="en-US" sz="1050">
                <a:solidFill>
                  <a:srgbClr val="BFBFBF"/>
                </a:solidFill>
                <a:latin typeface="Trebuchet MS" panose="020B0703020202090204" pitchFamily="34" charset="0"/>
              </a:rPr>
              <a:pPr>
                <a:defRPr/>
              </a:pPr>
              <a:t>53</a:t>
            </a:fld>
            <a:endParaRPr lang="en-US" altLang="en-US" sz="1050">
              <a:solidFill>
                <a:srgbClr val="BFBFBF"/>
              </a:solidFill>
              <a:latin typeface="Trebuchet MS" panose="020B0703020202090204" pitchFamily="34" charset="0"/>
            </a:endParaRPr>
          </a:p>
        </p:txBody>
      </p:sp>
    </p:spTree>
    <p:extLst>
      <p:ext uri="{BB962C8B-B14F-4D97-AF65-F5344CB8AC3E}">
        <p14:creationId xmlns:p14="http://schemas.microsoft.com/office/powerpoint/2010/main" val="395583815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9999AEB-B425-00A2-5432-B34A000BB737}"/>
              </a:ext>
            </a:extLst>
          </p:cNvPr>
          <p:cNvSpPr>
            <a:spLocks noGrp="1"/>
          </p:cNvSpPr>
          <p:nvPr>
            <p:ph type="title"/>
          </p:nvPr>
        </p:nvSpPr>
        <p:spPr/>
        <p:txBody>
          <a:bodyPr/>
          <a:lstStyle/>
          <a:p>
            <a:pPr algn="ctr"/>
            <a:r>
              <a:rPr lang="en-US" dirty="0"/>
              <a:t>Equipment failure examples*</a:t>
            </a:r>
          </a:p>
        </p:txBody>
      </p:sp>
      <p:sp>
        <p:nvSpPr>
          <p:cNvPr id="7" name="Content Placeholder 6">
            <a:extLst>
              <a:ext uri="{FF2B5EF4-FFF2-40B4-BE49-F238E27FC236}">
                <a16:creationId xmlns:a16="http://schemas.microsoft.com/office/drawing/2014/main" id="{E7E28061-144D-7991-CCA4-43D1CA7C9420}"/>
              </a:ext>
            </a:extLst>
          </p:cNvPr>
          <p:cNvSpPr>
            <a:spLocks noGrp="1"/>
          </p:cNvSpPr>
          <p:nvPr>
            <p:ph sz="half" idx="1"/>
          </p:nvPr>
        </p:nvSpPr>
        <p:spPr>
          <a:xfrm>
            <a:off x="762000" y="1600201"/>
            <a:ext cx="5257800" cy="3829050"/>
          </a:xfrm>
        </p:spPr>
        <p:txBody>
          <a:bodyPr/>
          <a:lstStyle/>
          <a:p>
            <a:pPr marL="0">
              <a:spcBef>
                <a:spcPts val="0"/>
              </a:spcBef>
              <a:spcAft>
                <a:spcPts val="0"/>
              </a:spcAft>
            </a:pPr>
            <a:r>
              <a:rPr lang="en-US" sz="2000" kern="100" dirty="0">
                <a:ea typeface="Aptos" panose="020B0004020202020204" pitchFamily="34" charset="0"/>
                <a:cs typeface="Arial" panose="020B0604020202020204" pitchFamily="34" charset="0"/>
              </a:rPr>
              <a:t>Mechanical:</a:t>
            </a:r>
          </a:p>
          <a:p>
            <a:pPr>
              <a:spcBef>
                <a:spcPts val="0"/>
              </a:spcBef>
              <a:spcAft>
                <a:spcPts val="0"/>
              </a:spcAft>
              <a:buFont typeface="Arial" panose="020B0604020202020204" pitchFamily="34" charset="0"/>
              <a:buChar char="•"/>
            </a:pPr>
            <a:r>
              <a:rPr lang="en-US" sz="2000" kern="100" dirty="0">
                <a:cs typeface="Arial" panose="020B0604020202020204" pitchFamily="34" charset="0"/>
              </a:rPr>
              <a:t>Intake structure failure</a:t>
            </a:r>
          </a:p>
          <a:p>
            <a:pPr>
              <a:spcBef>
                <a:spcPts val="0"/>
              </a:spcBef>
              <a:spcAft>
                <a:spcPts val="0"/>
              </a:spcAft>
              <a:buFont typeface="Arial" panose="020B0604020202020204" pitchFamily="34" charset="0"/>
              <a:buChar char="•"/>
            </a:pPr>
            <a:r>
              <a:rPr lang="en-US" sz="2000" kern="100" dirty="0">
                <a:cs typeface="Arial" panose="020B0604020202020204" pitchFamily="34" charset="0"/>
              </a:rPr>
              <a:t>Pump failure </a:t>
            </a:r>
          </a:p>
          <a:p>
            <a:pPr>
              <a:spcBef>
                <a:spcPts val="0"/>
              </a:spcBef>
              <a:spcAft>
                <a:spcPts val="0"/>
              </a:spcAft>
              <a:buFont typeface="Arial" panose="020B0604020202020204" pitchFamily="34" charset="0"/>
              <a:buChar char="•"/>
            </a:pPr>
            <a:r>
              <a:rPr lang="en-US" sz="2000" kern="100" dirty="0">
                <a:cs typeface="Arial" panose="020B0604020202020204" pitchFamily="34" charset="0"/>
              </a:rPr>
              <a:t>Pipe break**</a:t>
            </a:r>
          </a:p>
          <a:p>
            <a:pPr>
              <a:spcBef>
                <a:spcPts val="0"/>
              </a:spcBef>
              <a:spcAft>
                <a:spcPts val="0"/>
              </a:spcAft>
              <a:buFont typeface="Arial" panose="020B0604020202020204" pitchFamily="34" charset="0"/>
              <a:buChar char="•"/>
            </a:pPr>
            <a:r>
              <a:rPr lang="en-US" sz="2000" kern="100" dirty="0">
                <a:cs typeface="Arial" panose="020B0604020202020204" pitchFamily="34" charset="0"/>
              </a:rPr>
              <a:t>Chemical feed system failure (disinfectant, oxidizer, coagulant)  </a:t>
            </a:r>
          </a:p>
          <a:p>
            <a:pPr>
              <a:spcBef>
                <a:spcPts val="0"/>
              </a:spcBef>
              <a:spcAft>
                <a:spcPts val="0"/>
              </a:spcAft>
              <a:buFont typeface="Arial" panose="020B0604020202020204" pitchFamily="34" charset="0"/>
              <a:buChar char="•"/>
            </a:pPr>
            <a:r>
              <a:rPr lang="en-US" sz="2000" kern="100" dirty="0">
                <a:cs typeface="Arial" panose="020B0604020202020204" pitchFamily="34" charset="0"/>
              </a:rPr>
              <a:t>Well collapse </a:t>
            </a:r>
          </a:p>
          <a:p>
            <a:pPr>
              <a:spcBef>
                <a:spcPts val="0"/>
              </a:spcBef>
              <a:spcAft>
                <a:spcPts val="0"/>
              </a:spcAft>
              <a:buFont typeface="Arial" panose="020B0604020202020204" pitchFamily="34" charset="0"/>
              <a:buChar char="•"/>
            </a:pPr>
            <a:r>
              <a:rPr lang="en-US" sz="2000" kern="100" dirty="0">
                <a:cs typeface="Arial" panose="020B0604020202020204" pitchFamily="34" charset="0"/>
              </a:rPr>
              <a:t>Tank rupture </a:t>
            </a:r>
          </a:p>
          <a:p>
            <a:pPr>
              <a:spcBef>
                <a:spcPts val="0"/>
              </a:spcBef>
              <a:spcAft>
                <a:spcPts val="0"/>
              </a:spcAft>
              <a:buFont typeface="Arial" panose="020B0604020202020204" pitchFamily="34" charset="0"/>
              <a:buChar char="•"/>
            </a:pPr>
            <a:r>
              <a:rPr lang="en-US" sz="2000" kern="100" dirty="0">
                <a:cs typeface="Arial" panose="020B0604020202020204" pitchFamily="34" charset="0"/>
              </a:rPr>
              <a:t>Mixer failure</a:t>
            </a:r>
          </a:p>
          <a:p>
            <a:pPr>
              <a:spcBef>
                <a:spcPts val="0"/>
              </a:spcBef>
              <a:spcAft>
                <a:spcPts val="0"/>
              </a:spcAft>
              <a:buFont typeface="Arial" panose="020B0604020202020204" pitchFamily="34" charset="0"/>
              <a:buChar char="•"/>
            </a:pPr>
            <a:r>
              <a:rPr lang="en-US" sz="2000" kern="100" dirty="0">
                <a:cs typeface="Arial" panose="020B0604020202020204" pitchFamily="34" charset="0"/>
              </a:rPr>
              <a:t>Blower failure</a:t>
            </a:r>
          </a:p>
          <a:p>
            <a:pPr>
              <a:spcBef>
                <a:spcPts val="0"/>
              </a:spcBef>
              <a:spcAft>
                <a:spcPts val="0"/>
              </a:spcAft>
              <a:buFont typeface="Arial" panose="020B0604020202020204" pitchFamily="34" charset="0"/>
              <a:buChar char="•"/>
            </a:pPr>
            <a:r>
              <a:rPr lang="en-US" sz="2000" kern="100" dirty="0">
                <a:cs typeface="Arial" panose="020B0604020202020204" pitchFamily="34" charset="0"/>
              </a:rPr>
              <a:t>Treatment unit failure</a:t>
            </a:r>
          </a:p>
        </p:txBody>
      </p:sp>
      <p:sp>
        <p:nvSpPr>
          <p:cNvPr id="8" name="Content Placeholder 7">
            <a:extLst>
              <a:ext uri="{FF2B5EF4-FFF2-40B4-BE49-F238E27FC236}">
                <a16:creationId xmlns:a16="http://schemas.microsoft.com/office/drawing/2014/main" id="{89A8309F-75CB-9AEA-2BE4-62D9D113E5ED}"/>
              </a:ext>
            </a:extLst>
          </p:cNvPr>
          <p:cNvSpPr>
            <a:spLocks noGrp="1"/>
          </p:cNvSpPr>
          <p:nvPr>
            <p:ph sz="half" idx="2"/>
          </p:nvPr>
        </p:nvSpPr>
        <p:spPr/>
        <p:txBody>
          <a:bodyPr/>
          <a:lstStyle/>
          <a:p>
            <a:pPr>
              <a:spcBef>
                <a:spcPts val="0"/>
              </a:spcBef>
            </a:pPr>
            <a:r>
              <a:rPr lang="en-US" sz="2000" kern="100" dirty="0">
                <a:cs typeface="Arial" panose="020B0604020202020204" pitchFamily="34" charset="0"/>
              </a:rPr>
              <a:t>Electrical:</a:t>
            </a:r>
          </a:p>
          <a:p>
            <a:pPr>
              <a:spcBef>
                <a:spcPts val="0"/>
              </a:spcBef>
            </a:pPr>
            <a:r>
              <a:rPr lang="en-US" sz="2000" kern="100" dirty="0">
                <a:cs typeface="Arial" panose="020B0604020202020204" pitchFamily="34" charset="0"/>
              </a:rPr>
              <a:t>•	Transformer failure</a:t>
            </a:r>
          </a:p>
          <a:p>
            <a:pPr>
              <a:spcBef>
                <a:spcPts val="0"/>
              </a:spcBef>
            </a:pPr>
            <a:r>
              <a:rPr lang="en-US" sz="2000" kern="100" dirty="0">
                <a:cs typeface="Arial" panose="020B0604020202020204" pitchFamily="34" charset="0"/>
              </a:rPr>
              <a:t>•	Switch failure</a:t>
            </a:r>
          </a:p>
          <a:p>
            <a:pPr>
              <a:spcBef>
                <a:spcPts val="0"/>
              </a:spcBef>
            </a:pPr>
            <a:r>
              <a:rPr lang="en-US" sz="2000" kern="100" dirty="0">
                <a:cs typeface="Arial" panose="020B0604020202020204" pitchFamily="34" charset="0"/>
              </a:rPr>
              <a:t>•	Fuse failure</a:t>
            </a:r>
          </a:p>
          <a:p>
            <a:pPr>
              <a:spcBef>
                <a:spcPts val="0"/>
              </a:spcBef>
            </a:pPr>
            <a:r>
              <a:rPr lang="en-US" sz="2000" kern="100" dirty="0">
                <a:cs typeface="Arial" panose="020B0604020202020204" pitchFamily="34" charset="0"/>
              </a:rPr>
              <a:t>•	Motor failure</a:t>
            </a:r>
          </a:p>
          <a:p>
            <a:pPr>
              <a:spcBef>
                <a:spcPts val="0"/>
              </a:spcBef>
            </a:pPr>
            <a:r>
              <a:rPr lang="en-US" sz="2000" kern="100" dirty="0">
                <a:cs typeface="Arial" panose="020B0604020202020204" pitchFamily="34" charset="0"/>
              </a:rPr>
              <a:t>•	UV system failure </a:t>
            </a:r>
          </a:p>
          <a:p>
            <a:pPr>
              <a:spcBef>
                <a:spcPts val="0"/>
              </a:spcBef>
            </a:pPr>
            <a:r>
              <a:rPr lang="en-US" sz="2000" kern="100" dirty="0">
                <a:cs typeface="Arial" panose="020B0604020202020204" pitchFamily="34" charset="0"/>
              </a:rPr>
              <a:t>•	Power supply (internal to waterworks) failure </a:t>
            </a:r>
          </a:p>
          <a:p>
            <a:pPr>
              <a:spcBef>
                <a:spcPts val="0"/>
              </a:spcBef>
            </a:pPr>
            <a:r>
              <a:rPr lang="en-US" sz="2000" kern="100" dirty="0">
                <a:cs typeface="Arial" panose="020B0604020202020204" pitchFamily="34" charset="0"/>
              </a:rPr>
              <a:t>•	Generator failure </a:t>
            </a:r>
          </a:p>
          <a:p>
            <a:endParaRPr lang="en-US" dirty="0"/>
          </a:p>
        </p:txBody>
      </p:sp>
      <p:sp>
        <p:nvSpPr>
          <p:cNvPr id="9" name="TextBox 8">
            <a:extLst>
              <a:ext uri="{FF2B5EF4-FFF2-40B4-BE49-F238E27FC236}">
                <a16:creationId xmlns:a16="http://schemas.microsoft.com/office/drawing/2014/main" id="{B3C49940-2228-E20C-6D4F-DB2D15C416B8}"/>
              </a:ext>
            </a:extLst>
          </p:cNvPr>
          <p:cNvSpPr txBox="1"/>
          <p:nvPr/>
        </p:nvSpPr>
        <p:spPr>
          <a:xfrm>
            <a:off x="762000" y="5408931"/>
            <a:ext cx="6000750" cy="646331"/>
          </a:xfrm>
          <a:prstGeom prst="rect">
            <a:avLst/>
          </a:prstGeom>
          <a:noFill/>
        </p:spPr>
        <p:txBody>
          <a:bodyPr wrap="square" rtlCol="0">
            <a:spAutoFit/>
          </a:bodyPr>
          <a:lstStyle/>
          <a:p>
            <a:pPr>
              <a:defRPr/>
            </a:pPr>
            <a:r>
              <a:rPr lang="en-US" dirty="0">
                <a:solidFill>
                  <a:srgbClr val="000000"/>
                </a:solidFill>
                <a:latin typeface="Arial" panose="020B0604020202020204"/>
              </a:rPr>
              <a:t>*This is not an exclusive list.</a:t>
            </a:r>
          </a:p>
          <a:p>
            <a:pPr>
              <a:defRPr/>
            </a:pPr>
            <a:r>
              <a:rPr lang="en-US" dirty="0">
                <a:solidFill>
                  <a:srgbClr val="000000"/>
                </a:solidFill>
                <a:latin typeface="Arial" panose="020B0604020202020204"/>
              </a:rPr>
              <a:t>**With a Boil Water Advisory</a:t>
            </a:r>
          </a:p>
        </p:txBody>
      </p:sp>
    </p:spTree>
    <p:extLst>
      <p:ext uri="{BB962C8B-B14F-4D97-AF65-F5344CB8AC3E}">
        <p14:creationId xmlns:p14="http://schemas.microsoft.com/office/powerpoint/2010/main" val="165094128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83D598-EF9F-15FD-2165-8CD57D0DF1EA}"/>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80511250-656D-22DA-3C77-A6E518695AD4}"/>
              </a:ext>
            </a:extLst>
          </p:cNvPr>
          <p:cNvSpPr>
            <a:spLocks noGrp="1"/>
          </p:cNvSpPr>
          <p:nvPr>
            <p:ph type="title"/>
          </p:nvPr>
        </p:nvSpPr>
        <p:spPr/>
        <p:txBody>
          <a:bodyPr/>
          <a:lstStyle/>
          <a:p>
            <a:pPr algn="ctr"/>
            <a:r>
              <a:rPr lang="en-US" dirty="0"/>
              <a:t>Equipment failure examples*</a:t>
            </a:r>
          </a:p>
        </p:txBody>
      </p:sp>
      <p:sp>
        <p:nvSpPr>
          <p:cNvPr id="7" name="Content Placeholder 6">
            <a:extLst>
              <a:ext uri="{FF2B5EF4-FFF2-40B4-BE49-F238E27FC236}">
                <a16:creationId xmlns:a16="http://schemas.microsoft.com/office/drawing/2014/main" id="{3CAF80EB-0B8F-758D-862D-B8BB4D1A03E6}"/>
              </a:ext>
            </a:extLst>
          </p:cNvPr>
          <p:cNvSpPr>
            <a:spLocks noGrp="1"/>
          </p:cNvSpPr>
          <p:nvPr>
            <p:ph sz="half" idx="1"/>
          </p:nvPr>
        </p:nvSpPr>
        <p:spPr>
          <a:xfrm>
            <a:off x="1219200" y="1600201"/>
            <a:ext cx="8915400" cy="3809999"/>
          </a:xfrm>
        </p:spPr>
        <p:txBody>
          <a:bodyPr/>
          <a:lstStyle/>
          <a:p>
            <a:pPr marL="0">
              <a:spcBef>
                <a:spcPts val="0"/>
              </a:spcBef>
              <a:spcAft>
                <a:spcPts val="600"/>
              </a:spcAft>
            </a:pPr>
            <a:r>
              <a:rPr lang="en-US" sz="2400" kern="100" dirty="0">
                <a:cs typeface="Arial" panose="020B0604020202020204" pitchFamily="34" charset="0"/>
              </a:rPr>
              <a:t>Control:</a:t>
            </a:r>
          </a:p>
          <a:p>
            <a:pPr marL="0">
              <a:spcBef>
                <a:spcPts val="0"/>
              </a:spcBef>
              <a:spcAft>
                <a:spcPts val="600"/>
              </a:spcAft>
              <a:tabLst>
                <a:tab pos="457200" algn="l"/>
              </a:tabLst>
            </a:pPr>
            <a:r>
              <a:rPr lang="en-US" sz="2400" kern="100" dirty="0">
                <a:cs typeface="Arial" panose="020B0604020202020204" pitchFamily="34" charset="0"/>
              </a:rPr>
              <a:t>•	Programmable Logic Controller (PLC) failure</a:t>
            </a:r>
          </a:p>
          <a:p>
            <a:pPr marL="0">
              <a:spcBef>
                <a:spcPts val="0"/>
              </a:spcBef>
              <a:spcAft>
                <a:spcPts val="600"/>
              </a:spcAft>
              <a:tabLst>
                <a:tab pos="457200" algn="l"/>
              </a:tabLst>
            </a:pPr>
            <a:r>
              <a:rPr lang="en-US" sz="2400" kern="100" dirty="0">
                <a:cs typeface="Arial" panose="020B0604020202020204" pitchFamily="34" charset="0"/>
              </a:rPr>
              <a:t>•	Supervisory Control and Data Acquisition (SCADA) failure </a:t>
            </a:r>
          </a:p>
          <a:p>
            <a:pPr marL="0">
              <a:spcBef>
                <a:spcPts val="0"/>
              </a:spcBef>
              <a:spcAft>
                <a:spcPts val="600"/>
              </a:spcAft>
              <a:tabLst>
                <a:tab pos="457200" algn="l"/>
              </a:tabLst>
            </a:pPr>
            <a:r>
              <a:rPr lang="en-US" sz="2400" kern="100" dirty="0">
                <a:cs typeface="Arial" panose="020B0604020202020204" pitchFamily="34" charset="0"/>
              </a:rPr>
              <a:t>•	Computer or software failure</a:t>
            </a:r>
          </a:p>
          <a:p>
            <a:pPr marL="0">
              <a:spcBef>
                <a:spcPts val="0"/>
              </a:spcBef>
              <a:spcAft>
                <a:spcPts val="600"/>
              </a:spcAft>
              <a:tabLst>
                <a:tab pos="457200" algn="l"/>
              </a:tabLst>
            </a:pPr>
            <a:r>
              <a:rPr lang="en-US" sz="2400" kern="100" dirty="0">
                <a:cs typeface="Arial" panose="020B0604020202020204" pitchFamily="34" charset="0"/>
              </a:rPr>
              <a:t>•	Control panel failure</a:t>
            </a:r>
          </a:p>
          <a:p>
            <a:pPr marL="0">
              <a:spcBef>
                <a:spcPts val="0"/>
              </a:spcBef>
              <a:spcAft>
                <a:spcPts val="600"/>
              </a:spcAft>
              <a:tabLst>
                <a:tab pos="457200" algn="l"/>
              </a:tabLst>
            </a:pPr>
            <a:r>
              <a:rPr lang="en-US" sz="2400" kern="100" dirty="0">
                <a:cs typeface="Arial" panose="020B0604020202020204" pitchFamily="34" charset="0"/>
              </a:rPr>
              <a:t>•	Sensor or instrument failure</a:t>
            </a:r>
          </a:p>
          <a:p>
            <a:pPr marL="0">
              <a:spcBef>
                <a:spcPts val="0"/>
              </a:spcBef>
              <a:spcAft>
                <a:spcPts val="0"/>
              </a:spcAft>
            </a:pPr>
            <a:endParaRPr lang="en-US" sz="2400" kern="100" dirty="0">
              <a:cs typeface="Arial" panose="020B0604020202020204" pitchFamily="34" charset="0"/>
            </a:endParaRPr>
          </a:p>
        </p:txBody>
      </p:sp>
      <p:sp>
        <p:nvSpPr>
          <p:cNvPr id="9" name="TextBox 8">
            <a:extLst>
              <a:ext uri="{FF2B5EF4-FFF2-40B4-BE49-F238E27FC236}">
                <a16:creationId xmlns:a16="http://schemas.microsoft.com/office/drawing/2014/main" id="{490AB075-F854-AD05-F84A-E29CD08A0C21}"/>
              </a:ext>
            </a:extLst>
          </p:cNvPr>
          <p:cNvSpPr txBox="1"/>
          <p:nvPr/>
        </p:nvSpPr>
        <p:spPr>
          <a:xfrm>
            <a:off x="1981200" y="5692140"/>
            <a:ext cx="6000750" cy="369332"/>
          </a:xfrm>
          <a:prstGeom prst="rect">
            <a:avLst/>
          </a:prstGeom>
          <a:noFill/>
        </p:spPr>
        <p:txBody>
          <a:bodyPr wrap="square" rtlCol="0">
            <a:spAutoFit/>
          </a:bodyPr>
          <a:lstStyle/>
          <a:p>
            <a:pPr>
              <a:defRPr/>
            </a:pPr>
            <a:r>
              <a:rPr lang="en-US">
                <a:solidFill>
                  <a:srgbClr val="000000"/>
                </a:solidFill>
                <a:latin typeface="Arial" panose="020B0604020202020204"/>
              </a:rPr>
              <a:t>*This is not an exclusive list.</a:t>
            </a:r>
          </a:p>
        </p:txBody>
      </p:sp>
    </p:spTree>
    <p:extLst>
      <p:ext uri="{BB962C8B-B14F-4D97-AF65-F5344CB8AC3E}">
        <p14:creationId xmlns:p14="http://schemas.microsoft.com/office/powerpoint/2010/main" val="12756953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A467A9-3CA4-BC97-5310-2B882643F1DD}"/>
              </a:ext>
            </a:extLst>
          </p:cNvPr>
          <p:cNvSpPr>
            <a:spLocks noGrp="1"/>
          </p:cNvSpPr>
          <p:nvPr>
            <p:ph type="title"/>
          </p:nvPr>
        </p:nvSpPr>
        <p:spPr/>
        <p:txBody>
          <a:bodyPr/>
          <a:lstStyle/>
          <a:p>
            <a:pPr algn="ctr"/>
            <a:r>
              <a:rPr lang="en-US" dirty="0"/>
              <a:t>Consumer Confidence Report Rule( CCR3) Revisions (Effective 2027)</a:t>
            </a:r>
          </a:p>
        </p:txBody>
      </p:sp>
      <p:sp>
        <p:nvSpPr>
          <p:cNvPr id="3" name="Content Placeholder 2">
            <a:extLst>
              <a:ext uri="{FF2B5EF4-FFF2-40B4-BE49-F238E27FC236}">
                <a16:creationId xmlns:a16="http://schemas.microsoft.com/office/drawing/2014/main" id="{6CB3B90D-CF5B-E672-2E86-AD3CF533CE06}"/>
              </a:ext>
            </a:extLst>
          </p:cNvPr>
          <p:cNvSpPr>
            <a:spLocks noGrp="1"/>
          </p:cNvSpPr>
          <p:nvPr>
            <p:ph idx="1"/>
          </p:nvPr>
        </p:nvSpPr>
        <p:spPr/>
        <p:txBody>
          <a:bodyPr/>
          <a:lstStyle/>
          <a:p>
            <a:pPr>
              <a:buNone/>
            </a:pPr>
            <a:r>
              <a:rPr lang="en-US" b="1" dirty="0"/>
              <a:t>Community Water Systems (CWSs) ≥ 10,000 people:</a:t>
            </a:r>
            <a:endParaRPr lang="en-US" dirty="0"/>
          </a:p>
          <a:p>
            <a:pPr>
              <a:buFont typeface="Arial" panose="020B0604020202020204" pitchFamily="34" charset="0"/>
              <a:buChar char="•"/>
            </a:pPr>
            <a:r>
              <a:rPr lang="en-US" b="1" dirty="0"/>
              <a:t>Two Consumer Confidence Reports (CCRs) per year:</a:t>
            </a:r>
            <a:endParaRPr lang="en-US" dirty="0"/>
          </a:p>
          <a:p>
            <a:pPr marL="742950" lvl="1" indent="-285750">
              <a:buFont typeface="Arial" panose="020B0604020202020204" pitchFamily="34" charset="0"/>
              <a:buChar char="•"/>
            </a:pPr>
            <a:r>
              <a:rPr lang="en-US" b="1" dirty="0"/>
              <a:t>First CCR:</a:t>
            </a:r>
            <a:r>
              <a:rPr lang="en-US" dirty="0"/>
              <a:t> Due by </a:t>
            </a:r>
            <a:r>
              <a:rPr lang="en-US" b="1" dirty="0"/>
              <a:t>July 1st</a:t>
            </a:r>
            <a:r>
              <a:rPr lang="en-US" dirty="0"/>
              <a:t> – covers </a:t>
            </a:r>
            <a:r>
              <a:rPr lang="en-US" b="1" dirty="0"/>
              <a:t>full previous calendar year</a:t>
            </a:r>
            <a:r>
              <a:rPr lang="en-US" dirty="0"/>
              <a:t>.</a:t>
            </a:r>
          </a:p>
          <a:p>
            <a:pPr marL="742950" lvl="1" indent="-285750">
              <a:buFont typeface="Arial" panose="020B0604020202020204" pitchFamily="34" charset="0"/>
              <a:buChar char="•"/>
            </a:pPr>
            <a:r>
              <a:rPr lang="en-US" b="1" dirty="0"/>
              <a:t>Second CCR:</a:t>
            </a:r>
            <a:r>
              <a:rPr lang="en-US" dirty="0"/>
              <a:t> Due by </a:t>
            </a:r>
            <a:r>
              <a:rPr lang="en-US" b="1" dirty="0"/>
              <a:t>December 31st</a:t>
            </a:r>
            <a:r>
              <a:rPr lang="en-US" dirty="0"/>
              <a:t> – provides </a:t>
            </a:r>
            <a:r>
              <a:rPr lang="en-US" b="1" dirty="0"/>
              <a:t>updated annual summary</a:t>
            </a:r>
            <a:r>
              <a:rPr lang="en-US" dirty="0"/>
              <a:t>.</a:t>
            </a:r>
          </a:p>
          <a:p>
            <a:pPr marL="1143000" lvl="2" indent="-228600">
              <a:buFont typeface="Arial" panose="020B0604020202020204" pitchFamily="34" charset="0"/>
              <a:buChar char="•"/>
            </a:pPr>
            <a:r>
              <a:rPr lang="en-US" dirty="0"/>
              <a:t>Must include a </a:t>
            </a:r>
            <a:r>
              <a:rPr lang="en-US" b="1" dirty="0"/>
              <a:t>6-month update</a:t>
            </a:r>
            <a:r>
              <a:rPr lang="en-US" dirty="0"/>
              <a:t> if:</a:t>
            </a:r>
          </a:p>
          <a:p>
            <a:pPr marL="1600200" lvl="3" indent="-228600">
              <a:buFont typeface="Arial" panose="020B0604020202020204" pitchFamily="34" charset="0"/>
              <a:buChar char="•"/>
            </a:pPr>
            <a:r>
              <a:rPr lang="en-US" dirty="0"/>
              <a:t>There were </a:t>
            </a:r>
            <a:r>
              <a:rPr lang="en-US" b="1" dirty="0"/>
              <a:t>violations</a:t>
            </a:r>
            <a:r>
              <a:rPr lang="en-US" dirty="0"/>
              <a:t>,</a:t>
            </a:r>
          </a:p>
          <a:p>
            <a:pPr marL="1600200" lvl="3" indent="-228600">
              <a:buFont typeface="Arial" panose="020B0604020202020204" pitchFamily="34" charset="0"/>
              <a:buChar char="•"/>
            </a:pPr>
            <a:r>
              <a:rPr lang="en-US" b="1" dirty="0"/>
              <a:t>Action level exceedances</a:t>
            </a:r>
            <a:r>
              <a:rPr lang="en-US" dirty="0"/>
              <a:t>, or</a:t>
            </a:r>
          </a:p>
          <a:p>
            <a:pPr marL="1600200" lvl="3" indent="-228600">
              <a:buFont typeface="Arial" panose="020B0604020202020204" pitchFamily="34" charset="0"/>
              <a:buChar char="•"/>
            </a:pPr>
            <a:r>
              <a:rPr lang="en-US" b="1" dirty="0"/>
              <a:t>UCMR results</a:t>
            </a:r>
            <a:r>
              <a:rPr lang="en-US" dirty="0"/>
              <a:t> were received.</a:t>
            </a:r>
          </a:p>
          <a:p>
            <a:pPr>
              <a:buNone/>
            </a:pPr>
            <a:r>
              <a:rPr lang="en-US" b="1" dirty="0"/>
              <a:t>CWSs &lt; 10,000 people:</a:t>
            </a:r>
            <a:endParaRPr lang="en-US" dirty="0"/>
          </a:p>
          <a:p>
            <a:pPr>
              <a:buFont typeface="Arial" panose="020B0604020202020204" pitchFamily="34" charset="0"/>
              <a:buChar char="•"/>
            </a:pPr>
            <a:r>
              <a:rPr lang="en-US" b="1" dirty="0"/>
              <a:t>One CCR per year</a:t>
            </a:r>
            <a:r>
              <a:rPr lang="en-US" dirty="0"/>
              <a:t> – due by </a:t>
            </a:r>
            <a:r>
              <a:rPr lang="en-US" b="1" dirty="0"/>
              <a:t>July 1st</a:t>
            </a:r>
            <a:r>
              <a:rPr lang="en-US" dirty="0"/>
              <a:t>.</a:t>
            </a:r>
            <a:r>
              <a:rPr lang="en-US" b="0" i="0" u="none" strike="noStrike" baseline="0" dirty="0">
                <a:solidFill>
                  <a:srgbClr val="000000"/>
                </a:solidFill>
                <a:latin typeface="Calibri" panose="020F0502020204030204" pitchFamily="34" charset="0"/>
              </a:rPr>
              <a:t>	</a:t>
            </a:r>
          </a:p>
          <a:p>
            <a:endParaRPr lang="en-US" dirty="0"/>
          </a:p>
        </p:txBody>
      </p:sp>
      <p:sp>
        <p:nvSpPr>
          <p:cNvPr id="4" name="Slide Number Placeholder 3">
            <a:extLst>
              <a:ext uri="{FF2B5EF4-FFF2-40B4-BE49-F238E27FC236}">
                <a16:creationId xmlns:a16="http://schemas.microsoft.com/office/drawing/2014/main" id="{E8BA7466-5911-4FA3-D633-115C85618A40}"/>
              </a:ext>
            </a:extLst>
          </p:cNvPr>
          <p:cNvSpPr>
            <a:spLocks noGrp="1"/>
          </p:cNvSpPr>
          <p:nvPr>
            <p:ph type="sldNum" sz="quarter" idx="10"/>
          </p:nvPr>
        </p:nvSpPr>
        <p:spPr/>
        <p:txBody>
          <a:bodyPr/>
          <a:lstStyle/>
          <a:p>
            <a:pPr>
              <a:defRPr/>
            </a:pPr>
            <a:fld id="{FB06FADC-34E6-4821-AF2D-13CC67ECEC0C}" type="slidenum">
              <a:rPr lang="en-US" altLang="en-US" smtClean="0"/>
              <a:pPr>
                <a:defRPr/>
              </a:pPr>
              <a:t>56</a:t>
            </a:fld>
            <a:endParaRPr lang="en-US" altLang="en-US"/>
          </a:p>
        </p:txBody>
      </p:sp>
    </p:spTree>
    <p:extLst>
      <p:ext uri="{BB962C8B-B14F-4D97-AF65-F5344CB8AC3E}">
        <p14:creationId xmlns:p14="http://schemas.microsoft.com/office/powerpoint/2010/main" val="125903801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47715-EE14-E9E4-0DF4-CB79746E90C2}"/>
              </a:ext>
            </a:extLst>
          </p:cNvPr>
          <p:cNvSpPr>
            <a:spLocks noGrp="1"/>
          </p:cNvSpPr>
          <p:nvPr>
            <p:ph type="title"/>
          </p:nvPr>
        </p:nvSpPr>
        <p:spPr/>
        <p:txBody>
          <a:bodyPr/>
          <a:lstStyle/>
          <a:p>
            <a:pPr algn="ctr"/>
            <a:r>
              <a:rPr lang="en-US" dirty="0"/>
              <a:t>Other Rules</a:t>
            </a:r>
          </a:p>
        </p:txBody>
      </p:sp>
      <p:sp>
        <p:nvSpPr>
          <p:cNvPr id="3" name="Content Placeholder 2">
            <a:extLst>
              <a:ext uri="{FF2B5EF4-FFF2-40B4-BE49-F238E27FC236}">
                <a16:creationId xmlns:a16="http://schemas.microsoft.com/office/drawing/2014/main" id="{D938518F-EF55-57EE-435F-FDE55C9C43B5}"/>
              </a:ext>
            </a:extLst>
          </p:cNvPr>
          <p:cNvSpPr>
            <a:spLocks noGrp="1"/>
          </p:cNvSpPr>
          <p:nvPr>
            <p:ph idx="1"/>
          </p:nvPr>
        </p:nvSpPr>
        <p:spPr>
          <a:xfrm>
            <a:off x="609600" y="1331119"/>
            <a:ext cx="10972800" cy="4800600"/>
          </a:xfrm>
        </p:spPr>
        <p:txBody>
          <a:bodyPr>
            <a:normAutofit fontScale="85000" lnSpcReduction="10000"/>
          </a:bodyPr>
          <a:lstStyle/>
          <a:p>
            <a:r>
              <a:rPr lang="en-US" dirty="0"/>
              <a:t>EPA is working on:</a:t>
            </a:r>
          </a:p>
          <a:p>
            <a:pPr>
              <a:buFont typeface="Arial" panose="020B0604020202020204" pitchFamily="34" charset="0"/>
              <a:buChar char="•"/>
            </a:pPr>
            <a:r>
              <a:rPr lang="en-US" dirty="0"/>
              <a:t>Microbial and Disinfection </a:t>
            </a:r>
            <a:r>
              <a:rPr lang="en-US" dirty="0" err="1"/>
              <a:t>ByProducts</a:t>
            </a:r>
            <a:r>
              <a:rPr lang="en-US" dirty="0"/>
              <a:t> Rule – Draft due in 2027</a:t>
            </a:r>
          </a:p>
          <a:p>
            <a:pPr>
              <a:buFont typeface="Arial" panose="020B0604020202020204" pitchFamily="34" charset="0"/>
              <a:buChar char="•"/>
            </a:pPr>
            <a:r>
              <a:rPr lang="en-US" dirty="0"/>
              <a:t>Chromium (Total/Hexavalent Chromium) – </a:t>
            </a:r>
          </a:p>
          <a:p>
            <a:pPr lvl="1">
              <a:buFont typeface="Arial" panose="020B0604020202020204" pitchFamily="34" charset="0"/>
              <a:buChar char="•"/>
            </a:pPr>
            <a:r>
              <a:rPr lang="en-US" dirty="0"/>
              <a:t>Final human health assessment for chromium-6</a:t>
            </a:r>
          </a:p>
          <a:p>
            <a:pPr lvl="1">
              <a:buFont typeface="Arial" panose="020B0604020202020204" pitchFamily="34" charset="0"/>
              <a:buChar char="•"/>
            </a:pPr>
            <a:r>
              <a:rPr lang="en-US" dirty="0"/>
              <a:t>Determine if a new drinking water regulation or revision to current standard is warranted</a:t>
            </a:r>
          </a:p>
          <a:p>
            <a:pPr>
              <a:buFont typeface="Arial" panose="020B0604020202020204" pitchFamily="34" charset="0"/>
              <a:buChar char="•"/>
            </a:pPr>
            <a:r>
              <a:rPr lang="en-US" dirty="0"/>
              <a:t>Perchlorate</a:t>
            </a:r>
          </a:p>
          <a:p>
            <a:pPr lvl="1">
              <a:buFont typeface="Arial" panose="020B0604020202020204" pitchFamily="34" charset="0"/>
              <a:buChar char="•"/>
            </a:pPr>
            <a:r>
              <a:rPr lang="en-US" dirty="0"/>
              <a:t>Proposed National Primary Drinking Water Regulation – 11/21/2025</a:t>
            </a:r>
          </a:p>
          <a:p>
            <a:pPr lvl="1">
              <a:buFont typeface="Arial" panose="020B0604020202020204" pitchFamily="34" charset="0"/>
              <a:buChar char="•"/>
            </a:pPr>
            <a:r>
              <a:rPr lang="en-US" dirty="0"/>
              <a:t>Final Regulation - 5/21/2027</a:t>
            </a:r>
          </a:p>
          <a:p>
            <a:pPr>
              <a:buFont typeface="Arial" panose="020B0604020202020204" pitchFamily="34" charset="0"/>
              <a:buChar char="•"/>
            </a:pPr>
            <a:r>
              <a:rPr lang="en-US" dirty="0"/>
              <a:t>Fluoride</a:t>
            </a:r>
          </a:p>
          <a:p>
            <a:pPr lvl="1">
              <a:buFont typeface="Arial" panose="020B0604020202020204" pitchFamily="34" charset="0"/>
              <a:buChar char="•"/>
            </a:pPr>
            <a:r>
              <a:rPr lang="en-US" dirty="0"/>
              <a:t>EPA’s Fourth Six-Year Review -June 23, 2024 - EPA decided not to revise any regulations, including fluoride </a:t>
            </a:r>
          </a:p>
          <a:p>
            <a:pPr lvl="1">
              <a:buFont typeface="Arial" panose="020B0604020202020204" pitchFamily="34" charset="0"/>
              <a:buChar char="•"/>
            </a:pPr>
            <a:r>
              <a:rPr lang="en-US" dirty="0"/>
              <a:t>September 2024 – Court ruled fluoridation is an “unreasonable risk” to children’s health</a:t>
            </a:r>
          </a:p>
          <a:p>
            <a:pPr lvl="1">
              <a:buFont typeface="Arial" panose="020B0604020202020204" pitchFamily="34" charset="0"/>
              <a:buChar char="•"/>
            </a:pPr>
            <a:r>
              <a:rPr lang="en-US" dirty="0"/>
              <a:t>April 7 – EPA announces review of fluoride health effects</a:t>
            </a:r>
          </a:p>
        </p:txBody>
      </p:sp>
      <p:sp>
        <p:nvSpPr>
          <p:cNvPr id="4" name="Slide Number Placeholder 3">
            <a:extLst>
              <a:ext uri="{FF2B5EF4-FFF2-40B4-BE49-F238E27FC236}">
                <a16:creationId xmlns:a16="http://schemas.microsoft.com/office/drawing/2014/main" id="{AFE55CD2-A063-7547-9C91-8E2E573070BC}"/>
              </a:ext>
            </a:extLst>
          </p:cNvPr>
          <p:cNvSpPr>
            <a:spLocks noGrp="1"/>
          </p:cNvSpPr>
          <p:nvPr>
            <p:ph type="sldNum" sz="quarter" idx="10"/>
          </p:nvPr>
        </p:nvSpPr>
        <p:spPr/>
        <p:txBody>
          <a:bodyPr/>
          <a:lstStyle/>
          <a:p>
            <a:pPr>
              <a:defRPr/>
            </a:pPr>
            <a:fld id="{FB06FADC-34E6-4821-AF2D-13CC67ECEC0C}" type="slidenum">
              <a:rPr lang="en-US" altLang="en-US" smtClean="0"/>
              <a:pPr>
                <a:defRPr/>
              </a:pPr>
              <a:t>57</a:t>
            </a:fld>
            <a:endParaRPr lang="en-US" altLang="en-US"/>
          </a:p>
        </p:txBody>
      </p:sp>
    </p:spTree>
    <p:extLst>
      <p:ext uri="{BB962C8B-B14F-4D97-AF65-F5344CB8AC3E}">
        <p14:creationId xmlns:p14="http://schemas.microsoft.com/office/powerpoint/2010/main" val="30741675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667000" y="582803"/>
            <a:ext cx="6699059" cy="574040"/>
          </a:xfrm>
          <a:prstGeom prst="rect">
            <a:avLst/>
          </a:prstGeom>
        </p:spPr>
        <p:txBody>
          <a:bodyPr vert="horz" wrap="square" lIns="0" tIns="12700" rIns="0" bIns="0" rtlCol="0">
            <a:spAutoFit/>
          </a:bodyPr>
          <a:lstStyle/>
          <a:p>
            <a:pPr marL="12700" algn="ctr">
              <a:spcBef>
                <a:spcPts val="100"/>
              </a:spcBef>
            </a:pPr>
            <a:r>
              <a:rPr b="1" dirty="0">
                <a:latin typeface="Cambria Math"/>
                <a:cs typeface="Cambria Math"/>
              </a:rPr>
              <a:t>QUESTIONS</a:t>
            </a:r>
            <a:r>
              <a:rPr b="1" spc="-125" dirty="0"/>
              <a:t> </a:t>
            </a:r>
            <a:r>
              <a:rPr b="1" spc="15" dirty="0"/>
              <a:t>??</a:t>
            </a:r>
          </a:p>
        </p:txBody>
      </p:sp>
      <p:sp>
        <p:nvSpPr>
          <p:cNvPr id="3" name="object 3"/>
          <p:cNvSpPr txBox="1"/>
          <p:nvPr/>
        </p:nvSpPr>
        <p:spPr>
          <a:xfrm>
            <a:off x="2514600" y="1729233"/>
            <a:ext cx="6851460" cy="3005310"/>
          </a:xfrm>
          <a:prstGeom prst="rect">
            <a:avLst/>
          </a:prstGeom>
        </p:spPr>
        <p:txBody>
          <a:bodyPr vert="horz" wrap="square" lIns="0" tIns="12065" rIns="0" bIns="0" rtlCol="0">
            <a:spAutoFit/>
          </a:bodyPr>
          <a:lstStyle/>
          <a:p>
            <a:pPr marL="2540" algn="ctr">
              <a:spcBef>
                <a:spcPts val="100"/>
              </a:spcBef>
            </a:pPr>
            <a:r>
              <a:rPr lang="en-US" sz="3200" spc="-5" dirty="0">
                <a:latin typeface="Cambria Math"/>
              </a:rPr>
              <a:t>Bailey Davis</a:t>
            </a:r>
          </a:p>
          <a:p>
            <a:pPr algn="ctr">
              <a:spcBef>
                <a:spcPts val="95"/>
              </a:spcBef>
            </a:pPr>
            <a:r>
              <a:rPr lang="en-US" sz="3200" spc="-5" dirty="0">
                <a:latin typeface="Cambria Math"/>
                <a:hlinkClick r:id="rId2"/>
              </a:rPr>
              <a:t>Bailey.Davis@vdh.virginia.gov</a:t>
            </a:r>
            <a:r>
              <a:rPr lang="en-US" sz="3200" spc="-5" dirty="0">
                <a:latin typeface="Cambria Math"/>
              </a:rPr>
              <a:t> </a:t>
            </a:r>
          </a:p>
          <a:p>
            <a:pPr algn="ctr">
              <a:spcBef>
                <a:spcPts val="95"/>
              </a:spcBef>
            </a:pPr>
            <a:endParaRPr lang="en-US" sz="3200" spc="-5" dirty="0">
              <a:latin typeface="Cambria Math"/>
              <a:cs typeface="Cambria Math"/>
            </a:endParaRPr>
          </a:p>
          <a:p>
            <a:pPr algn="ctr">
              <a:spcBef>
                <a:spcPts val="95"/>
              </a:spcBef>
            </a:pPr>
            <a:r>
              <a:rPr lang="en-US" sz="3200" spc="-5" dirty="0">
                <a:latin typeface="Cambria Math"/>
                <a:cs typeface="Cambria Math"/>
              </a:rPr>
              <a:t>Robert D. Edelman, PE</a:t>
            </a:r>
            <a:endParaRPr sz="3200" dirty="0">
              <a:latin typeface="Cambria Math"/>
              <a:cs typeface="Cambria Math"/>
            </a:endParaRPr>
          </a:p>
          <a:p>
            <a:pPr marL="12700" marR="5080" algn="ctr"/>
            <a:r>
              <a:rPr lang="en-US" sz="3200" u="heavy" spc="-5" dirty="0">
                <a:solidFill>
                  <a:srgbClr val="009999"/>
                </a:solidFill>
                <a:uFill>
                  <a:solidFill>
                    <a:srgbClr val="009999"/>
                  </a:solidFill>
                </a:uFill>
                <a:latin typeface="Cambria Math"/>
                <a:cs typeface="Cambria Math"/>
                <a:hlinkClick r:id="rId3"/>
              </a:rPr>
              <a:t>Robert.Edelman</a:t>
            </a:r>
            <a:r>
              <a:rPr sz="3200" u="heavy" spc="-5" dirty="0">
                <a:solidFill>
                  <a:srgbClr val="009999"/>
                </a:solidFill>
                <a:uFill>
                  <a:solidFill>
                    <a:srgbClr val="009999"/>
                  </a:solidFill>
                </a:uFill>
                <a:latin typeface="Cambria Math"/>
                <a:cs typeface="Cambria Math"/>
                <a:hlinkClick r:id="rId3"/>
              </a:rPr>
              <a:t>@vdh.virginia.gov </a:t>
            </a:r>
            <a:r>
              <a:rPr sz="3200" spc="-5" dirty="0">
                <a:solidFill>
                  <a:srgbClr val="009999"/>
                </a:solidFill>
                <a:latin typeface="Cambria Math"/>
                <a:cs typeface="Cambria Math"/>
              </a:rPr>
              <a:t> </a:t>
            </a:r>
            <a:r>
              <a:rPr sz="3200" spc="-5" dirty="0">
                <a:latin typeface="Cambria Math"/>
                <a:cs typeface="Cambria Math"/>
              </a:rPr>
              <a:t>(804) 864-7</a:t>
            </a:r>
            <a:r>
              <a:rPr lang="en-US" sz="3200" spc="-5" dirty="0">
                <a:latin typeface="Cambria Math"/>
                <a:cs typeface="Cambria Math"/>
              </a:rPr>
              <a:t>490</a:t>
            </a:r>
            <a:endParaRPr sz="3200" dirty="0">
              <a:latin typeface="Cambria Math"/>
              <a:cs typeface="Cambria Math"/>
            </a:endParaRPr>
          </a:p>
        </p:txBody>
      </p:sp>
      <p:sp>
        <p:nvSpPr>
          <p:cNvPr id="4" name="object 4"/>
          <p:cNvSpPr/>
          <p:nvPr/>
        </p:nvSpPr>
        <p:spPr>
          <a:xfrm>
            <a:off x="2715664" y="4199964"/>
            <a:ext cx="6691430" cy="1338302"/>
          </a:xfrm>
          <a:prstGeom prst="rect">
            <a:avLst/>
          </a:prstGeom>
          <a:blipFill>
            <a:blip r:embed="rId4" cstate="print"/>
            <a:stretch>
              <a:fillRect/>
            </a:stretch>
          </a:blipFill>
        </p:spPr>
        <p:txBody>
          <a:bodyPr wrap="square" lIns="0" tIns="0" rIns="0" bIns="0" rtlCol="0"/>
          <a:lstStyle/>
          <a:p>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645"/>
              </a:lnSpc>
            </a:pPr>
            <a:fld id="{81D60167-4931-47E6-BA6A-407CBD079E47}" type="slidenum">
              <a:rPr spc="-5" dirty="0"/>
              <a:pPr marL="38100">
                <a:lnSpc>
                  <a:spcPts val="1645"/>
                </a:lnSpc>
              </a:pPr>
              <a:t>58</a:t>
            </a:fld>
            <a:endParaRPr spc="-5"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30417" y="546925"/>
            <a:ext cx="7533321" cy="574040"/>
          </a:xfrm>
          <a:prstGeom prst="rect">
            <a:avLst/>
          </a:prstGeom>
        </p:spPr>
        <p:txBody>
          <a:bodyPr vert="horz" wrap="square" lIns="0" tIns="12700" rIns="0" bIns="0" rtlCol="0">
            <a:spAutoFit/>
          </a:bodyPr>
          <a:lstStyle/>
          <a:p>
            <a:pPr marL="12700">
              <a:spcBef>
                <a:spcPts val="100"/>
              </a:spcBef>
            </a:pPr>
            <a:r>
              <a:rPr b="1" spc="5" dirty="0"/>
              <a:t>Federal </a:t>
            </a:r>
            <a:r>
              <a:rPr b="1" spc="30" dirty="0"/>
              <a:t>– </a:t>
            </a:r>
            <a:r>
              <a:rPr b="1" spc="10" dirty="0"/>
              <a:t>Safe </a:t>
            </a:r>
            <a:r>
              <a:rPr b="1" spc="5" dirty="0"/>
              <a:t>Drinking Water</a:t>
            </a:r>
            <a:r>
              <a:rPr b="1" spc="-355" dirty="0"/>
              <a:t> </a:t>
            </a:r>
            <a:r>
              <a:rPr b="1" spc="10" dirty="0"/>
              <a:t>Act</a:t>
            </a: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645"/>
              </a:lnSpc>
            </a:pPr>
            <a:fld id="{81D60167-4931-47E6-BA6A-407CBD079E47}" type="slidenum">
              <a:rPr spc="-5" dirty="0"/>
              <a:pPr marL="38100">
                <a:lnSpc>
                  <a:spcPts val="1645"/>
                </a:lnSpc>
              </a:pPr>
              <a:t>6</a:t>
            </a:fld>
            <a:endParaRPr spc="-5" dirty="0"/>
          </a:p>
        </p:txBody>
      </p:sp>
      <p:sp>
        <p:nvSpPr>
          <p:cNvPr id="3" name="object 3"/>
          <p:cNvSpPr txBox="1"/>
          <p:nvPr/>
        </p:nvSpPr>
        <p:spPr>
          <a:xfrm>
            <a:off x="990600" y="1523928"/>
            <a:ext cx="10515600" cy="3810659"/>
          </a:xfrm>
          <a:prstGeom prst="rect">
            <a:avLst/>
          </a:prstGeom>
        </p:spPr>
        <p:txBody>
          <a:bodyPr vert="horz" wrap="square" lIns="0" tIns="111125" rIns="0" bIns="0" rtlCol="0">
            <a:spAutoFit/>
          </a:bodyPr>
          <a:lstStyle/>
          <a:p>
            <a:pPr marL="469900" indent="-457200">
              <a:spcBef>
                <a:spcPts val="875"/>
              </a:spcBef>
              <a:buFont typeface="Arial"/>
              <a:buChar char="•"/>
              <a:tabLst>
                <a:tab pos="469265" algn="l"/>
                <a:tab pos="469900" algn="l"/>
              </a:tabLst>
            </a:pPr>
            <a:r>
              <a:rPr sz="3200" spc="-5" dirty="0">
                <a:latin typeface="Cambria Math"/>
                <a:cs typeface="Cambria Math"/>
              </a:rPr>
              <a:t>Safe Drinking Water Act (of</a:t>
            </a:r>
            <a:r>
              <a:rPr sz="3200" spc="25" dirty="0">
                <a:latin typeface="Cambria Math"/>
                <a:cs typeface="Cambria Math"/>
              </a:rPr>
              <a:t> </a:t>
            </a:r>
            <a:r>
              <a:rPr sz="3200" spc="-5" dirty="0">
                <a:latin typeface="Cambria Math"/>
                <a:cs typeface="Cambria Math"/>
              </a:rPr>
              <a:t>1974)</a:t>
            </a:r>
            <a:endParaRPr sz="3200" dirty="0">
              <a:latin typeface="Cambria Math"/>
              <a:cs typeface="Cambria Math"/>
            </a:endParaRPr>
          </a:p>
          <a:p>
            <a:pPr marL="869950" lvl="1" indent="-457200">
              <a:spcBef>
                <a:spcPts val="680"/>
              </a:spcBef>
              <a:buFont typeface="Arial"/>
              <a:buChar char="•"/>
              <a:tabLst>
                <a:tab pos="869315" algn="l"/>
                <a:tab pos="869950" algn="l"/>
              </a:tabLst>
            </a:pPr>
            <a:r>
              <a:rPr sz="2800" spc="-5" dirty="0">
                <a:latin typeface="Cambria Math"/>
                <a:cs typeface="Cambria Math"/>
              </a:rPr>
              <a:t>Public </a:t>
            </a:r>
            <a:r>
              <a:rPr sz="2800" dirty="0">
                <a:latin typeface="Cambria Math"/>
                <a:cs typeface="Cambria Math"/>
              </a:rPr>
              <a:t>Law </a:t>
            </a:r>
            <a:r>
              <a:rPr sz="2800" spc="-5" dirty="0">
                <a:latin typeface="Cambria Math"/>
                <a:cs typeface="Cambria Math"/>
              </a:rPr>
              <a:t>(Pub.L.)</a:t>
            </a:r>
            <a:r>
              <a:rPr sz="2800" spc="-55" dirty="0">
                <a:latin typeface="Cambria Math"/>
                <a:cs typeface="Cambria Math"/>
              </a:rPr>
              <a:t> </a:t>
            </a:r>
            <a:r>
              <a:rPr sz="2800" spc="-5" dirty="0">
                <a:latin typeface="Cambria Math"/>
                <a:cs typeface="Cambria Math"/>
              </a:rPr>
              <a:t>93-523</a:t>
            </a:r>
            <a:endParaRPr sz="2800" dirty="0">
              <a:latin typeface="Cambria Math"/>
              <a:cs typeface="Cambria Math"/>
            </a:endParaRPr>
          </a:p>
          <a:p>
            <a:pPr marL="869950" lvl="1" indent="-457200">
              <a:spcBef>
                <a:spcPts val="670"/>
              </a:spcBef>
              <a:buFont typeface="Arial"/>
              <a:buChar char="•"/>
              <a:tabLst>
                <a:tab pos="869315" algn="l"/>
                <a:tab pos="869950" algn="l"/>
              </a:tabLst>
            </a:pPr>
            <a:r>
              <a:rPr sz="2800" dirty="0">
                <a:latin typeface="Cambria Math"/>
                <a:cs typeface="Cambria Math"/>
              </a:rPr>
              <a:t>SDWA § 1401</a:t>
            </a:r>
            <a:r>
              <a:rPr sz="2800" spc="-90" dirty="0">
                <a:latin typeface="Cambria Math"/>
                <a:cs typeface="Cambria Math"/>
              </a:rPr>
              <a:t> </a:t>
            </a:r>
            <a:r>
              <a:rPr sz="2800" spc="-5" dirty="0">
                <a:latin typeface="Cambria Math"/>
                <a:cs typeface="Cambria Math"/>
              </a:rPr>
              <a:t>(Definitions)</a:t>
            </a:r>
            <a:endParaRPr sz="2800" dirty="0">
              <a:latin typeface="Cambria Math"/>
              <a:cs typeface="Cambria Math"/>
            </a:endParaRPr>
          </a:p>
          <a:p>
            <a:pPr marL="869950" lvl="1" indent="-457200">
              <a:spcBef>
                <a:spcPts val="675"/>
              </a:spcBef>
              <a:buFont typeface="Arial"/>
              <a:buChar char="•"/>
              <a:tabLst>
                <a:tab pos="869315" algn="l"/>
                <a:tab pos="869950" algn="l"/>
              </a:tabLst>
            </a:pPr>
            <a:r>
              <a:rPr sz="2800" spc="-5" dirty="0">
                <a:latin typeface="Cambria Math"/>
                <a:cs typeface="Cambria Math"/>
              </a:rPr>
              <a:t>Amended </a:t>
            </a:r>
            <a:r>
              <a:rPr sz="2800" dirty="0">
                <a:latin typeface="Cambria Math"/>
                <a:cs typeface="Cambria Math"/>
              </a:rPr>
              <a:t>in 1986, 1996, 2005, 2011,</a:t>
            </a:r>
            <a:r>
              <a:rPr sz="2800" spc="-155" dirty="0">
                <a:latin typeface="Cambria Math"/>
                <a:cs typeface="Cambria Math"/>
              </a:rPr>
              <a:t> </a:t>
            </a:r>
            <a:r>
              <a:rPr sz="2800" dirty="0">
                <a:latin typeface="Cambria Math"/>
                <a:cs typeface="Cambria Math"/>
              </a:rPr>
              <a:t>2015,</a:t>
            </a:r>
            <a:r>
              <a:rPr lang="en-US" sz="2800" dirty="0">
                <a:latin typeface="Cambria Math"/>
                <a:cs typeface="Cambria Math"/>
              </a:rPr>
              <a:t> </a:t>
            </a:r>
            <a:r>
              <a:rPr sz="2800" dirty="0">
                <a:latin typeface="Cambria Math"/>
                <a:cs typeface="Cambria Math"/>
              </a:rPr>
              <a:t>2016,</a:t>
            </a:r>
            <a:r>
              <a:rPr sz="2800" spc="-30" dirty="0">
                <a:latin typeface="Cambria Math"/>
                <a:cs typeface="Cambria Math"/>
              </a:rPr>
              <a:t> </a:t>
            </a:r>
            <a:r>
              <a:rPr sz="2800" dirty="0">
                <a:latin typeface="Cambria Math"/>
                <a:cs typeface="Cambria Math"/>
              </a:rPr>
              <a:t>2018</a:t>
            </a:r>
          </a:p>
          <a:p>
            <a:pPr>
              <a:spcBef>
                <a:spcPts val="5"/>
              </a:spcBef>
            </a:pPr>
            <a:endParaRPr sz="3950" dirty="0">
              <a:latin typeface="Cambria Math"/>
              <a:cs typeface="Cambria Math"/>
            </a:endParaRPr>
          </a:p>
          <a:p>
            <a:pPr marL="469900" indent="-457200">
              <a:spcBef>
                <a:spcPts val="5"/>
              </a:spcBef>
              <a:buFont typeface="Arial"/>
              <a:buChar char="•"/>
              <a:tabLst>
                <a:tab pos="469265" algn="l"/>
                <a:tab pos="469900" algn="l"/>
              </a:tabLst>
            </a:pPr>
            <a:r>
              <a:rPr sz="3200" spc="-5" dirty="0">
                <a:latin typeface="Cambria Math"/>
                <a:cs typeface="Cambria Math"/>
              </a:rPr>
              <a:t>Codified in the </a:t>
            </a:r>
            <a:r>
              <a:rPr sz="3350" i="1" spc="-75" dirty="0">
                <a:latin typeface="Cambria Math"/>
                <a:cs typeface="Cambria Math"/>
              </a:rPr>
              <a:t>United </a:t>
            </a:r>
            <a:r>
              <a:rPr sz="3350" i="1" spc="-70" dirty="0">
                <a:latin typeface="Cambria Math"/>
                <a:cs typeface="Cambria Math"/>
              </a:rPr>
              <a:t>States</a:t>
            </a:r>
            <a:r>
              <a:rPr sz="3350" i="1" spc="40" dirty="0">
                <a:latin typeface="Cambria Math"/>
                <a:cs typeface="Cambria Math"/>
              </a:rPr>
              <a:t> </a:t>
            </a:r>
            <a:r>
              <a:rPr sz="3350" i="1" spc="-85" dirty="0">
                <a:latin typeface="Cambria Math"/>
                <a:cs typeface="Cambria Math"/>
              </a:rPr>
              <a:t>Code</a:t>
            </a:r>
            <a:endParaRPr sz="3350" dirty="0">
              <a:latin typeface="Cambria Math"/>
              <a:cs typeface="Cambria Math"/>
            </a:endParaRPr>
          </a:p>
          <a:p>
            <a:pPr marL="869950" lvl="1" indent="-457200">
              <a:spcBef>
                <a:spcPts val="650"/>
              </a:spcBef>
              <a:buFont typeface="Arial"/>
              <a:buChar char="•"/>
              <a:tabLst>
                <a:tab pos="869315" algn="l"/>
                <a:tab pos="869950" algn="l"/>
              </a:tabLst>
            </a:pPr>
            <a:r>
              <a:rPr sz="2800" dirty="0">
                <a:latin typeface="Cambria Math"/>
                <a:cs typeface="Cambria Math"/>
              </a:rPr>
              <a:t>Title 42, Section </a:t>
            </a:r>
            <a:r>
              <a:rPr sz="2800" spc="-5" dirty="0">
                <a:latin typeface="Cambria Math"/>
                <a:cs typeface="Cambria Math"/>
              </a:rPr>
              <a:t>300f. (</a:t>
            </a:r>
            <a:r>
              <a:rPr sz="2800" spc="-5" dirty="0">
                <a:solidFill>
                  <a:srgbClr val="FF0000"/>
                </a:solidFill>
                <a:latin typeface="Cambria Math"/>
                <a:cs typeface="Cambria Math"/>
              </a:rPr>
              <a:t>42 </a:t>
            </a:r>
            <a:r>
              <a:rPr sz="2800" dirty="0">
                <a:solidFill>
                  <a:srgbClr val="FF0000"/>
                </a:solidFill>
                <a:latin typeface="Cambria Math"/>
                <a:cs typeface="Cambria Math"/>
              </a:rPr>
              <a:t>U.S.C. §</a:t>
            </a:r>
            <a:r>
              <a:rPr sz="2800" spc="-110" dirty="0">
                <a:solidFill>
                  <a:srgbClr val="FF0000"/>
                </a:solidFill>
                <a:latin typeface="Cambria Math"/>
                <a:cs typeface="Cambria Math"/>
              </a:rPr>
              <a:t> </a:t>
            </a:r>
            <a:r>
              <a:rPr sz="2800" spc="-5" dirty="0">
                <a:solidFill>
                  <a:srgbClr val="FF0000"/>
                </a:solidFill>
                <a:latin typeface="Cambria Math"/>
                <a:cs typeface="Cambria Math"/>
              </a:rPr>
              <a:t>300f</a:t>
            </a:r>
            <a:r>
              <a:rPr sz="2800" spc="-5" dirty="0">
                <a:latin typeface="Cambria Math"/>
                <a:cs typeface="Cambria Math"/>
              </a:rPr>
              <a:t>)</a:t>
            </a:r>
            <a:endParaRPr sz="2800" dirty="0">
              <a:latin typeface="Cambria Math"/>
              <a:cs typeface="Cambria Math"/>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42386" y="546925"/>
            <a:ext cx="6509384" cy="574040"/>
          </a:xfrm>
          <a:prstGeom prst="rect">
            <a:avLst/>
          </a:prstGeom>
        </p:spPr>
        <p:txBody>
          <a:bodyPr vert="horz" wrap="square" lIns="0" tIns="12700" rIns="0" bIns="0" rtlCol="0">
            <a:spAutoFit/>
          </a:bodyPr>
          <a:lstStyle/>
          <a:p>
            <a:pPr marL="12700">
              <a:spcBef>
                <a:spcPts val="100"/>
              </a:spcBef>
            </a:pPr>
            <a:r>
              <a:rPr b="1" spc="5" dirty="0"/>
              <a:t>Federal </a:t>
            </a:r>
            <a:r>
              <a:rPr b="1" spc="30" dirty="0"/>
              <a:t>– </a:t>
            </a:r>
            <a:r>
              <a:rPr b="1" spc="10" dirty="0"/>
              <a:t>Safe </a:t>
            </a:r>
            <a:r>
              <a:rPr b="1" spc="5" dirty="0"/>
              <a:t>Drinking Water</a:t>
            </a:r>
            <a:r>
              <a:rPr b="1" spc="-355" dirty="0"/>
              <a:t> </a:t>
            </a:r>
            <a:r>
              <a:rPr b="1" spc="10" dirty="0"/>
              <a:t>Act</a:t>
            </a:r>
          </a:p>
        </p:txBody>
      </p:sp>
      <p:sp>
        <p:nvSpPr>
          <p:cNvPr id="3" name="object 3"/>
          <p:cNvSpPr/>
          <p:nvPr/>
        </p:nvSpPr>
        <p:spPr>
          <a:xfrm>
            <a:off x="2548890" y="1221699"/>
            <a:ext cx="7094207" cy="4721901"/>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2745740" y="6122924"/>
            <a:ext cx="2439035" cy="259045"/>
          </a:xfrm>
          <a:prstGeom prst="rect">
            <a:avLst/>
          </a:prstGeom>
        </p:spPr>
        <p:txBody>
          <a:bodyPr vert="horz" wrap="square" lIns="0" tIns="12700" rIns="0" bIns="0" rtlCol="0">
            <a:spAutoFit/>
          </a:bodyPr>
          <a:lstStyle/>
          <a:p>
            <a:pPr marL="12700">
              <a:spcBef>
                <a:spcPts val="100"/>
              </a:spcBef>
            </a:pPr>
            <a:r>
              <a:rPr sz="1600" spc="-10" dirty="0">
                <a:latin typeface="Cambria Math"/>
                <a:cs typeface="Cambria Math"/>
              </a:rPr>
              <a:t>https:</a:t>
            </a:r>
            <a:r>
              <a:rPr sz="1600" spc="-10" dirty="0">
                <a:latin typeface="Cambria Math"/>
                <a:cs typeface="Cambria Math"/>
                <a:hlinkClick r:id="rId3"/>
              </a:rPr>
              <a:t>//ww</a:t>
            </a:r>
            <a:r>
              <a:rPr sz="1600" spc="-10" dirty="0">
                <a:latin typeface="Cambria Math"/>
                <a:cs typeface="Cambria Math"/>
              </a:rPr>
              <a:t>w</a:t>
            </a:r>
            <a:r>
              <a:rPr sz="1600" spc="-10" dirty="0">
                <a:latin typeface="Cambria Math"/>
                <a:cs typeface="Cambria Math"/>
                <a:hlinkClick r:id="rId3"/>
              </a:rPr>
              <a:t>.e</a:t>
            </a:r>
            <a:r>
              <a:rPr sz="1600" spc="-10" dirty="0">
                <a:latin typeface="Cambria Math"/>
                <a:cs typeface="Cambria Math"/>
              </a:rPr>
              <a:t>p</a:t>
            </a:r>
            <a:r>
              <a:rPr sz="1600" spc="-10" dirty="0">
                <a:latin typeface="Cambria Math"/>
                <a:cs typeface="Cambria Math"/>
                <a:hlinkClick r:id="rId3"/>
              </a:rPr>
              <a:t>a.gov/sdwa</a:t>
            </a:r>
            <a:endParaRPr sz="1600">
              <a:latin typeface="Cambria Math"/>
              <a:cs typeface="Cambria Math"/>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645"/>
              </a:lnSpc>
            </a:pPr>
            <a:fld id="{81D60167-4931-47E6-BA6A-407CBD079E47}" type="slidenum">
              <a:rPr spc="-5" dirty="0"/>
              <a:pPr marL="38100">
                <a:lnSpc>
                  <a:spcPts val="1645"/>
                </a:lnSpc>
              </a:pPr>
              <a:t>7</a:t>
            </a:fld>
            <a:endParaRPr spc="-5"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253041" y="463581"/>
            <a:ext cx="5756909" cy="566822"/>
          </a:xfrm>
          <a:prstGeom prst="rect">
            <a:avLst/>
          </a:prstGeom>
        </p:spPr>
        <p:txBody>
          <a:bodyPr vert="horz" wrap="square" lIns="0" tIns="12700" rIns="0" bIns="0" rtlCol="0">
            <a:spAutoFit/>
          </a:bodyPr>
          <a:lstStyle/>
          <a:p>
            <a:pPr marL="12700" algn="ctr">
              <a:spcBef>
                <a:spcPts val="100"/>
              </a:spcBef>
            </a:pPr>
            <a:r>
              <a:rPr b="1" spc="5" dirty="0"/>
              <a:t>Federal</a:t>
            </a:r>
            <a:r>
              <a:rPr b="1" spc="-100" dirty="0"/>
              <a:t> </a:t>
            </a:r>
            <a:r>
              <a:rPr b="1" dirty="0">
                <a:latin typeface="Cambria Math"/>
                <a:cs typeface="Cambria Math"/>
              </a:rPr>
              <a:t>Regulations</a:t>
            </a:r>
          </a:p>
        </p:txBody>
      </p:sp>
      <p:sp>
        <p:nvSpPr>
          <p:cNvPr id="4" name="object 4"/>
          <p:cNvSpPr txBox="1">
            <a:spLocks noGrp="1"/>
          </p:cNvSpPr>
          <p:nvPr>
            <p:ph type="sldNum" sz="quarter" idx="7"/>
          </p:nvPr>
        </p:nvSpPr>
        <p:spPr>
          <a:prstGeom prst="rect">
            <a:avLst/>
          </a:prstGeom>
        </p:spPr>
        <p:txBody>
          <a:bodyPr vert="horz" wrap="square" lIns="0" tIns="0" rIns="0" bIns="0" rtlCol="0">
            <a:spAutoFit/>
          </a:bodyPr>
          <a:lstStyle/>
          <a:p>
            <a:pPr marL="38100">
              <a:lnSpc>
                <a:spcPts val="1645"/>
              </a:lnSpc>
            </a:pPr>
            <a:fld id="{81D60167-4931-47E6-BA6A-407CBD079E47}" type="slidenum">
              <a:rPr spc="-5" dirty="0"/>
              <a:pPr marL="38100">
                <a:lnSpc>
                  <a:spcPts val="1645"/>
                </a:lnSpc>
              </a:pPr>
              <a:t>8</a:t>
            </a:fld>
            <a:endParaRPr spc="-5" dirty="0"/>
          </a:p>
        </p:txBody>
      </p:sp>
      <p:sp>
        <p:nvSpPr>
          <p:cNvPr id="3" name="object 3"/>
          <p:cNvSpPr txBox="1"/>
          <p:nvPr/>
        </p:nvSpPr>
        <p:spPr>
          <a:xfrm>
            <a:off x="762000" y="1150893"/>
            <a:ext cx="10744199" cy="4453783"/>
          </a:xfrm>
          <a:prstGeom prst="rect">
            <a:avLst/>
          </a:prstGeom>
        </p:spPr>
        <p:txBody>
          <a:bodyPr vert="horz" wrap="square" lIns="0" tIns="113030" rIns="0" bIns="0" rtlCol="0">
            <a:spAutoFit/>
          </a:bodyPr>
          <a:lstStyle/>
          <a:p>
            <a:pPr marL="469900" indent="-457200">
              <a:spcBef>
                <a:spcPts val="890"/>
              </a:spcBef>
              <a:buFont typeface="Arial"/>
              <a:buChar char="•"/>
              <a:tabLst>
                <a:tab pos="469265" algn="l"/>
                <a:tab pos="469900" algn="l"/>
              </a:tabLst>
            </a:pPr>
            <a:r>
              <a:rPr sz="3200" spc="-5" dirty="0">
                <a:latin typeface="Cambria Math"/>
                <a:cs typeface="Cambria Math"/>
              </a:rPr>
              <a:t>Code of Federal</a:t>
            </a:r>
            <a:r>
              <a:rPr sz="3200" spc="15" dirty="0">
                <a:latin typeface="Cambria Math"/>
                <a:cs typeface="Cambria Math"/>
              </a:rPr>
              <a:t> </a:t>
            </a:r>
            <a:r>
              <a:rPr sz="3200" spc="-5" dirty="0">
                <a:latin typeface="Cambria Math"/>
                <a:cs typeface="Cambria Math"/>
              </a:rPr>
              <a:t>Regulations</a:t>
            </a:r>
            <a:endParaRPr sz="3200" dirty="0">
              <a:latin typeface="Cambria Math"/>
              <a:cs typeface="Cambria Math"/>
            </a:endParaRPr>
          </a:p>
          <a:p>
            <a:pPr marL="869950" lvl="1" indent="-457200">
              <a:buFont typeface="Arial"/>
              <a:buChar char="•"/>
              <a:tabLst>
                <a:tab pos="869315" algn="l"/>
                <a:tab pos="869950" algn="l"/>
              </a:tabLst>
            </a:pPr>
            <a:r>
              <a:rPr sz="2400" spc="-5" dirty="0">
                <a:latin typeface="Cambria Math"/>
                <a:cs typeface="Cambria Math"/>
              </a:rPr>
              <a:t>Title (40 Protection of</a:t>
            </a:r>
            <a:r>
              <a:rPr sz="2400" dirty="0">
                <a:latin typeface="Cambria Math"/>
                <a:cs typeface="Cambria Math"/>
              </a:rPr>
              <a:t> </a:t>
            </a:r>
            <a:r>
              <a:rPr sz="2400" spc="-5" dirty="0">
                <a:latin typeface="Cambria Math"/>
                <a:cs typeface="Cambria Math"/>
              </a:rPr>
              <a:t>Environment)</a:t>
            </a:r>
            <a:endParaRPr sz="2400" dirty="0">
              <a:latin typeface="Cambria Math"/>
              <a:cs typeface="Cambria Math"/>
            </a:endParaRPr>
          </a:p>
          <a:p>
            <a:pPr marL="869950" marR="1090295" lvl="1" indent="-457200">
              <a:buFont typeface="Arial"/>
              <a:buChar char="•"/>
              <a:tabLst>
                <a:tab pos="869315" algn="l"/>
                <a:tab pos="869950" algn="l"/>
              </a:tabLst>
            </a:pPr>
            <a:r>
              <a:rPr sz="2400" spc="-5" dirty="0">
                <a:latin typeface="Cambria Math"/>
                <a:cs typeface="Cambria Math"/>
              </a:rPr>
              <a:t>Part (141 </a:t>
            </a:r>
            <a:r>
              <a:rPr sz="2400" spc="-5" dirty="0">
                <a:solidFill>
                  <a:srgbClr val="FF0000"/>
                </a:solidFill>
                <a:latin typeface="Cambria Math"/>
                <a:cs typeface="Cambria Math"/>
              </a:rPr>
              <a:t>National Primary Drinking Water</a:t>
            </a:r>
            <a:r>
              <a:rPr lang="en-US" sz="2400" spc="-5" dirty="0">
                <a:solidFill>
                  <a:srgbClr val="FF0000"/>
                </a:solidFill>
                <a:latin typeface="Cambria Math"/>
                <a:cs typeface="Cambria Math"/>
              </a:rPr>
              <a:t> </a:t>
            </a:r>
            <a:r>
              <a:rPr sz="2400" spc="-5" dirty="0">
                <a:solidFill>
                  <a:srgbClr val="FF0000"/>
                </a:solidFill>
                <a:latin typeface="Cambria Math"/>
                <a:cs typeface="Cambria Math"/>
              </a:rPr>
              <a:t>Regulations</a:t>
            </a:r>
            <a:r>
              <a:rPr sz="2400" spc="-5" dirty="0">
                <a:latin typeface="Cambria Math"/>
                <a:cs typeface="Cambria Math"/>
              </a:rPr>
              <a:t>)</a:t>
            </a:r>
            <a:endParaRPr sz="2400" dirty="0">
              <a:latin typeface="Cambria Math"/>
              <a:cs typeface="Cambria Math"/>
            </a:endParaRPr>
          </a:p>
          <a:p>
            <a:pPr marL="869950" lvl="1" indent="-457200">
              <a:buFont typeface="Arial"/>
              <a:buChar char="•"/>
              <a:tabLst>
                <a:tab pos="869315" algn="l"/>
                <a:tab pos="869950" algn="l"/>
              </a:tabLst>
            </a:pPr>
            <a:r>
              <a:rPr sz="2400" spc="-5" dirty="0">
                <a:latin typeface="Cambria Math"/>
                <a:cs typeface="Cambria Math"/>
              </a:rPr>
              <a:t>Section (2</a:t>
            </a:r>
            <a:r>
              <a:rPr sz="2400" spc="5" dirty="0">
                <a:latin typeface="Cambria Math"/>
                <a:cs typeface="Cambria Math"/>
              </a:rPr>
              <a:t> </a:t>
            </a:r>
            <a:r>
              <a:rPr sz="2400" spc="-5" dirty="0">
                <a:latin typeface="Cambria Math"/>
                <a:cs typeface="Cambria Math"/>
              </a:rPr>
              <a:t>Definitions)</a:t>
            </a:r>
            <a:endParaRPr sz="2400" dirty="0">
              <a:latin typeface="Cambria Math"/>
              <a:cs typeface="Cambria Math"/>
            </a:endParaRPr>
          </a:p>
          <a:p>
            <a:pPr marL="869950" lvl="1" indent="-457200">
              <a:buFont typeface="Arial"/>
              <a:buChar char="•"/>
              <a:tabLst>
                <a:tab pos="869315" algn="l"/>
                <a:tab pos="869950" algn="l"/>
              </a:tabLst>
            </a:pPr>
            <a:r>
              <a:rPr sz="2400" spc="-5" dirty="0">
                <a:latin typeface="Cambria Math"/>
                <a:cs typeface="Cambria Math"/>
              </a:rPr>
              <a:t>40 C.F.R. </a:t>
            </a:r>
            <a:r>
              <a:rPr sz="2400" dirty="0">
                <a:latin typeface="Cambria Math"/>
                <a:cs typeface="Cambria Math"/>
              </a:rPr>
              <a:t>§</a:t>
            </a:r>
            <a:r>
              <a:rPr sz="2400" spc="-40" dirty="0">
                <a:latin typeface="Cambria Math"/>
                <a:cs typeface="Cambria Math"/>
              </a:rPr>
              <a:t> </a:t>
            </a:r>
            <a:r>
              <a:rPr sz="2400" spc="-5" dirty="0">
                <a:latin typeface="Cambria Math"/>
                <a:cs typeface="Cambria Math"/>
              </a:rPr>
              <a:t>141.2</a:t>
            </a:r>
            <a:endParaRPr lang="en-US" sz="2400" spc="-5" dirty="0">
              <a:latin typeface="Cambria Math"/>
              <a:cs typeface="Cambria Math"/>
            </a:endParaRPr>
          </a:p>
          <a:p>
            <a:pPr marL="869950" lvl="1" indent="-457200">
              <a:buFont typeface="Arial"/>
              <a:buChar char="•"/>
              <a:tabLst>
                <a:tab pos="869315" algn="l"/>
                <a:tab pos="869950" algn="l"/>
              </a:tabLst>
            </a:pPr>
            <a:r>
              <a:rPr lang="en-US" sz="2400" spc="-5" dirty="0">
                <a:latin typeface="Cambria Math"/>
                <a:cs typeface="Cambria Math"/>
              </a:rPr>
              <a:t>PART 142 — National Primary Drinking Water Regulations Implementation</a:t>
            </a:r>
          </a:p>
          <a:p>
            <a:pPr marL="869950" lvl="1" indent="-457200">
              <a:buFont typeface="Arial"/>
              <a:buChar char="•"/>
              <a:tabLst>
                <a:tab pos="869315" algn="l"/>
                <a:tab pos="869950" algn="l"/>
              </a:tabLst>
            </a:pPr>
            <a:r>
              <a:rPr lang="en-US" sz="2400" dirty="0">
                <a:latin typeface="Cambria Math"/>
                <a:cs typeface="Cambria Math"/>
              </a:rPr>
              <a:t>PART 143 — National Secondary Drinking Water Regulations</a:t>
            </a:r>
          </a:p>
          <a:p>
            <a:pPr lvl="1">
              <a:spcBef>
                <a:spcPts val="45"/>
              </a:spcBef>
              <a:buFont typeface="Arial"/>
              <a:buChar char="•"/>
            </a:pPr>
            <a:endParaRPr sz="3400" dirty="0">
              <a:latin typeface="Cambria Math"/>
              <a:cs typeface="Cambria Math"/>
            </a:endParaRPr>
          </a:p>
          <a:p>
            <a:pPr marL="869950" marR="5080" lvl="1" indent="-457200">
              <a:buFont typeface="Arial"/>
              <a:buChar char="•"/>
              <a:tabLst>
                <a:tab pos="869315" algn="l"/>
                <a:tab pos="869950" algn="l"/>
              </a:tabLst>
            </a:pPr>
            <a:r>
              <a:rPr sz="2400" spc="-5" dirty="0">
                <a:latin typeface="Cambria Math"/>
                <a:cs typeface="Cambria Math"/>
              </a:rPr>
              <a:t>For Virginia to </a:t>
            </a:r>
            <a:r>
              <a:rPr lang="en-US" sz="2400" spc="-5" dirty="0">
                <a:latin typeface="Cambria Math"/>
                <a:cs typeface="Cambria Math"/>
              </a:rPr>
              <a:t>obtain and maintain</a:t>
            </a:r>
            <a:r>
              <a:rPr sz="2400" spc="-5" dirty="0">
                <a:latin typeface="Cambria Math"/>
                <a:cs typeface="Cambria Math"/>
              </a:rPr>
              <a:t> </a:t>
            </a:r>
            <a:r>
              <a:rPr sz="2400" spc="-5" dirty="0">
                <a:solidFill>
                  <a:srgbClr val="FF0000"/>
                </a:solidFill>
                <a:latin typeface="Cambria Math"/>
                <a:cs typeface="Cambria Math"/>
              </a:rPr>
              <a:t>primary enforcement  responsibility</a:t>
            </a:r>
            <a:r>
              <a:rPr sz="2400" spc="-5" dirty="0">
                <a:latin typeface="Cambria Math"/>
                <a:cs typeface="Cambria Math"/>
              </a:rPr>
              <a:t>, its regulations must be “no less  stringent” than the regulations promulgated </a:t>
            </a:r>
            <a:r>
              <a:rPr sz="2400" dirty="0">
                <a:latin typeface="Cambria Math"/>
                <a:cs typeface="Cambria Math"/>
              </a:rPr>
              <a:t>by</a:t>
            </a:r>
            <a:r>
              <a:rPr sz="2400" spc="10" dirty="0">
                <a:latin typeface="Cambria Math"/>
                <a:cs typeface="Cambria Math"/>
              </a:rPr>
              <a:t> </a:t>
            </a:r>
            <a:r>
              <a:rPr sz="2400" spc="-5" dirty="0">
                <a:latin typeface="Cambria Math"/>
                <a:cs typeface="Cambria Math"/>
              </a:rPr>
              <a:t>EPA</a:t>
            </a:r>
            <a:endParaRPr sz="2400" dirty="0">
              <a:latin typeface="Cambria Math"/>
              <a:cs typeface="Cambria Math"/>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404774" y="546925"/>
            <a:ext cx="5386070" cy="574040"/>
          </a:xfrm>
          <a:prstGeom prst="rect">
            <a:avLst/>
          </a:prstGeom>
        </p:spPr>
        <p:txBody>
          <a:bodyPr vert="horz" wrap="square" lIns="0" tIns="12700" rIns="0" bIns="0" rtlCol="0">
            <a:spAutoFit/>
          </a:bodyPr>
          <a:lstStyle/>
          <a:p>
            <a:pPr marL="12700">
              <a:spcBef>
                <a:spcPts val="100"/>
              </a:spcBef>
            </a:pPr>
            <a:r>
              <a:rPr b="1" spc="10" dirty="0"/>
              <a:t>Code of </a:t>
            </a:r>
            <a:r>
              <a:rPr b="1" spc="5" dirty="0"/>
              <a:t>Federal</a:t>
            </a:r>
            <a:r>
              <a:rPr b="1" spc="-180" dirty="0"/>
              <a:t> </a:t>
            </a:r>
            <a:r>
              <a:rPr b="1" dirty="0">
                <a:latin typeface="Cambria Math"/>
                <a:cs typeface="Cambria Math"/>
              </a:rPr>
              <a:t>Regulations</a:t>
            </a:r>
          </a:p>
        </p:txBody>
      </p:sp>
      <p:sp>
        <p:nvSpPr>
          <p:cNvPr id="3" name="object 3"/>
          <p:cNvSpPr/>
          <p:nvPr/>
        </p:nvSpPr>
        <p:spPr>
          <a:xfrm>
            <a:off x="3270505" y="1143001"/>
            <a:ext cx="5650991" cy="4646675"/>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3431539" y="5970523"/>
            <a:ext cx="4996815" cy="299720"/>
          </a:xfrm>
          <a:prstGeom prst="rect">
            <a:avLst/>
          </a:prstGeom>
        </p:spPr>
        <p:txBody>
          <a:bodyPr vert="horz" wrap="square" lIns="0" tIns="12700" rIns="0" bIns="0" rtlCol="0">
            <a:spAutoFit/>
          </a:bodyPr>
          <a:lstStyle/>
          <a:p>
            <a:pPr marL="12700">
              <a:spcBef>
                <a:spcPts val="100"/>
              </a:spcBef>
            </a:pPr>
            <a:r>
              <a:rPr spc="-15" dirty="0">
                <a:latin typeface="Cambria Math"/>
                <a:cs typeface="Cambria Math"/>
              </a:rPr>
              <a:t>https:/</a:t>
            </a:r>
            <a:r>
              <a:rPr spc="-15" dirty="0">
                <a:latin typeface="Cambria Math"/>
                <a:cs typeface="Cambria Math"/>
                <a:hlinkClick r:id="rId3"/>
              </a:rPr>
              <a:t>/www.ecfr.gov/cgi-bin/ECFR?page=browse</a:t>
            </a:r>
            <a:endParaRPr>
              <a:latin typeface="Cambria Math"/>
              <a:cs typeface="Cambria Math"/>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a:lnSpc>
                <a:spcPts val="1645"/>
              </a:lnSpc>
            </a:pPr>
            <a:fld id="{81D60167-4931-47E6-BA6A-407CBD079E47}" type="slidenum">
              <a:rPr spc="-5" dirty="0"/>
              <a:pPr marL="38100">
                <a:lnSpc>
                  <a:spcPts val="1645"/>
                </a:lnSpc>
              </a:pPr>
              <a:t>9</a:t>
            </a:fld>
            <a:endParaRPr spc="-5"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D8BFC71547FCD42BCB99DD1BE11C631" ma:contentTypeVersion="22" ma:contentTypeDescription="Create a new document." ma:contentTypeScope="" ma:versionID="5bae7fe8f818bf56aaab95e10df4135e">
  <xsd:schema xmlns:xsd="http://www.w3.org/2001/XMLSchema" xmlns:xs="http://www.w3.org/2001/XMLSchema" xmlns:p="http://schemas.microsoft.com/office/2006/metadata/properties" xmlns:ns2="ab89038a-5670-4929-91df-b40b9be998e7" xmlns:ns3="0ba472ac-c3b3-4490-b84c-dfb22c11c92a" targetNamespace="http://schemas.microsoft.com/office/2006/metadata/properties" ma:root="true" ma:fieldsID="3e98a410be3ae058b5c7ece45946c1a2" ns2:_="" ns3:_="">
    <xsd:import namespace="ab89038a-5670-4929-91df-b40b9be998e7"/>
    <xsd:import namespace="0ba472ac-c3b3-4490-b84c-dfb22c11c92a"/>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Label" minOccurs="0"/>
                <xsd:element ref="ns2:Team"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b89038a-5670-4929-91df-b40b9be998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886477d7-ad29-47e7-b319-eaa6f194967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Label" ma:index="26" nillable="true" ma:displayName="Label" ma:format="Dropdown" ma:internalName="Label">
      <xsd:simpleType>
        <xsd:restriction base="dms:Text">
          <xsd:maxLength value="255"/>
        </xsd:restriction>
      </xsd:simpleType>
    </xsd:element>
    <xsd:element name="Team" ma:index="27" nillable="true" ma:displayName="Team" ma:format="Dropdown" ma:internalName="Team">
      <xsd:simpleType>
        <xsd:restriction base="dms:Text">
          <xsd:maxLength value="255"/>
        </xsd:restriction>
      </xsd:simpleType>
    </xsd:element>
    <xsd:element name="MediaServiceBillingMetadata" ma:index="28"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ba472ac-c3b3-4490-b84c-dfb22c11c92a"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a31e248f-2e6f-40fd-84fa-95576aedc7c3}" ma:internalName="TaxCatchAll" ma:showField="CatchAllData" ma:web="0ba472ac-c3b3-4490-b84c-dfb22c11c92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ab89038a-5670-4929-91df-b40b9be998e7">
      <Terms xmlns="http://schemas.microsoft.com/office/infopath/2007/PartnerControls"/>
    </lcf76f155ced4ddcb4097134ff3c332f>
    <TaxCatchAll xmlns="0ba472ac-c3b3-4490-b84c-dfb22c11c92a" xsi:nil="true"/>
    <Team xmlns="ab89038a-5670-4929-91df-b40b9be998e7" xsi:nil="true"/>
    <Label xmlns="ab89038a-5670-4929-91df-b40b9be998e7" xsi:nil="true"/>
  </documentManagement>
</p:properties>
</file>

<file path=customXml/itemProps1.xml><?xml version="1.0" encoding="utf-8"?>
<ds:datastoreItem xmlns:ds="http://schemas.openxmlformats.org/officeDocument/2006/customXml" ds:itemID="{88FF1135-A749-44F3-A9E4-9A68EF6C3739}"/>
</file>

<file path=customXml/itemProps2.xml><?xml version="1.0" encoding="utf-8"?>
<ds:datastoreItem xmlns:ds="http://schemas.openxmlformats.org/officeDocument/2006/customXml" ds:itemID="{54B49916-77C6-42C3-B8A3-D7360A2427CB}">
  <ds:schemaRefs>
    <ds:schemaRef ds:uri="http://schemas.microsoft.com/sharepoint/v3/contenttype/forms"/>
  </ds:schemaRefs>
</ds:datastoreItem>
</file>

<file path=customXml/itemProps3.xml><?xml version="1.0" encoding="utf-8"?>
<ds:datastoreItem xmlns:ds="http://schemas.openxmlformats.org/officeDocument/2006/customXml" ds:itemID="{C466F256-6E57-46E6-9898-1D073BF3A480}">
  <ds:schemaRefs>
    <ds:schemaRef ds:uri="http://schemas.microsoft.com/office/2006/metadata/properties"/>
    <ds:schemaRef ds:uri="4cbabf35-e31e-4545-aaea-771f885eb204"/>
    <ds:schemaRef ds:uri="http://purl.org/dc/terms/"/>
    <ds:schemaRef ds:uri="http://purl.org/dc/dcmitype/"/>
    <ds:schemaRef ds:uri="http://purl.org/dc/elements/1.1/"/>
    <ds:schemaRef ds:uri="http://schemas.microsoft.com/office/infopath/2007/PartnerControls"/>
    <ds:schemaRef ds:uri="http://schemas.microsoft.com/office/2006/documentManagement/types"/>
    <ds:schemaRef ds:uri="http://www.w3.org/XML/1998/namespace"/>
    <ds:schemaRef ds:uri="http://schemas.openxmlformats.org/package/2006/metadata/core-properties"/>
    <ds:schemaRef ds:uri="6dbc1ebf-5ea3-4358-a181-d47d47014e71"/>
  </ds:schemaRefs>
</ds:datastoreItem>
</file>

<file path=docProps/app.xml><?xml version="1.0" encoding="utf-8"?>
<Properties xmlns="http://schemas.openxmlformats.org/officeDocument/2006/extended-properties" xmlns:vt="http://schemas.openxmlformats.org/officeDocument/2006/docPropsVTypes">
  <Template/>
  <TotalTime>1487</TotalTime>
  <Words>5306</Words>
  <Application>Microsoft Office PowerPoint</Application>
  <PresentationFormat>Widescreen</PresentationFormat>
  <Paragraphs>584</Paragraphs>
  <Slides>58</Slides>
  <Notes>19</Notes>
  <HiddenSlides>0</HiddenSlides>
  <MMClips>0</MMClips>
  <ScaleCrop>false</ScaleCrop>
  <HeadingPairs>
    <vt:vector size="6" baseType="variant">
      <vt:variant>
        <vt:lpstr>Fonts Used</vt:lpstr>
      </vt:variant>
      <vt:variant>
        <vt:i4>11</vt:i4>
      </vt:variant>
      <vt:variant>
        <vt:lpstr>Theme</vt:lpstr>
      </vt:variant>
      <vt:variant>
        <vt:i4>4</vt:i4>
      </vt:variant>
      <vt:variant>
        <vt:lpstr>Slide Titles</vt:lpstr>
      </vt:variant>
      <vt:variant>
        <vt:i4>58</vt:i4>
      </vt:variant>
    </vt:vector>
  </HeadingPairs>
  <TitlesOfParts>
    <vt:vector size="73" baseType="lpstr">
      <vt:lpstr>Aptos</vt:lpstr>
      <vt:lpstr>Arial</vt:lpstr>
      <vt:lpstr>Arial,Sans-Serif</vt:lpstr>
      <vt:lpstr>Calibri</vt:lpstr>
      <vt:lpstr>Cambria Math</vt:lpstr>
      <vt:lpstr>Courier New</vt:lpstr>
      <vt:lpstr>Courier New,monospace</vt:lpstr>
      <vt:lpstr>Source Sans Pro Web</vt:lpstr>
      <vt:lpstr>Times New Roman</vt:lpstr>
      <vt:lpstr>Trebuchet MS</vt:lpstr>
      <vt:lpstr>Wingdings</vt:lpstr>
      <vt:lpstr>Office Theme</vt:lpstr>
      <vt:lpstr>Default Design</vt:lpstr>
      <vt:lpstr>1_Default Design</vt:lpstr>
      <vt:lpstr>2_Default Design</vt:lpstr>
      <vt:lpstr>2025 Regulatory Update</vt:lpstr>
      <vt:lpstr>Outline</vt:lpstr>
      <vt:lpstr>1. Laws, Regulations, and Policy</vt:lpstr>
      <vt:lpstr>Virginia – Drinking Water Program:  “Public Water Supplies Law”</vt:lpstr>
      <vt:lpstr>Virginia - Public Water Supplies Law</vt:lpstr>
      <vt:lpstr>Federal – Safe Drinking Water Act</vt:lpstr>
      <vt:lpstr>Federal – Safe Drinking Water Act</vt:lpstr>
      <vt:lpstr>Federal Regulations</vt:lpstr>
      <vt:lpstr>Code of Federal Regulations</vt:lpstr>
      <vt:lpstr>Virginia Regulations</vt:lpstr>
      <vt:lpstr>Waterworks Regulations</vt:lpstr>
      <vt:lpstr>Policy (Guidance Documents)</vt:lpstr>
      <vt:lpstr>Project Review &amp; Permit Procedures Manual</vt:lpstr>
      <vt:lpstr>Amendments to the Waterworks Regulations (12VAC5-590)</vt:lpstr>
      <vt:lpstr>Standard Regulatory Process</vt:lpstr>
      <vt:lpstr>Exempt Actions</vt:lpstr>
      <vt:lpstr>Exempt &amp; Standard Actions - Examples</vt:lpstr>
      <vt:lpstr>Unregulated Contaminant Monitoring Rule 5</vt:lpstr>
      <vt:lpstr>Where do the UCMRs fit in?</vt:lpstr>
      <vt:lpstr>UCMR 5 – Who’s covered?</vt:lpstr>
      <vt:lpstr>UCMR 5 – Timeline</vt:lpstr>
      <vt:lpstr>EPA Announces Final PFAS Rule – April 10, 2024</vt:lpstr>
      <vt:lpstr>PowerPoint Presentation</vt:lpstr>
      <vt:lpstr>Initial Monitoring – Due by April 27, 2027</vt:lpstr>
      <vt:lpstr>Federal PFAS Litigation &amp; Timeline</vt:lpstr>
      <vt:lpstr>5/14/25 - EPA Announces Changes in the PFAS Rule</vt:lpstr>
      <vt:lpstr>PFAS Data at www.vdh.virginia.gov/drinking-water/pfas</vt:lpstr>
      <vt:lpstr>Lead and Copper Rule Revisions (LCRR) Effective on October 16, 2024</vt:lpstr>
      <vt:lpstr>LCRR items that were deferred to LCRI Effective 11/1/2027</vt:lpstr>
      <vt:lpstr>Notification of Known or Potential Service Line Containing Lead 40 CFR 141.85(e)  </vt:lpstr>
      <vt:lpstr>Annual Reporting - Notification of Service Line Materials 40 CFR 141.90(e)(13), 40 CFR 141.90(f)(4)  </vt:lpstr>
      <vt:lpstr>Templates Available</vt:lpstr>
      <vt:lpstr>Health Effects Language 40 CFR 141.85(a)(a)(ii)</vt:lpstr>
      <vt:lpstr>Tier 1 Public Notice – Following a Lead Action Level Exceedance 40 CFR 141.201 (a)(3)(vi)</vt:lpstr>
      <vt:lpstr>Tier 1 Public Notification Reporting 40 CFR 141.201 (c)(3)</vt:lpstr>
      <vt:lpstr>Tier 1 Public Notification Reporting Requirements 40 CFR 141.31</vt:lpstr>
      <vt:lpstr>LCRR - Consumer Confidence Reports 40 CFR 141.153 (d)(4) Detected contaminants</vt:lpstr>
      <vt:lpstr>LCRR - Consumer Confidence Reports 40 CFR 141.154 (d)(1) Required additional health information</vt:lpstr>
      <vt:lpstr>What should waterworks do to prepare for November 1, 2027? </vt:lpstr>
      <vt:lpstr>What should waterworks do to prepare for November 1, 2027? </vt:lpstr>
      <vt:lpstr>Mandatory Reporting of Failures and Malfunctions - 2 Hour Reporting Requirement</vt:lpstr>
      <vt:lpstr>The New Reporting Law </vt:lpstr>
      <vt:lpstr>The New Reporting Law </vt:lpstr>
      <vt:lpstr>The New Reporting Law </vt:lpstr>
      <vt:lpstr>The New Reporting Law </vt:lpstr>
      <vt:lpstr>The New Reporting Law </vt:lpstr>
      <vt:lpstr>The New Reporting Law</vt:lpstr>
      <vt:lpstr>The New Reporting Law </vt:lpstr>
      <vt:lpstr>The New Reporting Law </vt:lpstr>
      <vt:lpstr>The New Reporting Law </vt:lpstr>
      <vt:lpstr>Widespread disruption of water service</vt:lpstr>
      <vt:lpstr>A significant potential to cause a widespread disruption of water service</vt:lpstr>
      <vt:lpstr>Contaminant Release</vt:lpstr>
      <vt:lpstr>Equipment failure examples*</vt:lpstr>
      <vt:lpstr>Equipment failure examples*</vt:lpstr>
      <vt:lpstr>Consumer Confidence Report Rule( CCR3) Revisions (Effective 2027)</vt:lpstr>
      <vt:lpstr>Other Rules</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lhughes</dc:creator>
  <cp:lastModifiedBy>Edelman, Robert (VDH)</cp:lastModifiedBy>
  <cp:revision>40</cp:revision>
  <dcterms:created xsi:type="dcterms:W3CDTF">2022-06-13T12:03:29Z</dcterms:created>
  <dcterms:modified xsi:type="dcterms:W3CDTF">2025-06-27T16:00:35Z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2021-07-12T00:00:00Z</vt:filetime>
  </property>
  <property fmtid="{D5CDD505-2E9C-101B-9397-08002B2CF9AE}" pid="3" name="Creator">
    <vt:lpwstr>Acrobat PDFMaker 20 for PowerPoint</vt:lpwstr>
  </property>
  <property fmtid="{D5CDD505-2E9C-101B-9397-08002B2CF9AE}" pid="4" name="LastSaved">
    <vt:filetime>2022-06-13T00:00:00Z</vt:filetime>
  </property>
  <property fmtid="{D5CDD505-2E9C-101B-9397-08002B2CF9AE}" pid="5" name="ContentTypeId">
    <vt:lpwstr>0x010100ED8BFC71547FCD42BCB99DD1BE11C631</vt:lpwstr>
  </property>
  <property fmtid="{D5CDD505-2E9C-101B-9397-08002B2CF9AE}" pid="6" name="Order">
    <vt:r8>201000</vt:r8>
  </property>
  <property fmtid="{D5CDD505-2E9C-101B-9397-08002B2CF9AE}" pid="7" name="MediaServiceImageTags">
    <vt:lpwstr/>
  </property>
</Properties>
</file>