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2"/>
  </p:notesMasterIdLst>
  <p:handoutMasterIdLst>
    <p:handoutMasterId r:id="rId63"/>
  </p:handoutMasterIdLst>
  <p:sldIdLst>
    <p:sldId id="1458" r:id="rId5"/>
    <p:sldId id="1477" r:id="rId6"/>
    <p:sldId id="1476" r:id="rId7"/>
    <p:sldId id="1448" r:id="rId8"/>
    <p:sldId id="1054" r:id="rId9"/>
    <p:sldId id="1447" r:id="rId10"/>
    <p:sldId id="1056" r:id="rId11"/>
    <p:sldId id="1062" r:id="rId12"/>
    <p:sldId id="1061" r:id="rId13"/>
    <p:sldId id="1480" r:id="rId14"/>
    <p:sldId id="1481" r:id="rId15"/>
    <p:sldId id="286" r:id="rId16"/>
    <p:sldId id="1470" r:id="rId17"/>
    <p:sldId id="1453" r:id="rId18"/>
    <p:sldId id="1109" r:id="rId19"/>
    <p:sldId id="268" r:id="rId20"/>
    <p:sldId id="1086" r:id="rId21"/>
    <p:sldId id="1087" r:id="rId22"/>
    <p:sldId id="1461" r:id="rId23"/>
    <p:sldId id="306" r:id="rId24"/>
    <p:sldId id="1459" r:id="rId25"/>
    <p:sldId id="1460" r:id="rId26"/>
    <p:sldId id="1482" r:id="rId27"/>
    <p:sldId id="269" r:id="rId28"/>
    <p:sldId id="271" r:id="rId29"/>
    <p:sldId id="1462" r:id="rId30"/>
    <p:sldId id="272" r:id="rId31"/>
    <p:sldId id="1463" r:id="rId32"/>
    <p:sldId id="1464" r:id="rId33"/>
    <p:sldId id="1108" r:id="rId34"/>
    <p:sldId id="1465" r:id="rId35"/>
    <p:sldId id="273" r:id="rId36"/>
    <p:sldId id="274" r:id="rId37"/>
    <p:sldId id="276" r:id="rId38"/>
    <p:sldId id="278" r:id="rId39"/>
    <p:sldId id="279" r:id="rId40"/>
    <p:sldId id="280" r:id="rId41"/>
    <p:sldId id="281" r:id="rId42"/>
    <p:sldId id="285" r:id="rId43"/>
    <p:sldId id="1099" r:id="rId44"/>
    <p:sldId id="1101" r:id="rId45"/>
    <p:sldId id="1468" r:id="rId46"/>
    <p:sldId id="1469" r:id="rId47"/>
    <p:sldId id="1479" r:id="rId48"/>
    <p:sldId id="1397" r:id="rId49"/>
    <p:sldId id="1442" r:id="rId50"/>
    <p:sldId id="1381" r:id="rId51"/>
    <p:sldId id="1378" r:id="rId52"/>
    <p:sldId id="1383" r:id="rId53"/>
    <p:sldId id="1384" r:id="rId54"/>
    <p:sldId id="1457" r:id="rId55"/>
    <p:sldId id="1398" r:id="rId56"/>
    <p:sldId id="1399" r:id="rId57"/>
    <p:sldId id="1088" r:id="rId58"/>
    <p:sldId id="1089" r:id="rId59"/>
    <p:sldId id="1092" r:id="rId60"/>
    <p:sldId id="1009" r:id="rId61"/>
  </p:sldIdLst>
  <p:sldSz cx="9144000" cy="5143500" type="screen16x9"/>
  <p:notesSz cx="7315200" cy="9601200"/>
  <p:custDataLst>
    <p:tags r:id="rId6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 Craig" initials="SC" lastIdx="2" clrIdx="0">
    <p:extLst>
      <p:ext uri="{19B8F6BF-5375-455C-9EA6-DF929625EA0E}">
        <p15:presenceInfo xmlns:p15="http://schemas.microsoft.com/office/powerpoint/2012/main" userId="S::SCraig@vrsa.us::2f7aa2c4-ba8e-4585-8484-db06bd6d994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15088"/>
    <a:srgbClr val="C3B525"/>
    <a:srgbClr val="5B7F95"/>
    <a:srgbClr val="003C71"/>
    <a:srgbClr val="919D9D"/>
    <a:srgbClr val="653279"/>
    <a:srgbClr val="ED8B00"/>
    <a:srgbClr val="8BAEA2"/>
    <a:srgbClr val="BBA600"/>
    <a:srgbClr val="7F9C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907" autoAdjust="0"/>
    <p:restoredTop sz="85322" autoAdjust="0"/>
  </p:normalViewPr>
  <p:slideViewPr>
    <p:cSldViewPr>
      <p:cViewPr varScale="1">
        <p:scale>
          <a:sx n="121" d="100"/>
          <a:sy n="121" d="100"/>
        </p:scale>
        <p:origin x="366" y="108"/>
      </p:cViewPr>
      <p:guideLst>
        <p:guide orient="horz" pos="1620"/>
        <p:guide pos="2880"/>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117" d="100"/>
          <a:sy n="117" d="100"/>
        </p:scale>
        <p:origin x="4496" y="17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handoutMaster" Target="handoutMasters/handoutMaster1.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gs" Target="tags/tag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7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dward Shelton" userId="0f5af2b1-3bae-40d0-85b6-2047dd92d92d" providerId="ADAL" clId="{A11965BC-ABB0-4FD7-BD37-06C98B5F6CE5}"/>
    <pc:docChg chg="delSld modSld">
      <pc:chgData name="Edward Shelton" userId="0f5af2b1-3bae-40d0-85b6-2047dd92d92d" providerId="ADAL" clId="{A11965BC-ABB0-4FD7-BD37-06C98B5F6CE5}" dt="2023-02-18T16:41:09.034" v="3" actId="729"/>
      <pc:docMkLst>
        <pc:docMk/>
      </pc:docMkLst>
      <pc:sldChg chg="del">
        <pc:chgData name="Edward Shelton" userId="0f5af2b1-3bae-40d0-85b6-2047dd92d92d" providerId="ADAL" clId="{A11965BC-ABB0-4FD7-BD37-06C98B5F6CE5}" dt="2023-02-02T21:01:13.777" v="0" actId="47"/>
        <pc:sldMkLst>
          <pc:docMk/>
          <pc:sldMk cId="2788869564" sldId="1439"/>
        </pc:sldMkLst>
      </pc:sldChg>
      <pc:sldChg chg="del">
        <pc:chgData name="Edward Shelton" userId="0f5af2b1-3bae-40d0-85b6-2047dd92d92d" providerId="ADAL" clId="{A11965BC-ABB0-4FD7-BD37-06C98B5F6CE5}" dt="2023-02-02T21:25:03.299" v="2" actId="47"/>
        <pc:sldMkLst>
          <pc:docMk/>
          <pc:sldMk cId="152790474" sldId="1440"/>
        </pc:sldMkLst>
      </pc:sldChg>
      <pc:sldChg chg="del">
        <pc:chgData name="Edward Shelton" userId="0f5af2b1-3bae-40d0-85b6-2047dd92d92d" providerId="ADAL" clId="{A11965BC-ABB0-4FD7-BD37-06C98B5F6CE5}" dt="2023-02-02T21:13:28.063" v="1" actId="47"/>
        <pc:sldMkLst>
          <pc:docMk/>
          <pc:sldMk cId="4223558249" sldId="1449"/>
        </pc:sldMkLst>
      </pc:sldChg>
      <pc:sldChg chg="mod modShow">
        <pc:chgData name="Edward Shelton" userId="0f5af2b1-3bae-40d0-85b6-2047dd92d92d" providerId="ADAL" clId="{A11965BC-ABB0-4FD7-BD37-06C98B5F6CE5}" dt="2023-02-18T16:41:09.034" v="3" actId="729"/>
        <pc:sldMkLst>
          <pc:docMk/>
          <pc:sldMk cId="659438083" sldId="1469"/>
        </pc:sldMkLst>
      </pc:sldChg>
    </pc:docChg>
  </pc:docChgLst>
  <pc:docChgLst>
    <pc:chgData name="Edward Shelton" userId="0f5af2b1-3bae-40d0-85b6-2047dd92d92d" providerId="ADAL" clId="{721F75A1-E04E-4F99-BB24-842B7DD35C09}"/>
    <pc:docChg chg="undo custSel addSld delSld modSld sldOrd">
      <pc:chgData name="Edward Shelton" userId="0f5af2b1-3bae-40d0-85b6-2047dd92d92d" providerId="ADAL" clId="{721F75A1-E04E-4F99-BB24-842B7DD35C09}" dt="2023-05-10T12:43:07.052" v="1766" actId="47"/>
      <pc:docMkLst>
        <pc:docMk/>
      </pc:docMkLst>
      <pc:sldChg chg="addSp modSp add mod">
        <pc:chgData name="Edward Shelton" userId="0f5af2b1-3bae-40d0-85b6-2047dd92d92d" providerId="ADAL" clId="{721F75A1-E04E-4F99-BB24-842B7DD35C09}" dt="2023-05-10T12:29:31.132" v="589" actId="255"/>
        <pc:sldMkLst>
          <pc:docMk/>
          <pc:sldMk cId="2436207886" sldId="268"/>
        </pc:sldMkLst>
      </pc:sldChg>
      <pc:sldChg chg="modSp add mod">
        <pc:chgData name="Edward Shelton" userId="0f5af2b1-3bae-40d0-85b6-2047dd92d92d" providerId="ADAL" clId="{721F75A1-E04E-4F99-BB24-842B7DD35C09}" dt="2023-05-10T12:37:50.006" v="1712" actId="27636"/>
        <pc:sldMkLst>
          <pc:docMk/>
          <pc:sldMk cId="1108726892" sldId="269"/>
        </pc:sldMkLst>
      </pc:sldChg>
      <pc:sldChg chg="modSp add del mod">
        <pc:chgData name="Edward Shelton" userId="0f5af2b1-3bae-40d0-85b6-2047dd92d92d" providerId="ADAL" clId="{721F75A1-E04E-4F99-BB24-842B7DD35C09}" dt="2023-05-10T12:38:01.828" v="1716" actId="47"/>
        <pc:sldMkLst>
          <pc:docMk/>
          <pc:sldMk cId="679088748" sldId="270"/>
        </pc:sldMkLst>
      </pc:sldChg>
      <pc:sldChg chg="modSp add mod">
        <pc:chgData name="Edward Shelton" userId="0f5af2b1-3bae-40d0-85b6-2047dd92d92d" providerId="ADAL" clId="{721F75A1-E04E-4F99-BB24-842B7DD35C09}" dt="2023-05-10T12:38:22.442" v="1721" actId="207"/>
        <pc:sldMkLst>
          <pc:docMk/>
          <pc:sldMk cId="1402793452" sldId="271"/>
        </pc:sldMkLst>
      </pc:sldChg>
      <pc:sldChg chg="modSp add mod">
        <pc:chgData name="Edward Shelton" userId="0f5af2b1-3bae-40d0-85b6-2047dd92d92d" providerId="ADAL" clId="{721F75A1-E04E-4F99-BB24-842B7DD35C09}" dt="2023-05-10T12:38:57.824" v="1727" actId="27636"/>
        <pc:sldMkLst>
          <pc:docMk/>
          <pc:sldMk cId="1415726152" sldId="272"/>
        </pc:sldMkLst>
      </pc:sldChg>
      <pc:sldChg chg="modSp add mod">
        <pc:chgData name="Edward Shelton" userId="0f5af2b1-3bae-40d0-85b6-2047dd92d92d" providerId="ADAL" clId="{721F75A1-E04E-4F99-BB24-842B7DD35C09}" dt="2023-05-10T12:39:20.045" v="1729" actId="27636"/>
        <pc:sldMkLst>
          <pc:docMk/>
          <pc:sldMk cId="3699915692" sldId="273"/>
        </pc:sldMkLst>
      </pc:sldChg>
      <pc:sldChg chg="modSp add mod">
        <pc:chgData name="Edward Shelton" userId="0f5af2b1-3bae-40d0-85b6-2047dd92d92d" providerId="ADAL" clId="{721F75A1-E04E-4F99-BB24-842B7DD35C09}" dt="2023-05-10T12:40:07.397" v="1732" actId="27636"/>
        <pc:sldMkLst>
          <pc:docMk/>
          <pc:sldMk cId="728598020" sldId="274"/>
        </pc:sldMkLst>
      </pc:sldChg>
      <pc:sldChg chg="modSp add mod modAnim">
        <pc:chgData name="Edward Shelton" userId="0f5af2b1-3bae-40d0-85b6-2047dd92d92d" providerId="ADAL" clId="{721F75A1-E04E-4F99-BB24-842B7DD35C09}" dt="2023-05-10T12:41:00.322" v="1754" actId="403"/>
        <pc:sldMkLst>
          <pc:docMk/>
          <pc:sldMk cId="954541428" sldId="276"/>
        </pc:sldMkLst>
      </pc:sldChg>
      <pc:sldChg chg="modSp add mod">
        <pc:chgData name="Edward Shelton" userId="0f5af2b1-3bae-40d0-85b6-2047dd92d92d" providerId="ADAL" clId="{721F75A1-E04E-4F99-BB24-842B7DD35C09}" dt="2023-05-10T12:41:38.336" v="1757" actId="27636"/>
        <pc:sldMkLst>
          <pc:docMk/>
          <pc:sldMk cId="1282947720" sldId="278"/>
        </pc:sldMkLst>
      </pc:sldChg>
      <pc:sldChg chg="modSp add mod">
        <pc:chgData name="Edward Shelton" userId="0f5af2b1-3bae-40d0-85b6-2047dd92d92d" providerId="ADAL" clId="{721F75A1-E04E-4F99-BB24-842B7DD35C09}" dt="2023-05-10T12:41:38.388" v="1758" actId="27636"/>
        <pc:sldMkLst>
          <pc:docMk/>
          <pc:sldMk cId="829755914" sldId="279"/>
        </pc:sldMkLst>
      </pc:sldChg>
      <pc:sldChg chg="modSp add mod">
        <pc:chgData name="Edward Shelton" userId="0f5af2b1-3bae-40d0-85b6-2047dd92d92d" providerId="ADAL" clId="{721F75A1-E04E-4F99-BB24-842B7DD35C09}" dt="2023-05-10T12:42:12.996" v="1764" actId="115"/>
        <pc:sldMkLst>
          <pc:docMk/>
          <pc:sldMk cId="3851748299" sldId="280"/>
        </pc:sldMkLst>
      </pc:sldChg>
      <pc:sldChg chg="modSp add mod">
        <pc:chgData name="Edward Shelton" userId="0f5af2b1-3bae-40d0-85b6-2047dd92d92d" providerId="ADAL" clId="{721F75A1-E04E-4F99-BB24-842B7DD35C09}" dt="2023-05-10T12:41:38.429" v="1761" actId="27636"/>
        <pc:sldMkLst>
          <pc:docMk/>
          <pc:sldMk cId="3250431192" sldId="281"/>
        </pc:sldMkLst>
      </pc:sldChg>
      <pc:sldChg chg="modSp add mod">
        <pc:chgData name="Edward Shelton" userId="0f5af2b1-3bae-40d0-85b6-2047dd92d92d" providerId="ADAL" clId="{721F75A1-E04E-4F99-BB24-842B7DD35C09}" dt="2023-05-10T12:41:38.437" v="1762" actId="27636"/>
        <pc:sldMkLst>
          <pc:docMk/>
          <pc:sldMk cId="3725091415" sldId="285"/>
        </pc:sldMkLst>
      </pc:sldChg>
      <pc:sldChg chg="modSp add mod ord">
        <pc:chgData name="Edward Shelton" userId="0f5af2b1-3bae-40d0-85b6-2047dd92d92d" providerId="ADAL" clId="{721F75A1-E04E-4F99-BB24-842B7DD35C09}" dt="2023-05-10T12:25:51.154" v="310"/>
        <pc:sldMkLst>
          <pc:docMk/>
          <pc:sldMk cId="2007605657" sldId="286"/>
        </pc:sldMkLst>
      </pc:sldChg>
      <pc:sldChg chg="del">
        <pc:chgData name="Edward Shelton" userId="0f5af2b1-3bae-40d0-85b6-2047dd92d92d" providerId="ADAL" clId="{721F75A1-E04E-4F99-BB24-842B7DD35C09}" dt="2023-05-10T12:29:01.141" v="564" actId="47"/>
        <pc:sldMkLst>
          <pc:docMk/>
          <pc:sldMk cId="2054428558" sldId="304"/>
        </pc:sldMkLst>
      </pc:sldChg>
      <pc:sldChg chg="modSp mod ord">
        <pc:chgData name="Edward Shelton" userId="0f5af2b1-3bae-40d0-85b6-2047dd92d92d" providerId="ADAL" clId="{721F75A1-E04E-4F99-BB24-842B7DD35C09}" dt="2023-05-10T12:32:30.129" v="996" actId="20577"/>
        <pc:sldMkLst>
          <pc:docMk/>
          <pc:sldMk cId="2156184947" sldId="306"/>
        </pc:sldMkLst>
      </pc:sldChg>
      <pc:sldChg chg="del">
        <pc:chgData name="Edward Shelton" userId="0f5af2b1-3bae-40d0-85b6-2047dd92d92d" providerId="ADAL" clId="{721F75A1-E04E-4F99-BB24-842B7DD35C09}" dt="2023-05-10T12:19:11.625" v="242" actId="47"/>
        <pc:sldMkLst>
          <pc:docMk/>
          <pc:sldMk cId="2190884421" sldId="1052"/>
        </pc:sldMkLst>
      </pc:sldChg>
      <pc:sldChg chg="ord">
        <pc:chgData name="Edward Shelton" userId="0f5af2b1-3bae-40d0-85b6-2047dd92d92d" providerId="ADAL" clId="{721F75A1-E04E-4F99-BB24-842B7DD35C09}" dt="2023-05-10T12:19:20.452" v="244"/>
        <pc:sldMkLst>
          <pc:docMk/>
          <pc:sldMk cId="1679044601" sldId="1054"/>
        </pc:sldMkLst>
      </pc:sldChg>
      <pc:sldChg chg="del">
        <pc:chgData name="Edward Shelton" userId="0f5af2b1-3bae-40d0-85b6-2047dd92d92d" providerId="ADAL" clId="{721F75A1-E04E-4F99-BB24-842B7DD35C09}" dt="2023-05-10T12:19:30.520" v="246" actId="47"/>
        <pc:sldMkLst>
          <pc:docMk/>
          <pc:sldMk cId="3228960724" sldId="1055"/>
        </pc:sldMkLst>
      </pc:sldChg>
      <pc:sldChg chg="del">
        <pc:chgData name="Edward Shelton" userId="0f5af2b1-3bae-40d0-85b6-2047dd92d92d" providerId="ADAL" clId="{721F75A1-E04E-4F99-BB24-842B7DD35C09}" dt="2023-05-10T12:19:40.180" v="251" actId="47"/>
        <pc:sldMkLst>
          <pc:docMk/>
          <pc:sldMk cId="1240785893" sldId="1066"/>
        </pc:sldMkLst>
      </pc:sldChg>
      <pc:sldChg chg="del">
        <pc:chgData name="Edward Shelton" userId="0f5af2b1-3bae-40d0-85b6-2047dd92d92d" providerId="ADAL" clId="{721F75A1-E04E-4F99-BB24-842B7DD35C09}" dt="2023-05-10T12:26:03.289" v="311" actId="47"/>
        <pc:sldMkLst>
          <pc:docMk/>
          <pc:sldMk cId="2141070985" sldId="1071"/>
        </pc:sldMkLst>
      </pc:sldChg>
      <pc:sldChg chg="del">
        <pc:chgData name="Edward Shelton" userId="0f5af2b1-3bae-40d0-85b6-2047dd92d92d" providerId="ADAL" clId="{721F75A1-E04E-4F99-BB24-842B7DD35C09}" dt="2023-05-10T12:29:04.897" v="565" actId="47"/>
        <pc:sldMkLst>
          <pc:docMk/>
          <pc:sldMk cId="2144534521" sldId="1077"/>
        </pc:sldMkLst>
      </pc:sldChg>
      <pc:sldChg chg="modSp mod ord">
        <pc:chgData name="Edward Shelton" userId="0f5af2b1-3bae-40d0-85b6-2047dd92d92d" providerId="ADAL" clId="{721F75A1-E04E-4F99-BB24-842B7DD35C09}" dt="2023-05-10T12:30:02.354" v="654"/>
        <pc:sldMkLst>
          <pc:docMk/>
          <pc:sldMk cId="181833870" sldId="1086"/>
        </pc:sldMkLst>
      </pc:sldChg>
      <pc:sldChg chg="ord">
        <pc:chgData name="Edward Shelton" userId="0f5af2b1-3bae-40d0-85b6-2047dd92d92d" providerId="ADAL" clId="{721F75A1-E04E-4F99-BB24-842B7DD35C09}" dt="2023-05-10T12:30:54.266" v="662"/>
        <pc:sldMkLst>
          <pc:docMk/>
          <pc:sldMk cId="228803456" sldId="1087"/>
        </pc:sldMkLst>
      </pc:sldChg>
      <pc:sldChg chg="del">
        <pc:chgData name="Edward Shelton" userId="0f5af2b1-3bae-40d0-85b6-2047dd92d92d" providerId="ADAL" clId="{721F75A1-E04E-4F99-BB24-842B7DD35C09}" dt="2023-05-10T12:34:18.843" v="1483" actId="47"/>
        <pc:sldMkLst>
          <pc:docMk/>
          <pc:sldMk cId="1430203813" sldId="1090"/>
        </pc:sldMkLst>
      </pc:sldChg>
      <pc:sldChg chg="del">
        <pc:chgData name="Edward Shelton" userId="0f5af2b1-3bae-40d0-85b6-2047dd92d92d" providerId="ADAL" clId="{721F75A1-E04E-4F99-BB24-842B7DD35C09}" dt="2023-05-10T12:36:39.488" v="1710" actId="47"/>
        <pc:sldMkLst>
          <pc:docMk/>
          <pc:sldMk cId="1636180183" sldId="1093"/>
        </pc:sldMkLst>
      </pc:sldChg>
      <pc:sldChg chg="del">
        <pc:chgData name="Edward Shelton" userId="0f5af2b1-3bae-40d0-85b6-2047dd92d92d" providerId="ADAL" clId="{721F75A1-E04E-4F99-BB24-842B7DD35C09}" dt="2023-05-10T12:29:07.450" v="567" actId="47"/>
        <pc:sldMkLst>
          <pc:docMk/>
          <pc:sldMk cId="105439509" sldId="1110"/>
        </pc:sldMkLst>
      </pc:sldChg>
      <pc:sldChg chg="del">
        <pc:chgData name="Edward Shelton" userId="0f5af2b1-3bae-40d0-85b6-2047dd92d92d" providerId="ADAL" clId="{721F75A1-E04E-4F99-BB24-842B7DD35C09}" dt="2023-05-10T12:29:06.412" v="566" actId="47"/>
        <pc:sldMkLst>
          <pc:docMk/>
          <pc:sldMk cId="3082985751" sldId="1111"/>
        </pc:sldMkLst>
      </pc:sldChg>
      <pc:sldChg chg="del">
        <pc:chgData name="Edward Shelton" userId="0f5af2b1-3bae-40d0-85b6-2047dd92d92d" providerId="ADAL" clId="{721F75A1-E04E-4F99-BB24-842B7DD35C09}" dt="2023-05-10T12:29:11.322" v="568" actId="47"/>
        <pc:sldMkLst>
          <pc:docMk/>
          <pc:sldMk cId="3916694255" sldId="1112"/>
        </pc:sldMkLst>
      </pc:sldChg>
      <pc:sldChg chg="del">
        <pc:chgData name="Edward Shelton" userId="0f5af2b1-3bae-40d0-85b6-2047dd92d92d" providerId="ADAL" clId="{721F75A1-E04E-4F99-BB24-842B7DD35C09}" dt="2023-05-10T12:19:37.416" v="249" actId="47"/>
        <pc:sldMkLst>
          <pc:docMk/>
          <pc:sldMk cId="3827020142" sldId="1443"/>
        </pc:sldMkLst>
      </pc:sldChg>
      <pc:sldChg chg="del">
        <pc:chgData name="Edward Shelton" userId="0f5af2b1-3bae-40d0-85b6-2047dd92d92d" providerId="ADAL" clId="{721F75A1-E04E-4F99-BB24-842B7DD35C09}" dt="2023-05-10T12:19:36.272" v="248" actId="47"/>
        <pc:sldMkLst>
          <pc:docMk/>
          <pc:sldMk cId="2184841236" sldId="1444"/>
        </pc:sldMkLst>
      </pc:sldChg>
      <pc:sldChg chg="del">
        <pc:chgData name="Edward Shelton" userId="0f5af2b1-3bae-40d0-85b6-2047dd92d92d" providerId="ADAL" clId="{721F75A1-E04E-4F99-BB24-842B7DD35C09}" dt="2023-05-10T12:19:06.657" v="240" actId="47"/>
        <pc:sldMkLst>
          <pc:docMk/>
          <pc:sldMk cId="2295468033" sldId="1445"/>
        </pc:sldMkLst>
      </pc:sldChg>
      <pc:sldChg chg="del">
        <pc:chgData name="Edward Shelton" userId="0f5af2b1-3bae-40d0-85b6-2047dd92d92d" providerId="ADAL" clId="{721F75A1-E04E-4F99-BB24-842B7DD35C09}" dt="2023-05-10T12:19:10.530" v="241" actId="47"/>
        <pc:sldMkLst>
          <pc:docMk/>
          <pc:sldMk cId="4018083165" sldId="1446"/>
        </pc:sldMkLst>
      </pc:sldChg>
      <pc:sldChg chg="ord">
        <pc:chgData name="Edward Shelton" userId="0f5af2b1-3bae-40d0-85b6-2047dd92d92d" providerId="ADAL" clId="{721F75A1-E04E-4F99-BB24-842B7DD35C09}" dt="2023-05-10T12:18:51.220" v="237"/>
        <pc:sldMkLst>
          <pc:docMk/>
          <pc:sldMk cId="4051788476" sldId="1448"/>
        </pc:sldMkLst>
      </pc:sldChg>
      <pc:sldChg chg="del">
        <pc:chgData name="Edward Shelton" userId="0f5af2b1-3bae-40d0-85b6-2047dd92d92d" providerId="ADAL" clId="{721F75A1-E04E-4F99-BB24-842B7DD35C09}" dt="2023-05-10T12:19:29.784" v="245" actId="47"/>
        <pc:sldMkLst>
          <pc:docMk/>
          <pc:sldMk cId="3087839305" sldId="1450"/>
        </pc:sldMkLst>
      </pc:sldChg>
      <pc:sldChg chg="del">
        <pc:chgData name="Edward Shelton" userId="0f5af2b1-3bae-40d0-85b6-2047dd92d92d" providerId="ADAL" clId="{721F75A1-E04E-4F99-BB24-842B7DD35C09}" dt="2023-05-10T12:19:32.840" v="247" actId="47"/>
        <pc:sldMkLst>
          <pc:docMk/>
          <pc:sldMk cId="3179996682" sldId="1451"/>
        </pc:sldMkLst>
      </pc:sldChg>
      <pc:sldChg chg="del">
        <pc:chgData name="Edward Shelton" userId="0f5af2b1-3bae-40d0-85b6-2047dd92d92d" providerId="ADAL" clId="{721F75A1-E04E-4F99-BB24-842B7DD35C09}" dt="2023-05-10T12:19:39.194" v="250" actId="47"/>
        <pc:sldMkLst>
          <pc:docMk/>
          <pc:sldMk cId="2629708268" sldId="1452"/>
        </pc:sldMkLst>
      </pc:sldChg>
      <pc:sldChg chg="del">
        <pc:chgData name="Edward Shelton" userId="0f5af2b1-3bae-40d0-85b6-2047dd92d92d" providerId="ADAL" clId="{721F75A1-E04E-4F99-BB24-842B7DD35C09}" dt="2023-05-10T12:36:38.142" v="1709" actId="47"/>
        <pc:sldMkLst>
          <pc:docMk/>
          <pc:sldMk cId="2919126675" sldId="1456"/>
        </pc:sldMkLst>
      </pc:sldChg>
      <pc:sldChg chg="modSp mod">
        <pc:chgData name="Edward Shelton" userId="0f5af2b1-3bae-40d0-85b6-2047dd92d92d" providerId="ADAL" clId="{721F75A1-E04E-4F99-BB24-842B7DD35C09}" dt="2023-05-10T12:17:10.513" v="47" actId="20577"/>
        <pc:sldMkLst>
          <pc:docMk/>
          <pc:sldMk cId="2926150415" sldId="1458"/>
        </pc:sldMkLst>
      </pc:sldChg>
      <pc:sldChg chg="ord">
        <pc:chgData name="Edward Shelton" userId="0f5af2b1-3bae-40d0-85b6-2047dd92d92d" providerId="ADAL" clId="{721F75A1-E04E-4F99-BB24-842B7DD35C09}" dt="2023-05-10T12:30:41.108" v="660"/>
        <pc:sldMkLst>
          <pc:docMk/>
          <pc:sldMk cId="3984632230" sldId="1459"/>
        </pc:sldMkLst>
      </pc:sldChg>
      <pc:sldChg chg="ord">
        <pc:chgData name="Edward Shelton" userId="0f5af2b1-3bae-40d0-85b6-2047dd92d92d" providerId="ADAL" clId="{721F75A1-E04E-4F99-BB24-842B7DD35C09}" dt="2023-05-10T12:30:14.082" v="656"/>
        <pc:sldMkLst>
          <pc:docMk/>
          <pc:sldMk cId="562702032" sldId="1460"/>
        </pc:sldMkLst>
      </pc:sldChg>
      <pc:sldChg chg="ord">
        <pc:chgData name="Edward Shelton" userId="0f5af2b1-3bae-40d0-85b6-2047dd92d92d" providerId="ADAL" clId="{721F75A1-E04E-4F99-BB24-842B7DD35C09}" dt="2023-05-10T12:31:01.154" v="664"/>
        <pc:sldMkLst>
          <pc:docMk/>
          <pc:sldMk cId="3856902018" sldId="1461"/>
        </pc:sldMkLst>
      </pc:sldChg>
      <pc:sldChg chg="delSp modSp mod">
        <pc:chgData name="Edward Shelton" userId="0f5af2b1-3bae-40d0-85b6-2047dd92d92d" providerId="ADAL" clId="{721F75A1-E04E-4F99-BB24-842B7DD35C09}" dt="2023-05-10T12:38:46.528" v="1725" actId="404"/>
        <pc:sldMkLst>
          <pc:docMk/>
          <pc:sldMk cId="337029602" sldId="1462"/>
        </pc:sldMkLst>
      </pc:sldChg>
      <pc:sldChg chg="modSp mod">
        <pc:chgData name="Edward Shelton" userId="0f5af2b1-3bae-40d0-85b6-2047dd92d92d" providerId="ADAL" clId="{721F75A1-E04E-4F99-BB24-842B7DD35C09}" dt="2023-05-10T12:35:43.781" v="1708" actId="20577"/>
        <pc:sldMkLst>
          <pc:docMk/>
          <pc:sldMk cId="3188101411" sldId="1465"/>
        </pc:sldMkLst>
      </pc:sldChg>
      <pc:sldChg chg="mod modShow">
        <pc:chgData name="Edward Shelton" userId="0f5af2b1-3bae-40d0-85b6-2047dd92d92d" providerId="ADAL" clId="{721F75A1-E04E-4F99-BB24-842B7DD35C09}" dt="2023-05-10T12:42:47.948" v="1765" actId="729"/>
        <pc:sldMkLst>
          <pc:docMk/>
          <pc:sldMk cId="659438083" sldId="1469"/>
        </pc:sldMkLst>
      </pc:sldChg>
      <pc:sldChg chg="modSp mod ord">
        <pc:chgData name="Edward Shelton" userId="0f5af2b1-3bae-40d0-85b6-2047dd92d92d" providerId="ADAL" clId="{721F75A1-E04E-4F99-BB24-842B7DD35C09}" dt="2023-05-10T12:25:09.024" v="302" actId="20577"/>
        <pc:sldMkLst>
          <pc:docMk/>
          <pc:sldMk cId="3581493589" sldId="1470"/>
        </pc:sldMkLst>
      </pc:sldChg>
      <pc:sldChg chg="del">
        <pc:chgData name="Edward Shelton" userId="0f5af2b1-3bae-40d0-85b6-2047dd92d92d" providerId="ADAL" clId="{721F75A1-E04E-4F99-BB24-842B7DD35C09}" dt="2023-05-10T12:43:07.052" v="1766" actId="47"/>
        <pc:sldMkLst>
          <pc:docMk/>
          <pc:sldMk cId="1916476311" sldId="1471"/>
        </pc:sldMkLst>
      </pc:sldChg>
      <pc:sldChg chg="del">
        <pc:chgData name="Edward Shelton" userId="0f5af2b1-3bae-40d0-85b6-2047dd92d92d" providerId="ADAL" clId="{721F75A1-E04E-4F99-BB24-842B7DD35C09}" dt="2023-05-10T12:43:07.052" v="1766" actId="47"/>
        <pc:sldMkLst>
          <pc:docMk/>
          <pc:sldMk cId="2440768194" sldId="1472"/>
        </pc:sldMkLst>
      </pc:sldChg>
      <pc:sldChg chg="del">
        <pc:chgData name="Edward Shelton" userId="0f5af2b1-3bae-40d0-85b6-2047dd92d92d" providerId="ADAL" clId="{721F75A1-E04E-4F99-BB24-842B7DD35C09}" dt="2023-05-10T12:43:07.052" v="1766" actId="47"/>
        <pc:sldMkLst>
          <pc:docMk/>
          <pc:sldMk cId="2177504411" sldId="1473"/>
        </pc:sldMkLst>
      </pc:sldChg>
      <pc:sldChg chg="del">
        <pc:chgData name="Edward Shelton" userId="0f5af2b1-3bae-40d0-85b6-2047dd92d92d" providerId="ADAL" clId="{721F75A1-E04E-4F99-BB24-842B7DD35C09}" dt="2023-05-10T12:43:07.052" v="1766" actId="47"/>
        <pc:sldMkLst>
          <pc:docMk/>
          <pc:sldMk cId="4190441333" sldId="1474"/>
        </pc:sldMkLst>
      </pc:sldChg>
      <pc:sldChg chg="del">
        <pc:chgData name="Edward Shelton" userId="0f5af2b1-3bae-40d0-85b6-2047dd92d92d" providerId="ADAL" clId="{721F75A1-E04E-4F99-BB24-842B7DD35C09}" dt="2023-05-10T12:43:07.052" v="1766" actId="47"/>
        <pc:sldMkLst>
          <pc:docMk/>
          <pc:sldMk cId="3686155951" sldId="1475"/>
        </pc:sldMkLst>
      </pc:sldChg>
      <pc:sldChg chg="ord">
        <pc:chgData name="Edward Shelton" userId="0f5af2b1-3bae-40d0-85b6-2047dd92d92d" providerId="ADAL" clId="{721F75A1-E04E-4F99-BB24-842B7DD35C09}" dt="2023-05-10T12:19:01.452" v="239"/>
        <pc:sldMkLst>
          <pc:docMk/>
          <pc:sldMk cId="3997177915" sldId="1476"/>
        </pc:sldMkLst>
      </pc:sldChg>
      <pc:sldChg chg="modSp mod">
        <pc:chgData name="Edward Shelton" userId="0f5af2b1-3bae-40d0-85b6-2047dd92d92d" providerId="ADAL" clId="{721F75A1-E04E-4F99-BB24-842B7DD35C09}" dt="2023-05-10T12:25:40.217" v="308" actId="20577"/>
        <pc:sldMkLst>
          <pc:docMk/>
          <pc:sldMk cId="2373763880" sldId="1477"/>
        </pc:sldMkLst>
      </pc:sldChg>
      <pc:sldChg chg="del">
        <pc:chgData name="Edward Shelton" userId="0f5af2b1-3bae-40d0-85b6-2047dd92d92d" providerId="ADAL" clId="{721F75A1-E04E-4F99-BB24-842B7DD35C09}" dt="2023-05-10T12:18:40.809" v="235" actId="47"/>
        <pc:sldMkLst>
          <pc:docMk/>
          <pc:sldMk cId="1315072424" sldId="1478"/>
        </pc:sldMkLst>
      </pc:sldChg>
      <pc:sldChg chg="addSp delSp modSp add mod delAnim">
        <pc:chgData name="Edward Shelton" userId="0f5af2b1-3bae-40d0-85b6-2047dd92d92d" providerId="ADAL" clId="{721F75A1-E04E-4F99-BB24-842B7DD35C09}" dt="2023-05-10T12:23:43.976" v="289" actId="1076"/>
        <pc:sldMkLst>
          <pc:docMk/>
          <pc:sldMk cId="2100037604" sldId="1480"/>
        </pc:sldMkLst>
      </pc:sldChg>
      <pc:sldChg chg="addSp delSp modSp add mod">
        <pc:chgData name="Edward Shelton" userId="0f5af2b1-3bae-40d0-85b6-2047dd92d92d" providerId="ADAL" clId="{721F75A1-E04E-4F99-BB24-842B7DD35C09}" dt="2023-05-10T12:24:41.064" v="297" actId="1076"/>
        <pc:sldMkLst>
          <pc:docMk/>
          <pc:sldMk cId="3099307832" sldId="1481"/>
        </pc:sldMkLst>
      </pc:sldChg>
      <pc:sldChg chg="addSp delSp modSp add mod modAnim">
        <pc:chgData name="Edward Shelton" userId="0f5af2b1-3bae-40d0-85b6-2047dd92d92d" providerId="ADAL" clId="{721F75A1-E04E-4F99-BB24-842B7DD35C09}" dt="2023-05-10T12:34:05.002" v="1482" actId="5793"/>
        <pc:sldMkLst>
          <pc:docMk/>
          <pc:sldMk cId="2842324639" sldId="1482"/>
        </pc:sldMkLst>
      </pc:sldChg>
    </pc:docChg>
  </pc:docChgLst>
  <pc:docChgLst>
    <pc:chgData name="Edward Shelton" userId="0f5af2b1-3bae-40d0-85b6-2047dd92d92d" providerId="ADAL" clId="{1F13D7AA-2764-4C48-A7AE-BC61B730BF2A}"/>
    <pc:docChg chg="undo custSel addSld delSld modSld">
      <pc:chgData name="Edward Shelton" userId="0f5af2b1-3bae-40d0-85b6-2047dd92d92d" providerId="ADAL" clId="{1F13D7AA-2764-4C48-A7AE-BC61B730BF2A}" dt="2023-01-06T14:12:37.706" v="2792" actId="20577"/>
      <pc:docMkLst>
        <pc:docMk/>
      </pc:docMkLst>
      <pc:sldChg chg="modSp mod">
        <pc:chgData name="Edward Shelton" userId="0f5af2b1-3bae-40d0-85b6-2047dd92d92d" providerId="ADAL" clId="{1F13D7AA-2764-4C48-A7AE-BC61B730BF2A}" dt="2022-12-27T13:48:14.188" v="580" actId="1076"/>
        <pc:sldMkLst>
          <pc:docMk/>
          <pc:sldMk cId="181833870" sldId="1086"/>
        </pc:sldMkLst>
      </pc:sldChg>
      <pc:sldChg chg="modSp mod">
        <pc:chgData name="Edward Shelton" userId="0f5af2b1-3bae-40d0-85b6-2047dd92d92d" providerId="ADAL" clId="{1F13D7AA-2764-4C48-A7AE-BC61B730BF2A}" dt="2022-12-13T14:09:03.256" v="361" actId="20577"/>
        <pc:sldMkLst>
          <pc:docMk/>
          <pc:sldMk cId="1430203813" sldId="1090"/>
        </pc:sldMkLst>
      </pc:sldChg>
      <pc:sldChg chg="modSp mod">
        <pc:chgData name="Edward Shelton" userId="0f5af2b1-3bae-40d0-85b6-2047dd92d92d" providerId="ADAL" clId="{1F13D7AA-2764-4C48-A7AE-BC61B730BF2A}" dt="2022-12-13T14:12:11.552" v="419" actId="14100"/>
        <pc:sldMkLst>
          <pc:docMk/>
          <pc:sldMk cId="1636180183" sldId="1093"/>
        </pc:sldMkLst>
      </pc:sldChg>
      <pc:sldChg chg="modSp mod">
        <pc:chgData name="Edward Shelton" userId="0f5af2b1-3bae-40d0-85b6-2047dd92d92d" providerId="ADAL" clId="{1F13D7AA-2764-4C48-A7AE-BC61B730BF2A}" dt="2022-12-13T14:17:16.053" v="574" actId="20577"/>
        <pc:sldMkLst>
          <pc:docMk/>
          <pc:sldMk cId="2926150415" sldId="1458"/>
        </pc:sldMkLst>
      </pc:sldChg>
      <pc:sldChg chg="modSp">
        <pc:chgData name="Edward Shelton" userId="0f5af2b1-3bae-40d0-85b6-2047dd92d92d" providerId="ADAL" clId="{1F13D7AA-2764-4C48-A7AE-BC61B730BF2A}" dt="2022-12-13T14:10:33.081" v="404" actId="20577"/>
        <pc:sldMkLst>
          <pc:docMk/>
          <pc:sldMk cId="3188101411" sldId="1465"/>
        </pc:sldMkLst>
      </pc:sldChg>
      <pc:sldChg chg="addSp delSp modSp mod">
        <pc:chgData name="Edward Shelton" userId="0f5af2b1-3bae-40d0-85b6-2047dd92d92d" providerId="ADAL" clId="{1F13D7AA-2764-4C48-A7AE-BC61B730BF2A}" dt="2022-12-27T13:52:14.816" v="721" actId="1076"/>
        <pc:sldMkLst>
          <pc:docMk/>
          <pc:sldMk cId="659438083" sldId="1469"/>
        </pc:sldMkLst>
      </pc:sldChg>
      <pc:sldChg chg="addSp modSp new mod">
        <pc:chgData name="Edward Shelton" userId="0f5af2b1-3bae-40d0-85b6-2047dd92d92d" providerId="ADAL" clId="{1F13D7AA-2764-4C48-A7AE-BC61B730BF2A}" dt="2022-12-13T14:15:13.632" v="513" actId="20577"/>
        <pc:sldMkLst>
          <pc:docMk/>
          <pc:sldMk cId="3581493589" sldId="1470"/>
        </pc:sldMkLst>
      </pc:sldChg>
      <pc:sldChg chg="modSp new mod">
        <pc:chgData name="Edward Shelton" userId="0f5af2b1-3bae-40d0-85b6-2047dd92d92d" providerId="ADAL" clId="{1F13D7AA-2764-4C48-A7AE-BC61B730BF2A}" dt="2022-12-27T13:54:33.134" v="1024" actId="5793"/>
        <pc:sldMkLst>
          <pc:docMk/>
          <pc:sldMk cId="1916476311" sldId="1471"/>
        </pc:sldMkLst>
      </pc:sldChg>
      <pc:sldChg chg="addSp delSp modSp new mod modAnim">
        <pc:chgData name="Edward Shelton" userId="0f5af2b1-3bae-40d0-85b6-2047dd92d92d" providerId="ADAL" clId="{1F13D7AA-2764-4C48-A7AE-BC61B730BF2A}" dt="2022-12-27T14:03:20.037" v="1166" actId="1076"/>
        <pc:sldMkLst>
          <pc:docMk/>
          <pc:sldMk cId="2440768194" sldId="1472"/>
        </pc:sldMkLst>
      </pc:sldChg>
      <pc:sldChg chg="modSp new del mod">
        <pc:chgData name="Edward Shelton" userId="0f5af2b1-3bae-40d0-85b6-2047dd92d92d" providerId="ADAL" clId="{1F13D7AA-2764-4C48-A7AE-BC61B730BF2A}" dt="2022-12-27T14:00:17.165" v="1099" actId="47"/>
        <pc:sldMkLst>
          <pc:docMk/>
          <pc:sldMk cId="1151765663" sldId="1473"/>
        </pc:sldMkLst>
      </pc:sldChg>
      <pc:sldChg chg="addSp delSp modSp new mod modClrScheme modAnim chgLayout">
        <pc:chgData name="Edward Shelton" userId="0f5af2b1-3bae-40d0-85b6-2047dd92d92d" providerId="ADAL" clId="{1F13D7AA-2764-4C48-A7AE-BC61B730BF2A}" dt="2022-12-27T14:06:15.675" v="1325"/>
        <pc:sldMkLst>
          <pc:docMk/>
          <pc:sldMk cId="2177504411" sldId="1473"/>
        </pc:sldMkLst>
      </pc:sldChg>
      <pc:sldChg chg="delSp modSp add mod delAnim">
        <pc:chgData name="Edward Shelton" userId="0f5af2b1-3bae-40d0-85b6-2047dd92d92d" providerId="ADAL" clId="{1F13D7AA-2764-4C48-A7AE-BC61B730BF2A}" dt="2022-12-27T14:07:53.913" v="1535" actId="313"/>
        <pc:sldMkLst>
          <pc:docMk/>
          <pc:sldMk cId="4190441333" sldId="1474"/>
        </pc:sldMkLst>
      </pc:sldChg>
      <pc:sldChg chg="addSp modSp add mod modAnim">
        <pc:chgData name="Edward Shelton" userId="0f5af2b1-3bae-40d0-85b6-2047dd92d92d" providerId="ADAL" clId="{1F13D7AA-2764-4C48-A7AE-BC61B730BF2A}" dt="2022-12-27T14:25:49.143" v="2627" actId="20577"/>
        <pc:sldMkLst>
          <pc:docMk/>
          <pc:sldMk cId="3686155951" sldId="1475"/>
        </pc:sldMkLst>
      </pc:sldChg>
      <pc:sldChg chg="addSp delSp modSp new mod chgLayout">
        <pc:chgData name="Edward Shelton" userId="0f5af2b1-3bae-40d0-85b6-2047dd92d92d" providerId="ADAL" clId="{1F13D7AA-2764-4C48-A7AE-BC61B730BF2A}" dt="2023-01-06T14:12:37.706" v="2792" actId="20577"/>
        <pc:sldMkLst>
          <pc:docMk/>
          <pc:sldMk cId="3590607779" sldId="1476"/>
        </pc:sldMkLst>
      </pc:sldChg>
    </pc:docChg>
  </pc:docChgLst>
  <pc:docChgLst>
    <pc:chgData name="Edward Shelton" userId="0f5af2b1-3bae-40d0-85b6-2047dd92d92d" providerId="ADAL" clId="{FEA47F16-A25B-4DFA-B1EB-FB54F7E8E9DF}"/>
    <pc:docChg chg="undo custSel addSld delSld modSld sldOrd">
      <pc:chgData name="Edward Shelton" userId="0f5af2b1-3bae-40d0-85b6-2047dd92d92d" providerId="ADAL" clId="{FEA47F16-A25B-4DFA-B1EB-FB54F7E8E9DF}" dt="2023-04-17T01:04:18.308" v="859" actId="729"/>
      <pc:docMkLst>
        <pc:docMk/>
      </pc:docMkLst>
      <pc:sldChg chg="del">
        <pc:chgData name="Edward Shelton" userId="0f5af2b1-3bae-40d0-85b6-2047dd92d92d" providerId="ADAL" clId="{FEA47F16-A25B-4DFA-B1EB-FB54F7E8E9DF}" dt="2023-04-15T18:59:53.136" v="44" actId="2696"/>
        <pc:sldMkLst>
          <pc:docMk/>
          <pc:sldMk cId="1632756636" sldId="1051"/>
        </pc:sldMkLst>
      </pc:sldChg>
      <pc:sldChg chg="modSp mod">
        <pc:chgData name="Edward Shelton" userId="0f5af2b1-3bae-40d0-85b6-2047dd92d92d" providerId="ADAL" clId="{FEA47F16-A25B-4DFA-B1EB-FB54F7E8E9DF}" dt="2023-04-17T00:58:00.493" v="679" actId="20577"/>
        <pc:sldMkLst>
          <pc:docMk/>
          <pc:sldMk cId="4221049534" sldId="1061"/>
        </pc:sldMkLst>
      </pc:sldChg>
      <pc:sldChg chg="modSp mod">
        <pc:chgData name="Edward Shelton" userId="0f5af2b1-3bae-40d0-85b6-2047dd92d92d" providerId="ADAL" clId="{FEA47F16-A25B-4DFA-B1EB-FB54F7E8E9DF}" dt="2023-04-17T00:59:07.814" v="696" actId="20577"/>
        <pc:sldMkLst>
          <pc:docMk/>
          <pc:sldMk cId="1636180183" sldId="1093"/>
        </pc:sldMkLst>
      </pc:sldChg>
      <pc:sldChg chg="addSp delSp modSp mod">
        <pc:chgData name="Edward Shelton" userId="0f5af2b1-3bae-40d0-85b6-2047dd92d92d" providerId="ADAL" clId="{FEA47F16-A25B-4DFA-B1EB-FB54F7E8E9DF}" dt="2023-04-15T19:04:30.275" v="383" actId="1076"/>
        <pc:sldMkLst>
          <pc:docMk/>
          <pc:sldMk cId="3800732209" sldId="1447"/>
        </pc:sldMkLst>
      </pc:sldChg>
      <pc:sldChg chg="delSp mod">
        <pc:chgData name="Edward Shelton" userId="0f5af2b1-3bae-40d0-85b6-2047dd92d92d" providerId="ADAL" clId="{FEA47F16-A25B-4DFA-B1EB-FB54F7E8E9DF}" dt="2023-04-17T00:58:12.214" v="680" actId="478"/>
        <pc:sldMkLst>
          <pc:docMk/>
          <pc:sldMk cId="3087839305" sldId="1450"/>
        </pc:sldMkLst>
      </pc:sldChg>
      <pc:sldChg chg="modSp mod">
        <pc:chgData name="Edward Shelton" userId="0f5af2b1-3bae-40d0-85b6-2047dd92d92d" providerId="ADAL" clId="{FEA47F16-A25B-4DFA-B1EB-FB54F7E8E9DF}" dt="2023-04-15T18:59:40.755" v="41" actId="20577"/>
        <pc:sldMkLst>
          <pc:docMk/>
          <pc:sldMk cId="2926150415" sldId="1458"/>
        </pc:sldMkLst>
      </pc:sldChg>
      <pc:sldChg chg="modSp mod">
        <pc:chgData name="Edward Shelton" userId="0f5af2b1-3bae-40d0-85b6-2047dd92d92d" providerId="ADAL" clId="{FEA47F16-A25B-4DFA-B1EB-FB54F7E8E9DF}" dt="2023-04-17T00:59:24.324" v="703" actId="20577"/>
        <pc:sldMkLst>
          <pc:docMk/>
          <pc:sldMk cId="3581493589" sldId="1470"/>
        </pc:sldMkLst>
      </pc:sldChg>
      <pc:sldChg chg="mod modShow">
        <pc:chgData name="Edward Shelton" userId="0f5af2b1-3bae-40d0-85b6-2047dd92d92d" providerId="ADAL" clId="{FEA47F16-A25B-4DFA-B1EB-FB54F7E8E9DF}" dt="2023-04-17T01:04:18.308" v="859" actId="729"/>
        <pc:sldMkLst>
          <pc:docMk/>
          <pc:sldMk cId="1916476311" sldId="1471"/>
        </pc:sldMkLst>
      </pc:sldChg>
      <pc:sldChg chg="mod modShow">
        <pc:chgData name="Edward Shelton" userId="0f5af2b1-3bae-40d0-85b6-2047dd92d92d" providerId="ADAL" clId="{FEA47F16-A25B-4DFA-B1EB-FB54F7E8E9DF}" dt="2023-04-17T01:04:18.308" v="859" actId="729"/>
        <pc:sldMkLst>
          <pc:docMk/>
          <pc:sldMk cId="2440768194" sldId="1472"/>
        </pc:sldMkLst>
      </pc:sldChg>
      <pc:sldChg chg="mod modShow">
        <pc:chgData name="Edward Shelton" userId="0f5af2b1-3bae-40d0-85b6-2047dd92d92d" providerId="ADAL" clId="{FEA47F16-A25B-4DFA-B1EB-FB54F7E8E9DF}" dt="2023-04-17T01:04:18.308" v="859" actId="729"/>
        <pc:sldMkLst>
          <pc:docMk/>
          <pc:sldMk cId="2177504411" sldId="1473"/>
        </pc:sldMkLst>
      </pc:sldChg>
      <pc:sldChg chg="mod modShow">
        <pc:chgData name="Edward Shelton" userId="0f5af2b1-3bae-40d0-85b6-2047dd92d92d" providerId="ADAL" clId="{FEA47F16-A25B-4DFA-B1EB-FB54F7E8E9DF}" dt="2023-04-17T01:04:18.308" v="859" actId="729"/>
        <pc:sldMkLst>
          <pc:docMk/>
          <pc:sldMk cId="4190441333" sldId="1474"/>
        </pc:sldMkLst>
      </pc:sldChg>
      <pc:sldChg chg="mod modShow">
        <pc:chgData name="Edward Shelton" userId="0f5af2b1-3bae-40d0-85b6-2047dd92d92d" providerId="ADAL" clId="{FEA47F16-A25B-4DFA-B1EB-FB54F7E8E9DF}" dt="2023-04-17T01:04:18.308" v="859" actId="729"/>
        <pc:sldMkLst>
          <pc:docMk/>
          <pc:sldMk cId="3686155951" sldId="1475"/>
        </pc:sldMkLst>
      </pc:sldChg>
      <pc:sldChg chg="del">
        <pc:chgData name="Edward Shelton" userId="0f5af2b1-3bae-40d0-85b6-2047dd92d92d" providerId="ADAL" clId="{FEA47F16-A25B-4DFA-B1EB-FB54F7E8E9DF}" dt="2023-04-15T18:51:06.308" v="0" actId="47"/>
        <pc:sldMkLst>
          <pc:docMk/>
          <pc:sldMk cId="3590607779" sldId="1476"/>
        </pc:sldMkLst>
      </pc:sldChg>
      <pc:sldChg chg="addSp delSp modSp add mod">
        <pc:chgData name="Edward Shelton" userId="0f5af2b1-3bae-40d0-85b6-2047dd92d92d" providerId="ADAL" clId="{FEA47F16-A25B-4DFA-B1EB-FB54F7E8E9DF}" dt="2023-04-15T19:03:01.419" v="374" actId="1076"/>
        <pc:sldMkLst>
          <pc:docMk/>
          <pc:sldMk cId="3997177915" sldId="1476"/>
        </pc:sldMkLst>
      </pc:sldChg>
      <pc:sldChg chg="addSp modSp add mod modClrScheme chgLayout">
        <pc:chgData name="Edward Shelton" userId="0f5af2b1-3bae-40d0-85b6-2047dd92d92d" providerId="ADAL" clId="{FEA47F16-A25B-4DFA-B1EB-FB54F7E8E9DF}" dt="2023-04-17T00:36:37.936" v="519" actId="20577"/>
        <pc:sldMkLst>
          <pc:docMk/>
          <pc:sldMk cId="2373763880" sldId="1477"/>
        </pc:sldMkLst>
      </pc:sldChg>
      <pc:sldChg chg="addSp delSp modSp add mod">
        <pc:chgData name="Edward Shelton" userId="0f5af2b1-3bae-40d0-85b6-2047dd92d92d" providerId="ADAL" clId="{FEA47F16-A25B-4DFA-B1EB-FB54F7E8E9DF}" dt="2023-04-15T19:02:27.029" v="369" actId="1076"/>
        <pc:sldMkLst>
          <pc:docMk/>
          <pc:sldMk cId="1315072424" sldId="1478"/>
        </pc:sldMkLst>
      </pc:sldChg>
      <pc:sldChg chg="addSp modSp new mod ord modClrScheme chgLayout">
        <pc:chgData name="Edward Shelton" userId="0f5af2b1-3bae-40d0-85b6-2047dd92d92d" providerId="ADAL" clId="{FEA47F16-A25B-4DFA-B1EB-FB54F7E8E9DF}" dt="2023-04-17T01:03:41.118" v="858" actId="20577"/>
        <pc:sldMkLst>
          <pc:docMk/>
          <pc:sldMk cId="784173698" sldId="1479"/>
        </pc:sldMkLst>
      </pc:sldChg>
      <pc:sldChg chg="addSp delSp modSp add del mod">
        <pc:chgData name="Edward Shelton" userId="0f5af2b1-3bae-40d0-85b6-2047dd92d92d" providerId="ADAL" clId="{FEA47F16-A25B-4DFA-B1EB-FB54F7E8E9DF}" dt="2023-04-17T00:57:45.049" v="650" actId="47"/>
        <pc:sldMkLst>
          <pc:docMk/>
          <pc:sldMk cId="2274687001" sldId="1479"/>
        </pc:sldMkLst>
      </pc:sldChg>
    </pc:docChg>
  </pc:docChgLst>
  <pc:docChgLst>
    <pc:chgData name="Edward Shelton" userId="0f5af2b1-3bae-40d0-85b6-2047dd92d92d" providerId="ADAL" clId="{C9EACCBA-9EEF-4D8C-B737-7DB8D8FA03A9}"/>
    <pc:docChg chg="modSld">
      <pc:chgData name="Edward Shelton" userId="0f5af2b1-3bae-40d0-85b6-2047dd92d92d" providerId="ADAL" clId="{C9EACCBA-9EEF-4D8C-B737-7DB8D8FA03A9}" dt="2025-05-20T12:48:18.499" v="85" actId="20577"/>
      <pc:docMkLst>
        <pc:docMk/>
      </pc:docMkLst>
      <pc:sldChg chg="modSp mod">
        <pc:chgData name="Edward Shelton" userId="0f5af2b1-3bae-40d0-85b6-2047dd92d92d" providerId="ADAL" clId="{C9EACCBA-9EEF-4D8C-B737-7DB8D8FA03A9}" dt="2025-05-20T12:48:18.499" v="85" actId="20577"/>
        <pc:sldMkLst>
          <pc:docMk/>
          <pc:sldMk cId="2436207886" sldId="268"/>
        </pc:sldMkLst>
        <pc:spChg chg="mod">
          <ac:chgData name="Edward Shelton" userId="0f5af2b1-3bae-40d0-85b6-2047dd92d92d" providerId="ADAL" clId="{C9EACCBA-9EEF-4D8C-B737-7DB8D8FA03A9}" dt="2025-05-20T12:48:18.499" v="85" actId="20577"/>
          <ac:spMkLst>
            <pc:docMk/>
            <pc:sldMk cId="2436207886" sldId="268"/>
            <ac:spMk id="4" creationId="{1FBFADEA-776B-4992-BB51-469BD12E1565}"/>
          </ac:spMkLst>
        </pc:spChg>
        <pc:spChg chg="mod">
          <ac:chgData name="Edward Shelton" userId="0f5af2b1-3bae-40d0-85b6-2047dd92d92d" providerId="ADAL" clId="{C9EACCBA-9EEF-4D8C-B737-7DB8D8FA03A9}" dt="2025-05-20T12:47:52.812" v="34" actId="20577"/>
          <ac:spMkLst>
            <pc:docMk/>
            <pc:sldMk cId="2436207886" sldId="268"/>
            <ac:spMk id="7" creationId="{E4E61ED7-7EA2-1B61-B145-1A2280FA5479}"/>
          </ac:spMkLst>
        </pc:spChg>
      </pc:sldChg>
      <pc:sldChg chg="modSp mod">
        <pc:chgData name="Edward Shelton" userId="0f5af2b1-3bae-40d0-85b6-2047dd92d92d" providerId="ADAL" clId="{C9EACCBA-9EEF-4D8C-B737-7DB8D8FA03A9}" dt="2025-05-20T12:47:27.305" v="5" actId="20577"/>
        <pc:sldMkLst>
          <pc:docMk/>
          <pc:sldMk cId="2007605657" sldId="286"/>
        </pc:sldMkLst>
        <pc:spChg chg="mod">
          <ac:chgData name="Edward Shelton" userId="0f5af2b1-3bae-40d0-85b6-2047dd92d92d" providerId="ADAL" clId="{C9EACCBA-9EEF-4D8C-B737-7DB8D8FA03A9}" dt="2025-05-20T12:47:27.305" v="5" actId="20577"/>
          <ac:spMkLst>
            <pc:docMk/>
            <pc:sldMk cId="2007605657" sldId="286"/>
            <ac:spMk id="11" creationId="{71314B22-BFEE-4F30-9AFA-B67BBFA87ECB}"/>
          </ac:spMkLst>
        </pc:spChg>
      </pc:sldChg>
    </pc:docChg>
  </pc:docChgLst>
  <pc:docChgLst>
    <pc:chgData name="Edward Shelton" userId="0f5af2b1-3bae-40d0-85b6-2047dd92d92d" providerId="ADAL" clId="{43E01EF7-431E-49F9-84D3-101E395F4C11}"/>
    <pc:docChg chg="custSel modSld">
      <pc:chgData name="Edward Shelton" userId="0f5af2b1-3bae-40d0-85b6-2047dd92d92d" providerId="ADAL" clId="{43E01EF7-431E-49F9-84D3-101E395F4C11}" dt="2024-03-14T13:22:27.908" v="27" actId="478"/>
      <pc:docMkLst>
        <pc:docMk/>
      </pc:docMkLst>
      <pc:sldChg chg="delSp mod">
        <pc:chgData name="Edward Shelton" userId="0f5af2b1-3bae-40d0-85b6-2047dd92d92d" providerId="ADAL" clId="{43E01EF7-431E-49F9-84D3-101E395F4C11}" dt="2024-03-14T13:22:27.908" v="27" actId="478"/>
        <pc:sldMkLst>
          <pc:docMk/>
          <pc:sldMk cId="728598020" sldId="274"/>
        </pc:sldMkLst>
      </pc:sldChg>
      <pc:sldChg chg="modSp mod">
        <pc:chgData name="Edward Shelton" userId="0f5af2b1-3bae-40d0-85b6-2047dd92d92d" providerId="ADAL" clId="{43E01EF7-431E-49F9-84D3-101E395F4C11}" dt="2024-03-14T00:12:17.634" v="18" actId="20577"/>
        <pc:sldMkLst>
          <pc:docMk/>
          <pc:sldMk cId="2007605657" sldId="286"/>
        </pc:sldMkLst>
      </pc:sldChg>
      <pc:sldChg chg="modSp mod">
        <pc:chgData name="Edward Shelton" userId="0f5af2b1-3bae-40d0-85b6-2047dd92d92d" providerId="ADAL" clId="{43E01EF7-431E-49F9-84D3-101E395F4C11}" dt="2024-03-14T00:12:33.292" v="25" actId="20577"/>
        <pc:sldMkLst>
          <pc:docMk/>
          <pc:sldMk cId="3581493589" sldId="147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0FBEA0D-3BC0-6A43-98A3-115EE3C85C96}"/>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4EDE14-B088-F34E-BF48-FE636B8EB2B5}"/>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fld id="{8898F016-7C3F-6B40-94F8-FEADCE4501F3}" type="datetimeFigureOut">
              <a:rPr lang="en-US" smtClean="0"/>
              <a:t>5/20/2025</a:t>
            </a:fld>
            <a:endParaRPr lang="en-US" dirty="0"/>
          </a:p>
        </p:txBody>
      </p:sp>
      <p:sp>
        <p:nvSpPr>
          <p:cNvPr id="4" name="Footer Placeholder 3">
            <a:extLst>
              <a:ext uri="{FF2B5EF4-FFF2-40B4-BE49-F238E27FC236}">
                <a16:creationId xmlns:a16="http://schemas.microsoft.com/office/drawing/2014/main" id="{1A59EA8A-B1B6-454A-BD76-293431F57023}"/>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B0F873E8-87FF-AE47-A55C-D3B60C3E0EA8}"/>
              </a:ext>
            </a:extLst>
          </p:cNvPr>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85E2E033-1F51-2343-8886-B7477C286B60}" type="slidenum">
              <a:rPr lang="en-US" smtClean="0"/>
              <a:t>‹#›</a:t>
            </a:fld>
            <a:endParaRPr lang="en-US" dirty="0"/>
          </a:p>
        </p:txBody>
      </p:sp>
    </p:spTree>
    <p:extLst>
      <p:ext uri="{BB962C8B-B14F-4D97-AF65-F5344CB8AC3E}">
        <p14:creationId xmlns:p14="http://schemas.microsoft.com/office/powerpoint/2010/main" val="39396392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EB76AA32-2B0B-1540-8BF2-D16AEE0725D1}" type="datetimeFigureOut">
              <a:rPr lang="en-US" smtClean="0"/>
              <a:t>5/20/2025</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CA17BC02-8ED5-A94B-8760-F0F76BAFF979}" type="slidenum">
              <a:rPr lang="en-US" smtClean="0"/>
              <a:t>‹#›</a:t>
            </a:fld>
            <a:endParaRPr lang="en-US" dirty="0"/>
          </a:p>
        </p:txBody>
      </p:sp>
    </p:spTree>
    <p:extLst>
      <p:ext uri="{BB962C8B-B14F-4D97-AF65-F5344CB8AC3E}">
        <p14:creationId xmlns:p14="http://schemas.microsoft.com/office/powerpoint/2010/main" val="7295871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lvl="1" fontAlgn="auto">
              <a:spcBef>
                <a:spcPts val="0"/>
              </a:spcBef>
              <a:spcAft>
                <a:spcPts val="1200"/>
              </a:spcAft>
            </a:pPr>
            <a:r>
              <a:rPr lang="en-US" sz="1800" dirty="0"/>
              <a:t>Before OSHA</a:t>
            </a:r>
          </a:p>
          <a:p>
            <a:pPr lvl="2" fontAlgn="auto">
              <a:spcBef>
                <a:spcPts val="0"/>
              </a:spcBef>
              <a:spcAft>
                <a:spcPts val="1200"/>
              </a:spcAft>
            </a:pPr>
            <a:r>
              <a:rPr lang="en-US" sz="1600" dirty="0"/>
              <a:t>13,000 fatalities per year (38 per day)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After OSHA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Average 5,000 deaths per year (13-14 per day)</a:t>
            </a:r>
          </a:p>
          <a:p>
            <a:endParaRPr lang="en-US" dirty="0"/>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2</a:t>
            </a:fld>
            <a:endParaRPr lang="en-US" dirty="0"/>
          </a:p>
        </p:txBody>
      </p:sp>
    </p:spTree>
    <p:extLst>
      <p:ext uri="{BB962C8B-B14F-4D97-AF65-F5344CB8AC3E}">
        <p14:creationId xmlns:p14="http://schemas.microsoft.com/office/powerpoint/2010/main" val="97314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compliance officer is this within the scope of the inspection.</a:t>
            </a:r>
          </a:p>
        </p:txBody>
      </p:sp>
      <p:sp>
        <p:nvSpPr>
          <p:cNvPr id="4" name="Slide Number Placeholder 3"/>
          <p:cNvSpPr>
            <a:spLocks noGrp="1"/>
          </p:cNvSpPr>
          <p:nvPr>
            <p:ph type="sldNum" sz="quarter" idx="5"/>
          </p:nvPr>
        </p:nvSpPr>
        <p:spPr/>
        <p:txBody>
          <a:bodyPr/>
          <a:lstStyle/>
          <a:p>
            <a:fld id="{CA17BC02-8ED5-A94B-8760-F0F76BAFF979}" type="slidenum">
              <a:rPr lang="en-US" smtClean="0"/>
              <a:t>19</a:t>
            </a:fld>
            <a:endParaRPr lang="en-US"/>
          </a:p>
        </p:txBody>
      </p:sp>
    </p:spTree>
    <p:extLst>
      <p:ext uri="{BB962C8B-B14F-4D97-AF65-F5344CB8AC3E}">
        <p14:creationId xmlns:p14="http://schemas.microsoft.com/office/powerpoint/2010/main" val="42262545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Know a basic overview of VOSH/OSHA and employer rights and responsibilities</a:t>
            </a:r>
          </a:p>
          <a:p>
            <a:endParaRPr lang="en-US" sz="1200" dirty="0"/>
          </a:p>
          <a:p>
            <a:r>
              <a:rPr lang="en-US" sz="1200" dirty="0"/>
              <a:t>Politely introduce themselves and determine the scope of the inspection </a:t>
            </a:r>
          </a:p>
          <a:p>
            <a:endParaRPr lang="en-US" sz="1200" dirty="0"/>
          </a:p>
          <a:p>
            <a:r>
              <a:rPr lang="en-US" sz="1200" dirty="0"/>
              <a:t>Be involved and ask questions if they are unsure (to the inspector, to executives, to VRSA) and don’t answer for questions</a:t>
            </a:r>
          </a:p>
          <a:p>
            <a:endParaRPr lang="en-US" sz="1200" dirty="0"/>
          </a:p>
          <a:p>
            <a:r>
              <a:rPr lang="en-US" sz="1200" dirty="0"/>
              <a:t>Positive, polite, and professional</a:t>
            </a:r>
          </a:p>
          <a:p>
            <a:r>
              <a:rPr lang="en-US" dirty="0"/>
              <a:t>Do not project frustration or anger towards the compliance officer, if they are there its likely for a good reason and if not an attitude will not help anything</a:t>
            </a:r>
          </a:p>
        </p:txBody>
      </p:sp>
      <p:sp>
        <p:nvSpPr>
          <p:cNvPr id="4" name="Slide Number Placeholder 3"/>
          <p:cNvSpPr>
            <a:spLocks noGrp="1"/>
          </p:cNvSpPr>
          <p:nvPr>
            <p:ph type="sldNum" sz="quarter" idx="5"/>
          </p:nvPr>
        </p:nvSpPr>
        <p:spPr/>
        <p:txBody>
          <a:bodyPr/>
          <a:lstStyle/>
          <a:p>
            <a:fld id="{CA17BC02-8ED5-A94B-8760-F0F76BAFF979}" type="slidenum">
              <a:rPr lang="en-US" smtClean="0"/>
              <a:t>21</a:t>
            </a:fld>
            <a:endParaRPr lang="en-US"/>
          </a:p>
        </p:txBody>
      </p:sp>
    </p:spTree>
    <p:extLst>
      <p:ext uri="{BB962C8B-B14F-4D97-AF65-F5344CB8AC3E}">
        <p14:creationId xmlns:p14="http://schemas.microsoft.com/office/powerpoint/2010/main" val="2772878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Be able to respond within one hour</a:t>
            </a:r>
          </a:p>
          <a:p>
            <a:endParaRPr lang="en-US" sz="1200" dirty="0"/>
          </a:p>
          <a:p>
            <a:r>
              <a:rPr lang="en-US" sz="1200" dirty="0"/>
              <a:t>Limit the inspection group to only necessary individuals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Do not speculate or guess when asked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correct answer if you don’t know, is I don’t know but I will find out and get back to you</a:t>
            </a:r>
          </a:p>
        </p:txBody>
      </p:sp>
      <p:sp>
        <p:nvSpPr>
          <p:cNvPr id="4" name="Slide Number Placeholder 3"/>
          <p:cNvSpPr>
            <a:spLocks noGrp="1"/>
          </p:cNvSpPr>
          <p:nvPr>
            <p:ph type="sldNum" sz="quarter" idx="5"/>
          </p:nvPr>
        </p:nvSpPr>
        <p:spPr/>
        <p:txBody>
          <a:bodyPr/>
          <a:lstStyle/>
          <a:p>
            <a:fld id="{CA17BC02-8ED5-A94B-8760-F0F76BAFF979}" type="slidenum">
              <a:rPr lang="en-US" smtClean="0"/>
              <a:t>22</a:t>
            </a:fld>
            <a:endParaRPr lang="en-US"/>
          </a:p>
        </p:txBody>
      </p:sp>
    </p:spTree>
    <p:extLst>
      <p:ext uri="{BB962C8B-B14F-4D97-AF65-F5344CB8AC3E}">
        <p14:creationId xmlns:p14="http://schemas.microsoft.com/office/powerpoint/2010/main" val="3468263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Be able to respond within one hour</a:t>
            </a:r>
          </a:p>
          <a:p>
            <a:endParaRPr lang="en-US" sz="1200" dirty="0"/>
          </a:p>
          <a:p>
            <a:r>
              <a:rPr lang="en-US" sz="1200" dirty="0"/>
              <a:t>Limit the inspection group to only necessary individuals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Do not speculate or guess when asked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correct answer if you don’t know, is I don’t know but I will find out and get back to you</a:t>
            </a:r>
          </a:p>
        </p:txBody>
      </p:sp>
      <p:sp>
        <p:nvSpPr>
          <p:cNvPr id="4" name="Slide Number Placeholder 3"/>
          <p:cNvSpPr>
            <a:spLocks noGrp="1"/>
          </p:cNvSpPr>
          <p:nvPr>
            <p:ph type="sldNum" sz="quarter" idx="5"/>
          </p:nvPr>
        </p:nvSpPr>
        <p:spPr/>
        <p:txBody>
          <a:bodyPr/>
          <a:lstStyle/>
          <a:p>
            <a:fld id="{CA17BC02-8ED5-A94B-8760-F0F76BAFF979}" type="slidenum">
              <a:rPr lang="en-US" smtClean="0"/>
              <a:t>23</a:t>
            </a:fld>
            <a:endParaRPr lang="en-US"/>
          </a:p>
        </p:txBody>
      </p:sp>
    </p:spTree>
    <p:extLst>
      <p:ext uri="{BB962C8B-B14F-4D97-AF65-F5344CB8AC3E}">
        <p14:creationId xmlns:p14="http://schemas.microsoft.com/office/powerpoint/2010/main" val="1371795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an inspection the inspector may be listing off documents they would like copies of.</a:t>
            </a:r>
          </a:p>
          <a:p>
            <a:endParaRPr lang="en-US" dirty="0"/>
          </a:p>
          <a:p>
            <a:r>
              <a:rPr lang="en-US" dirty="0"/>
              <a:t>If they are not time pertinent requests that the inspector needs to start their inspection. Ask if you can make a list of all requests and gather them after the onsite inspection ends.</a:t>
            </a:r>
          </a:p>
          <a:p>
            <a:endParaRPr lang="en-US" dirty="0"/>
          </a:p>
          <a:p>
            <a:r>
              <a:rPr lang="en-US" dirty="0"/>
              <a:t>Remember to always stay positive, polite, and professional</a:t>
            </a:r>
          </a:p>
        </p:txBody>
      </p:sp>
      <p:sp>
        <p:nvSpPr>
          <p:cNvPr id="4" name="Slide Number Placeholder 3"/>
          <p:cNvSpPr>
            <a:spLocks noGrp="1"/>
          </p:cNvSpPr>
          <p:nvPr>
            <p:ph type="sldNum" sz="quarter" idx="5"/>
          </p:nvPr>
        </p:nvSpPr>
        <p:spPr/>
        <p:txBody>
          <a:bodyPr/>
          <a:lstStyle/>
          <a:p>
            <a:fld id="{CA17BC02-8ED5-A94B-8760-F0F76BAFF979}" type="slidenum">
              <a:rPr lang="en-US" smtClean="0"/>
              <a:t>26</a:t>
            </a:fld>
            <a:endParaRPr lang="en-US"/>
          </a:p>
        </p:txBody>
      </p:sp>
    </p:spTree>
    <p:extLst>
      <p:ext uri="{BB962C8B-B14F-4D97-AF65-F5344CB8AC3E}">
        <p14:creationId xmlns:p14="http://schemas.microsoft.com/office/powerpoint/2010/main" val="317177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1" u="sng" dirty="0"/>
              <a:t>Photos, photos, videos, and more photos</a:t>
            </a:r>
          </a:p>
          <a:p>
            <a:pPr lvl="1"/>
            <a:r>
              <a:rPr lang="en-US" sz="1200" dirty="0"/>
              <a:t>Take videos and pictures from multiple areas</a:t>
            </a:r>
          </a:p>
          <a:p>
            <a:pPr lvl="1"/>
            <a:r>
              <a:rPr lang="en-US" sz="1200" dirty="0"/>
              <a:t>Pay close attention and take pictures of what VOSH takes pictures of while they are taking measurements and ask questions because if there is a hazard you want to document it and correct it immediately if possible</a:t>
            </a:r>
          </a:p>
          <a:p>
            <a:pPr lvl="1"/>
            <a:endParaRPr lang="en-US" sz="1200" dirty="0"/>
          </a:p>
          <a:p>
            <a:pPr lvl="1"/>
            <a:r>
              <a:rPr lang="en-US" sz="1200" dirty="0"/>
              <a:t>If there is a blocked fire door or electrical panel and VOSH points it out. IMMEDIATELY fix it. Fix what you reasonable can quickly and VOSH takes that into good faith and the inspector may consider it a one-off, he see’s one blocked electrical panel out of over 100. That in itself may provide employer knowledge of the hazard is not established </a:t>
            </a:r>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28</a:t>
            </a:fld>
            <a:endParaRPr lang="en-US"/>
          </a:p>
        </p:txBody>
      </p:sp>
    </p:spTree>
    <p:extLst>
      <p:ext uri="{BB962C8B-B14F-4D97-AF65-F5344CB8AC3E}">
        <p14:creationId xmlns:p14="http://schemas.microsoft.com/office/powerpoint/2010/main" val="11237067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interviews are </a:t>
            </a:r>
            <a:r>
              <a:rPr lang="en-US" dirty="0" err="1"/>
              <a:t>tailtgate</a:t>
            </a:r>
            <a:r>
              <a:rPr lang="en-US" dirty="0"/>
              <a:t> interviews and some are more formal in private conferences rooms  or over the phone</a:t>
            </a:r>
          </a:p>
          <a:p>
            <a:endParaRPr lang="en-US" dirty="0"/>
          </a:p>
          <a:p>
            <a:r>
              <a:rPr lang="en-US" dirty="0"/>
              <a:t>Non-managerial employees will be conducted in private, if it is a manager or employer interview notify VOSH because counsel or a formal employer representative may consult with the manager between questions because the manager is answering for the employer</a:t>
            </a:r>
          </a:p>
          <a:p>
            <a:endParaRPr lang="en-US" dirty="0"/>
          </a:p>
          <a:p>
            <a:r>
              <a:rPr lang="en-US" dirty="0"/>
              <a:t>Do not speculate or guess or talk in circles when asked questions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29</a:t>
            </a:fld>
            <a:endParaRPr lang="en-US"/>
          </a:p>
        </p:txBody>
      </p:sp>
    </p:spTree>
    <p:extLst>
      <p:ext uri="{BB962C8B-B14F-4D97-AF65-F5344CB8AC3E}">
        <p14:creationId xmlns:p14="http://schemas.microsoft.com/office/powerpoint/2010/main" val="252353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Employer and employee interviews alike are typically long and detailed verbal conversations were numerous topics and situations are discussed and as the verbal conversation is occurring, the compliance officer writes down the paraphrased questions and answers that will help justify employer or willful knowledge. At the end of the conversation the compliance officer asks the interviewee to review the statement and make corrections if needed and sign. </a:t>
            </a:r>
          </a:p>
          <a:p>
            <a:endParaRPr lang="en-US" dirty="0"/>
          </a:p>
          <a:p>
            <a:r>
              <a:rPr lang="en-US" dirty="0"/>
              <a:t>VOSH does a great summarizing and paraphrasing these interviews interview statements, but personally I like to write my own answer when my name is going next to a signed statement. </a:t>
            </a:r>
          </a:p>
          <a:p>
            <a:endParaRPr lang="en-US" dirty="0"/>
          </a:p>
          <a:p>
            <a:r>
              <a:rPr lang="en-US" dirty="0"/>
              <a:t>You can request this, but if you do so explain  your reasoning and do it upfront not during the interview or at the end. </a:t>
            </a:r>
          </a:p>
        </p:txBody>
      </p:sp>
      <p:sp>
        <p:nvSpPr>
          <p:cNvPr id="4" name="Slide Number Placeholder 3"/>
          <p:cNvSpPr>
            <a:spLocks noGrp="1"/>
          </p:cNvSpPr>
          <p:nvPr>
            <p:ph type="sldNum" sz="quarter" idx="5"/>
          </p:nvPr>
        </p:nvSpPr>
        <p:spPr/>
        <p:txBody>
          <a:bodyPr/>
          <a:lstStyle/>
          <a:p>
            <a:fld id="{CA17BC02-8ED5-A94B-8760-F0F76BAFF979}" type="slidenum">
              <a:rPr lang="en-US" smtClean="0"/>
              <a:t>30</a:t>
            </a:fld>
            <a:endParaRPr lang="en-US"/>
          </a:p>
        </p:txBody>
      </p:sp>
    </p:spTree>
    <p:extLst>
      <p:ext uri="{BB962C8B-B14F-4D97-AF65-F5344CB8AC3E}">
        <p14:creationId xmlns:p14="http://schemas.microsoft.com/office/powerpoint/2010/main" val="4676274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VOSH inspections are typically quick snapshots and there is often much more to the story. Below are ways VRSA can assist our members;</a:t>
            </a:r>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40</a:t>
            </a:fld>
            <a:endParaRPr lang="en-US"/>
          </a:p>
        </p:txBody>
      </p:sp>
    </p:spTree>
    <p:extLst>
      <p:ext uri="{BB962C8B-B14F-4D97-AF65-F5344CB8AC3E}">
        <p14:creationId xmlns:p14="http://schemas.microsoft.com/office/powerpoint/2010/main" val="37715771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eaLnBrk="1" hangingPunct="1">
              <a:spcBef>
                <a:spcPct val="0"/>
              </a:spcBef>
            </a:pPr>
            <a:r>
              <a:rPr lang="en-US" altLang="en-US" dirty="0">
                <a:latin typeface="Arial" pitchFamily="34" charset="0"/>
              </a:rPr>
              <a:t>Competency is important in all facets of construction, and most certainly so in the areas of the four high hazards.</a:t>
            </a:r>
          </a:p>
          <a:p>
            <a:pPr eaLnBrk="1" hangingPunct="1">
              <a:spcBef>
                <a:spcPct val="0"/>
              </a:spcBef>
            </a:pPr>
            <a:r>
              <a:rPr lang="en-US" altLang="en-US" dirty="0">
                <a:latin typeface="Arial" pitchFamily="34" charset="0"/>
              </a:rPr>
              <a:t>Because these hazards occur during such diverse operations as rigging, work zone construction, bridgework, material handling, roofing, and many other types of construction, the designated Competent Person must be well trained and capable of communicating with his or her employees regarding the many hazards they might face. </a:t>
            </a:r>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45</a:t>
            </a:fld>
            <a:endParaRPr lang="en-US" dirty="0"/>
          </a:p>
        </p:txBody>
      </p:sp>
    </p:spTree>
    <p:extLst>
      <p:ext uri="{BB962C8B-B14F-4D97-AF65-F5344CB8AC3E}">
        <p14:creationId xmlns:p14="http://schemas.microsoft.com/office/powerpoint/2010/main" val="2910453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lvl="1" fontAlgn="auto">
              <a:spcBef>
                <a:spcPts val="0"/>
              </a:spcBef>
              <a:spcAft>
                <a:spcPts val="1200"/>
              </a:spcAft>
            </a:pPr>
            <a:r>
              <a:rPr lang="en-US" sz="1800" dirty="0"/>
              <a:t>Before OSHA</a:t>
            </a:r>
          </a:p>
          <a:p>
            <a:pPr lvl="2" fontAlgn="auto">
              <a:spcBef>
                <a:spcPts val="0"/>
              </a:spcBef>
              <a:spcAft>
                <a:spcPts val="1200"/>
              </a:spcAft>
            </a:pPr>
            <a:r>
              <a:rPr lang="en-US" sz="1600" dirty="0"/>
              <a:t>13,000 fatalities per year (38 per day)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After OSHA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Average 5,000 deaths per year (13-14 per day)</a:t>
            </a:r>
          </a:p>
          <a:p>
            <a:endParaRPr lang="en-US" dirty="0"/>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3</a:t>
            </a:fld>
            <a:endParaRPr lang="en-US" dirty="0"/>
          </a:p>
        </p:txBody>
      </p:sp>
    </p:spTree>
    <p:extLst>
      <p:ext uri="{BB962C8B-B14F-4D97-AF65-F5344CB8AC3E}">
        <p14:creationId xmlns:p14="http://schemas.microsoft.com/office/powerpoint/2010/main" val="2180527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eaLnBrk="1" hangingPunct="1">
              <a:spcBef>
                <a:spcPct val="0"/>
              </a:spcBef>
            </a:pPr>
            <a:r>
              <a:rPr lang="en-US" altLang="en-US" dirty="0">
                <a:latin typeface="Arial" pitchFamily="34" charset="0"/>
              </a:rPr>
              <a:t>Competency is important in all facets of construction, and most certainly so in the areas of the four high hazards.</a:t>
            </a:r>
          </a:p>
          <a:p>
            <a:pPr eaLnBrk="1" hangingPunct="1">
              <a:spcBef>
                <a:spcPct val="0"/>
              </a:spcBef>
            </a:pPr>
            <a:r>
              <a:rPr lang="en-US" altLang="en-US" dirty="0">
                <a:latin typeface="Arial" pitchFamily="34" charset="0"/>
              </a:rPr>
              <a:t>Because these hazards occur during such diverse operations as rigging, work zone construction, bridgework, material handling, roofing, and many other types of construction, the designated Competent Person must be well trained and capable of communicating with his or her employees regarding the many hazards they might face. </a:t>
            </a:r>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46</a:t>
            </a:fld>
            <a:endParaRPr lang="en-US" dirty="0"/>
          </a:p>
        </p:txBody>
      </p:sp>
    </p:spTree>
    <p:extLst>
      <p:ext uri="{BB962C8B-B14F-4D97-AF65-F5344CB8AC3E}">
        <p14:creationId xmlns:p14="http://schemas.microsoft.com/office/powerpoint/2010/main" val="20753458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eaLnBrk="1" hangingPunct="1">
              <a:spcBef>
                <a:spcPct val="0"/>
              </a:spcBef>
            </a:pPr>
            <a:r>
              <a:rPr lang="en-US" altLang="en-US" dirty="0">
                <a:latin typeface="Arial" pitchFamily="34" charset="0"/>
              </a:rPr>
              <a:t>Competency is important in all facets of construction, and most certainly so in the areas of the four high hazards.</a:t>
            </a:r>
          </a:p>
          <a:p>
            <a:pPr eaLnBrk="1" hangingPunct="1">
              <a:spcBef>
                <a:spcPct val="0"/>
              </a:spcBef>
            </a:pPr>
            <a:r>
              <a:rPr lang="en-US" altLang="en-US" dirty="0">
                <a:latin typeface="Arial" pitchFamily="34" charset="0"/>
              </a:rPr>
              <a:t>Because these hazards occur during such diverse operations as rigging, work zone construction, bridgework, material handling, roofing, and many other types of construction, the designated Competent Person must be well trained and capable of communicating with his or her employees regarding the many hazards they might face. </a:t>
            </a:r>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47</a:t>
            </a:fld>
            <a:endParaRPr lang="en-US" dirty="0"/>
          </a:p>
        </p:txBody>
      </p:sp>
    </p:spTree>
    <p:extLst>
      <p:ext uri="{BB962C8B-B14F-4D97-AF65-F5344CB8AC3E}">
        <p14:creationId xmlns:p14="http://schemas.microsoft.com/office/powerpoint/2010/main" val="798478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eaLnBrk="1" hangingPunct="1">
              <a:spcBef>
                <a:spcPct val="0"/>
              </a:spcBef>
            </a:pPr>
            <a:r>
              <a:rPr lang="en-US" altLang="en-US" dirty="0">
                <a:latin typeface="Arial" pitchFamily="34" charset="0"/>
              </a:rPr>
              <a:t>Competency is important in all facets of construction, and most certainly so in the areas of the four high hazards.</a:t>
            </a:r>
          </a:p>
          <a:p>
            <a:pPr eaLnBrk="1" hangingPunct="1">
              <a:spcBef>
                <a:spcPct val="0"/>
              </a:spcBef>
            </a:pPr>
            <a:r>
              <a:rPr lang="en-US" altLang="en-US" dirty="0">
                <a:latin typeface="Arial" pitchFamily="34" charset="0"/>
              </a:rPr>
              <a:t>Because these hazards occur during such diverse operations as rigging, work zone construction, bridgework, material handling, roofing, and many other types of construction, the designated Competent Person must be well trained and capable of communicating with his or her employees regarding the many hazards they might face. </a:t>
            </a:r>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48</a:t>
            </a:fld>
            <a:endParaRPr lang="en-US" dirty="0"/>
          </a:p>
        </p:txBody>
      </p:sp>
    </p:spTree>
    <p:extLst>
      <p:ext uri="{BB962C8B-B14F-4D97-AF65-F5344CB8AC3E}">
        <p14:creationId xmlns:p14="http://schemas.microsoft.com/office/powerpoint/2010/main" val="38478137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eaLnBrk="1" hangingPunct="1">
              <a:spcBef>
                <a:spcPct val="0"/>
              </a:spcBef>
            </a:pPr>
            <a:r>
              <a:rPr lang="en-US" altLang="en-US" dirty="0">
                <a:latin typeface="Arial" pitchFamily="34" charset="0"/>
              </a:rPr>
              <a:t>Competency is important in all facets of construction, and most certainly so in the areas of the four high hazards.</a:t>
            </a:r>
          </a:p>
          <a:p>
            <a:pPr eaLnBrk="1" hangingPunct="1">
              <a:spcBef>
                <a:spcPct val="0"/>
              </a:spcBef>
            </a:pPr>
            <a:r>
              <a:rPr lang="en-US" altLang="en-US" dirty="0">
                <a:latin typeface="Arial" pitchFamily="34" charset="0"/>
              </a:rPr>
              <a:t>Because these hazards occur during such diverse operations as rigging, work zone construction, bridgework, material handling, roofing, and many other types of construction, the designated Competent Person must be well trained and capable of communicating with his or her employees regarding the many hazards they might face. </a:t>
            </a:r>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49</a:t>
            </a:fld>
            <a:endParaRPr lang="en-US" dirty="0"/>
          </a:p>
        </p:txBody>
      </p:sp>
    </p:spTree>
    <p:extLst>
      <p:ext uri="{BB962C8B-B14F-4D97-AF65-F5344CB8AC3E}">
        <p14:creationId xmlns:p14="http://schemas.microsoft.com/office/powerpoint/2010/main" val="33670235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eaLnBrk="1" hangingPunct="1">
              <a:spcBef>
                <a:spcPct val="0"/>
              </a:spcBef>
            </a:pPr>
            <a:r>
              <a:rPr lang="en-US" b="0" i="0" dirty="0">
                <a:solidFill>
                  <a:srgbClr val="000000"/>
                </a:solidFill>
                <a:effectLst/>
                <a:latin typeface="Helvetica Neue"/>
              </a:rPr>
              <a:t>Controlling employer: An employer who has general supervisory authority over the worksite, including the power to correct safety and health violations itself or require others to correct them. Control can be established by contract or, in the absence of explicit contractual provisions, by the exercise of control in practice. </a:t>
            </a:r>
          </a:p>
          <a:p>
            <a:pPr eaLnBrk="1" hangingPunct="1">
              <a:spcBef>
                <a:spcPct val="0"/>
              </a:spcBef>
            </a:pPr>
            <a:endParaRPr lang="en-US" b="0" i="0" dirty="0">
              <a:solidFill>
                <a:srgbClr val="000000"/>
              </a:solidFill>
              <a:effectLst/>
              <a:latin typeface="Helvetica Neue"/>
            </a:endParaRPr>
          </a:p>
          <a:p>
            <a:pPr eaLnBrk="1" hangingPunct="1">
              <a:spcBef>
                <a:spcPct val="0"/>
              </a:spcBef>
            </a:pPr>
            <a:r>
              <a:rPr lang="en-US" b="0" i="0" dirty="0">
                <a:solidFill>
                  <a:srgbClr val="000000"/>
                </a:solidFill>
                <a:effectLst/>
                <a:latin typeface="Helvetica Neue"/>
              </a:rPr>
              <a:t> A controlling employer must exercise reasonable care to prevent and detect violations on the site.</a:t>
            </a:r>
          </a:p>
          <a:p>
            <a:pPr eaLnBrk="1" hangingPunct="1">
              <a:spcBef>
                <a:spcPct val="0"/>
              </a:spcBef>
            </a:pPr>
            <a:endParaRPr lang="en-US" b="0" i="0" dirty="0">
              <a:solidFill>
                <a:srgbClr val="000000"/>
              </a:solidFill>
              <a:effectLst/>
              <a:latin typeface="Helvetica Neue"/>
            </a:endParaRPr>
          </a:p>
          <a:p>
            <a:r>
              <a:rPr lang="en-US" b="0" i="0" dirty="0">
                <a:solidFill>
                  <a:srgbClr val="333333"/>
                </a:solidFill>
                <a:effectLst/>
                <a:latin typeface="Helvetica Neue"/>
              </a:rPr>
              <a:t>Do you know of a serious hazardous condition?</a:t>
            </a:r>
          </a:p>
          <a:p>
            <a:r>
              <a:rPr lang="en-US" dirty="0">
                <a:solidFill>
                  <a:srgbClr val="333333"/>
                </a:solidFill>
                <a:latin typeface="Helvetica Neue"/>
              </a:rPr>
              <a:t>Did you fail to exercise </a:t>
            </a:r>
            <a:r>
              <a:rPr lang="en-US" b="0" i="0" dirty="0">
                <a:solidFill>
                  <a:srgbClr val="333333"/>
                </a:solidFill>
                <a:effectLst/>
                <a:latin typeface="Helvetica Neue"/>
              </a:rPr>
              <a:t>reasonable care to discover the condition</a:t>
            </a:r>
          </a:p>
          <a:p>
            <a:pPr eaLnBrk="1" hangingPunct="1">
              <a:spcBef>
                <a:spcPct val="0"/>
              </a:spcBef>
            </a:pPr>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50</a:t>
            </a:fld>
            <a:endParaRPr lang="en-US" dirty="0"/>
          </a:p>
        </p:txBody>
      </p:sp>
    </p:spTree>
    <p:extLst>
      <p:ext uri="{BB962C8B-B14F-4D97-AF65-F5344CB8AC3E}">
        <p14:creationId xmlns:p14="http://schemas.microsoft.com/office/powerpoint/2010/main" val="19007208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lvl="1" fontAlgn="auto">
              <a:spcBef>
                <a:spcPts val="0"/>
              </a:spcBef>
              <a:spcAft>
                <a:spcPts val="1200"/>
              </a:spcAft>
            </a:pPr>
            <a:r>
              <a:rPr lang="en-US" sz="1800" dirty="0"/>
              <a:t>Before OSHA</a:t>
            </a:r>
          </a:p>
          <a:p>
            <a:pPr lvl="2" fontAlgn="auto">
              <a:spcBef>
                <a:spcPts val="0"/>
              </a:spcBef>
              <a:spcAft>
                <a:spcPts val="1200"/>
              </a:spcAft>
            </a:pPr>
            <a:r>
              <a:rPr lang="en-US" sz="1600" dirty="0"/>
              <a:t>13,000 fatalities per year (38 per day)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After OSHA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Average 5,000 deaths per year (13-14 per day)</a:t>
            </a:r>
          </a:p>
          <a:p>
            <a:endParaRPr lang="en-US" dirty="0"/>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51</a:t>
            </a:fld>
            <a:endParaRPr lang="en-US" dirty="0"/>
          </a:p>
        </p:txBody>
      </p:sp>
    </p:spTree>
    <p:extLst>
      <p:ext uri="{BB962C8B-B14F-4D97-AF65-F5344CB8AC3E}">
        <p14:creationId xmlns:p14="http://schemas.microsoft.com/office/powerpoint/2010/main" val="35261042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eaLnBrk="1" hangingPunct="1">
              <a:spcBef>
                <a:spcPct val="0"/>
              </a:spcBef>
            </a:pPr>
            <a:r>
              <a:rPr lang="en-US" b="0" i="0" dirty="0">
                <a:solidFill>
                  <a:srgbClr val="000000"/>
                </a:solidFill>
                <a:effectLst/>
                <a:latin typeface="Helvetica Neue"/>
              </a:rPr>
              <a:t>Controlling employer: An employer who has general supervisory authority over the worksite, including the power to correct safety and health violations itself or require others to correct them. Control can be established by contract or, in the absence of explicit contractual provisions, by the exercise of control in practice. </a:t>
            </a:r>
          </a:p>
          <a:p>
            <a:pPr eaLnBrk="1" hangingPunct="1">
              <a:spcBef>
                <a:spcPct val="0"/>
              </a:spcBef>
            </a:pPr>
            <a:endParaRPr lang="en-US" b="0" i="0" dirty="0">
              <a:solidFill>
                <a:srgbClr val="000000"/>
              </a:solidFill>
              <a:effectLst/>
              <a:latin typeface="Helvetica Neue"/>
            </a:endParaRPr>
          </a:p>
          <a:p>
            <a:pPr eaLnBrk="1" hangingPunct="1">
              <a:spcBef>
                <a:spcPct val="0"/>
              </a:spcBef>
            </a:pPr>
            <a:r>
              <a:rPr lang="en-US" b="0" i="0" dirty="0">
                <a:solidFill>
                  <a:srgbClr val="000000"/>
                </a:solidFill>
                <a:effectLst/>
                <a:latin typeface="Helvetica Neue"/>
              </a:rPr>
              <a:t> A controlling employer must exercise reasonable care to prevent and detect violations on the site.</a:t>
            </a:r>
            <a:endParaRPr lang="en-US" dirty="0"/>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52</a:t>
            </a:fld>
            <a:endParaRPr lang="en-US" dirty="0"/>
          </a:p>
        </p:txBody>
      </p:sp>
    </p:spTree>
    <p:extLst>
      <p:ext uri="{BB962C8B-B14F-4D97-AF65-F5344CB8AC3E}">
        <p14:creationId xmlns:p14="http://schemas.microsoft.com/office/powerpoint/2010/main" val="14055639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eaLnBrk="1" hangingPunct="1">
              <a:spcBef>
                <a:spcPct val="0"/>
              </a:spcBef>
            </a:pPr>
            <a:r>
              <a:rPr lang="en-US" b="0" i="0" dirty="0">
                <a:solidFill>
                  <a:srgbClr val="000000"/>
                </a:solidFill>
                <a:effectLst/>
                <a:latin typeface="Helvetica Neue"/>
              </a:rPr>
              <a:t>Controlling employer: An employer who has general supervisory authority over the worksite, including the power to correct safety and health violations itself or require others to correct them. Control can be established by contract or, in the absence of explicit contractual provisions, by the exercise of control in practice. </a:t>
            </a:r>
          </a:p>
          <a:p>
            <a:pPr eaLnBrk="1" hangingPunct="1">
              <a:spcBef>
                <a:spcPct val="0"/>
              </a:spcBef>
            </a:pPr>
            <a:endParaRPr lang="en-US" b="0" i="0" dirty="0">
              <a:solidFill>
                <a:srgbClr val="000000"/>
              </a:solidFill>
              <a:effectLst/>
              <a:latin typeface="Helvetica Neue"/>
            </a:endParaRPr>
          </a:p>
          <a:p>
            <a:pPr eaLnBrk="1" hangingPunct="1">
              <a:spcBef>
                <a:spcPct val="0"/>
              </a:spcBef>
            </a:pPr>
            <a:r>
              <a:rPr lang="en-US" b="0" i="0" dirty="0">
                <a:solidFill>
                  <a:srgbClr val="000000"/>
                </a:solidFill>
                <a:effectLst/>
                <a:latin typeface="Helvetica Neue"/>
              </a:rPr>
              <a:t> A controlling employer must exercise reasonable care to prevent and detect violations on the site.</a:t>
            </a:r>
            <a:endParaRPr lang="en-US" dirty="0"/>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53</a:t>
            </a:fld>
            <a:endParaRPr lang="en-US" dirty="0"/>
          </a:p>
        </p:txBody>
      </p:sp>
    </p:spTree>
    <p:extLst>
      <p:ext uri="{BB962C8B-B14F-4D97-AF65-F5344CB8AC3E}">
        <p14:creationId xmlns:p14="http://schemas.microsoft.com/office/powerpoint/2010/main" val="2705941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eaLnBrk="1" hangingPunct="1"/>
            <a:r>
              <a:rPr lang="en-US" altLang="en-US" b="1" dirty="0">
                <a:latin typeface="Times New Roman" panose="02020603050405020304" pitchFamily="18" charset="0"/>
                <a:cs typeface="Arial" panose="020B0604020202020204" pitchFamily="34" charset="0"/>
              </a:rPr>
              <a:t>The </a:t>
            </a:r>
            <a:r>
              <a:rPr lang="en-US" altLang="en-US" b="1" i="1" dirty="0">
                <a:latin typeface="Times New Roman" panose="02020603050405020304" pitchFamily="18" charset="0"/>
                <a:cs typeface="Arial" panose="020B0604020202020204" pitchFamily="34" charset="0"/>
              </a:rPr>
              <a:t>OSH Act </a:t>
            </a:r>
            <a:r>
              <a:rPr lang="en-US" altLang="en-US" b="1" dirty="0">
                <a:latin typeface="Times New Roman" panose="02020603050405020304" pitchFamily="18" charset="0"/>
                <a:cs typeface="Arial" panose="020B0604020202020204" pitchFamily="34" charset="0"/>
              </a:rPr>
              <a:t>covers all private-sector</a:t>
            </a:r>
          </a:p>
          <a:p>
            <a:pPr eaLnBrk="1" hangingPunct="1"/>
            <a:r>
              <a:rPr lang="en-US" altLang="en-US" b="1" dirty="0">
                <a:latin typeface="Times New Roman" panose="02020603050405020304" pitchFamily="18" charset="0"/>
                <a:cs typeface="Arial" panose="020B0604020202020204" pitchFamily="34" charset="0"/>
              </a:rPr>
              <a:t>	employers and their employees in the 50</a:t>
            </a:r>
          </a:p>
          <a:p>
            <a:pPr eaLnBrk="1" hangingPunct="1"/>
            <a:r>
              <a:rPr lang="en-US" altLang="en-US" b="1" dirty="0">
                <a:latin typeface="Times New Roman" panose="02020603050405020304" pitchFamily="18" charset="0"/>
                <a:cs typeface="Arial" panose="020B0604020202020204" pitchFamily="34" charset="0"/>
              </a:rPr>
              <a:t>	states and all territories and jurisdictions</a:t>
            </a:r>
          </a:p>
          <a:p>
            <a:pPr eaLnBrk="1" hangingPunct="1"/>
            <a:r>
              <a:rPr lang="en-US" altLang="en-US" b="1" dirty="0">
                <a:latin typeface="Times New Roman" panose="02020603050405020304" pitchFamily="18" charset="0"/>
                <a:cs typeface="Arial" panose="020B0604020202020204" pitchFamily="34" charset="0"/>
              </a:rPr>
              <a:t>	under federal authority</a:t>
            </a:r>
            <a:r>
              <a:rPr lang="en-US" altLang="en-US" dirty="0">
                <a:latin typeface="Times New Roman" panose="02020603050405020304" pitchFamily="18" charset="0"/>
                <a:cs typeface="Arial" panose="020B0604020202020204" pitchFamily="34" charset="0"/>
              </a:rPr>
              <a:t>.</a:t>
            </a:r>
          </a:p>
          <a:p>
            <a:pPr eaLnBrk="1" hangingPunct="1"/>
            <a:r>
              <a:rPr lang="en-US" altLang="en-US" dirty="0">
                <a:latin typeface="Times New Roman" panose="02020603050405020304" pitchFamily="18" charset="0"/>
                <a:cs typeface="Arial" panose="020B0604020202020204" pitchFamily="34" charset="0"/>
              </a:rPr>
              <a:t>	Those jurisdictions include the District of Columbia, Puerto Rico, the Virgin Islands, American Samoa, Johnston Island, the Canal Zone, and the Outer Continental Shelf Lands as defined in the </a:t>
            </a:r>
            <a:r>
              <a:rPr lang="en-US" altLang="en-US" i="1" dirty="0">
                <a:latin typeface="Times New Roman" panose="02020603050405020304" pitchFamily="18" charset="0"/>
                <a:cs typeface="Arial" panose="020B0604020202020204" pitchFamily="34" charset="0"/>
              </a:rPr>
              <a:t>Outer Continental Shelf Lands Act</a:t>
            </a:r>
            <a:r>
              <a:rPr lang="en-US" altLang="en-US" dirty="0">
                <a:latin typeface="Times New Roman" panose="02020603050405020304" pitchFamily="18" charset="0"/>
                <a:cs typeface="Arial" panose="020B0604020202020204" pitchFamily="34" charset="0"/>
              </a:rPr>
              <a:t>.</a:t>
            </a:r>
          </a:p>
          <a:p>
            <a:endParaRPr lang="en-US" alt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4</a:t>
            </a:fld>
            <a:endParaRPr lang="en-US" dirty="0"/>
          </a:p>
        </p:txBody>
      </p:sp>
    </p:spTree>
    <p:extLst>
      <p:ext uri="{BB962C8B-B14F-4D97-AF65-F5344CB8AC3E}">
        <p14:creationId xmlns:p14="http://schemas.microsoft.com/office/powerpoint/2010/main" val="777510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eaLnBrk="1" hangingPunct="1"/>
            <a:r>
              <a:rPr lang="en-US" altLang="en-US" b="1" dirty="0">
                <a:latin typeface="Times New Roman" panose="02020603050405020304" pitchFamily="18" charset="0"/>
                <a:cs typeface="Arial" panose="020B0604020202020204" pitchFamily="34" charset="0"/>
              </a:rPr>
              <a:t>The </a:t>
            </a:r>
            <a:r>
              <a:rPr lang="en-US" altLang="en-US" b="1" i="1" dirty="0">
                <a:latin typeface="Times New Roman" panose="02020603050405020304" pitchFamily="18" charset="0"/>
                <a:cs typeface="Arial" panose="020B0604020202020204" pitchFamily="34" charset="0"/>
              </a:rPr>
              <a:t>OSH Act </a:t>
            </a:r>
            <a:r>
              <a:rPr lang="en-US" altLang="en-US" b="1" dirty="0">
                <a:latin typeface="Times New Roman" panose="02020603050405020304" pitchFamily="18" charset="0"/>
                <a:cs typeface="Arial" panose="020B0604020202020204" pitchFamily="34" charset="0"/>
              </a:rPr>
              <a:t>covers all private-sector</a:t>
            </a:r>
          </a:p>
          <a:p>
            <a:pPr eaLnBrk="1" hangingPunct="1"/>
            <a:r>
              <a:rPr lang="en-US" altLang="en-US" b="1" dirty="0">
                <a:latin typeface="Times New Roman" panose="02020603050405020304" pitchFamily="18" charset="0"/>
                <a:cs typeface="Arial" panose="020B0604020202020204" pitchFamily="34" charset="0"/>
              </a:rPr>
              <a:t>	employers and their employees in the 50</a:t>
            </a:r>
          </a:p>
          <a:p>
            <a:pPr eaLnBrk="1" hangingPunct="1"/>
            <a:r>
              <a:rPr lang="en-US" altLang="en-US" b="1" dirty="0">
                <a:latin typeface="Times New Roman" panose="02020603050405020304" pitchFamily="18" charset="0"/>
                <a:cs typeface="Arial" panose="020B0604020202020204" pitchFamily="34" charset="0"/>
              </a:rPr>
              <a:t>	states and all territories and jurisdictions</a:t>
            </a:r>
          </a:p>
          <a:p>
            <a:pPr eaLnBrk="1" hangingPunct="1"/>
            <a:r>
              <a:rPr lang="en-US" altLang="en-US" b="1" dirty="0">
                <a:latin typeface="Times New Roman" panose="02020603050405020304" pitchFamily="18" charset="0"/>
                <a:cs typeface="Arial" panose="020B0604020202020204" pitchFamily="34" charset="0"/>
              </a:rPr>
              <a:t>	under federal authority</a:t>
            </a:r>
            <a:r>
              <a:rPr lang="en-US" altLang="en-US" dirty="0">
                <a:latin typeface="Times New Roman" panose="02020603050405020304" pitchFamily="18" charset="0"/>
                <a:cs typeface="Arial" panose="020B0604020202020204" pitchFamily="34" charset="0"/>
              </a:rPr>
              <a:t>.</a:t>
            </a:r>
          </a:p>
          <a:p>
            <a:pPr eaLnBrk="1" hangingPunct="1"/>
            <a:r>
              <a:rPr lang="en-US" altLang="en-US" dirty="0">
                <a:latin typeface="Times New Roman" panose="02020603050405020304" pitchFamily="18" charset="0"/>
                <a:cs typeface="Arial" panose="020B0604020202020204" pitchFamily="34" charset="0"/>
              </a:rPr>
              <a:t>	Those jurisdictions include the District of Columbia, Puerto Rico, the Virgin Islands, American Samoa, Johnston Island, the Canal Zone, and the Outer Continental Shelf Lands as defined in the </a:t>
            </a:r>
            <a:r>
              <a:rPr lang="en-US" altLang="en-US" i="1" dirty="0">
                <a:latin typeface="Times New Roman" panose="02020603050405020304" pitchFamily="18" charset="0"/>
                <a:cs typeface="Arial" panose="020B0604020202020204" pitchFamily="34" charset="0"/>
              </a:rPr>
              <a:t>Outer Continental Shelf Lands Act</a:t>
            </a:r>
            <a:r>
              <a:rPr lang="en-US" altLang="en-US" dirty="0">
                <a:latin typeface="Times New Roman" panose="02020603050405020304" pitchFamily="18" charset="0"/>
                <a:cs typeface="Arial" panose="020B0604020202020204" pitchFamily="34" charset="0"/>
              </a:rPr>
              <a:t>.</a:t>
            </a:r>
          </a:p>
          <a:p>
            <a:endParaRPr lang="en-US" alt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5</a:t>
            </a:fld>
            <a:endParaRPr lang="en-US" dirty="0"/>
          </a:p>
        </p:txBody>
      </p:sp>
    </p:spTree>
    <p:extLst>
      <p:ext uri="{BB962C8B-B14F-4D97-AF65-F5344CB8AC3E}">
        <p14:creationId xmlns:p14="http://schemas.microsoft.com/office/powerpoint/2010/main" val="39102645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lvl="1" fontAlgn="auto">
              <a:spcBef>
                <a:spcPts val="0"/>
              </a:spcBef>
              <a:spcAft>
                <a:spcPts val="1200"/>
              </a:spcAft>
            </a:pPr>
            <a:r>
              <a:rPr lang="en-US" sz="1800" dirty="0"/>
              <a:t>Before OSHA</a:t>
            </a:r>
          </a:p>
          <a:p>
            <a:pPr lvl="2" fontAlgn="auto">
              <a:spcBef>
                <a:spcPts val="0"/>
              </a:spcBef>
              <a:spcAft>
                <a:spcPts val="1200"/>
              </a:spcAft>
            </a:pPr>
            <a:r>
              <a:rPr lang="en-US" sz="1600" dirty="0"/>
              <a:t>13,000 fatalities per year (38 per day)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After OSHA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Average 5,000 deaths per year (13-14 per day)</a:t>
            </a:r>
          </a:p>
          <a:p>
            <a:endParaRPr lang="en-US" dirty="0"/>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6</a:t>
            </a:fld>
            <a:endParaRPr lang="en-US" dirty="0"/>
          </a:p>
        </p:txBody>
      </p:sp>
    </p:spTree>
    <p:extLst>
      <p:ext uri="{BB962C8B-B14F-4D97-AF65-F5344CB8AC3E}">
        <p14:creationId xmlns:p14="http://schemas.microsoft.com/office/powerpoint/2010/main" val="3965496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9</a:t>
            </a:fld>
            <a:endParaRPr lang="en-US" dirty="0"/>
          </a:p>
        </p:txBody>
      </p:sp>
    </p:spTree>
    <p:extLst>
      <p:ext uri="{BB962C8B-B14F-4D97-AF65-F5344CB8AC3E}">
        <p14:creationId xmlns:p14="http://schemas.microsoft.com/office/powerpoint/2010/main" val="1849126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lvl="1" fontAlgn="auto">
              <a:spcBef>
                <a:spcPts val="0"/>
              </a:spcBef>
              <a:spcAft>
                <a:spcPts val="1200"/>
              </a:spcAft>
            </a:pPr>
            <a:r>
              <a:rPr lang="en-US" sz="1800" dirty="0"/>
              <a:t>Before OSHA</a:t>
            </a:r>
          </a:p>
          <a:p>
            <a:pPr lvl="2" fontAlgn="auto">
              <a:spcBef>
                <a:spcPts val="0"/>
              </a:spcBef>
              <a:spcAft>
                <a:spcPts val="1200"/>
              </a:spcAft>
            </a:pPr>
            <a:r>
              <a:rPr lang="en-US" sz="1600" dirty="0"/>
              <a:t>13,000 fatalities per year (38 per day)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After OSHA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Average 5,000 deaths per year (13-14 per day)</a:t>
            </a:r>
          </a:p>
          <a:p>
            <a:endParaRPr lang="en-US" dirty="0"/>
          </a:p>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14</a:t>
            </a:fld>
            <a:endParaRPr lang="en-US" dirty="0"/>
          </a:p>
        </p:txBody>
      </p:sp>
    </p:spTree>
    <p:extLst>
      <p:ext uri="{BB962C8B-B14F-4D97-AF65-F5344CB8AC3E}">
        <p14:creationId xmlns:p14="http://schemas.microsoft.com/office/powerpoint/2010/main" val="2950116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17BC02-8ED5-A94B-8760-F0F76BAFF979}" type="slidenum">
              <a:rPr lang="en-US" smtClean="0"/>
              <a:t>15</a:t>
            </a:fld>
            <a:endParaRPr lang="en-US"/>
          </a:p>
        </p:txBody>
      </p:sp>
    </p:spTree>
    <p:extLst>
      <p:ext uri="{BB962C8B-B14F-4D97-AF65-F5344CB8AC3E}">
        <p14:creationId xmlns:p14="http://schemas.microsoft.com/office/powerpoint/2010/main" val="1564337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VOSH can also expand on the scope of the inspection if the employer allows it</a:t>
            </a:r>
          </a:p>
        </p:txBody>
      </p:sp>
      <p:sp>
        <p:nvSpPr>
          <p:cNvPr id="4" name="Slide Number Placeholder 3"/>
          <p:cNvSpPr>
            <a:spLocks noGrp="1"/>
          </p:cNvSpPr>
          <p:nvPr>
            <p:ph type="sldNum" sz="quarter" idx="5"/>
          </p:nvPr>
        </p:nvSpPr>
        <p:spPr/>
        <p:txBody>
          <a:bodyPr/>
          <a:lstStyle/>
          <a:p>
            <a:fld id="{CA17BC02-8ED5-A94B-8760-F0F76BAFF979}" type="slidenum">
              <a:rPr lang="en-US" smtClean="0"/>
              <a:t>18</a:t>
            </a:fld>
            <a:endParaRPr lang="en-US"/>
          </a:p>
        </p:txBody>
      </p:sp>
    </p:spTree>
    <p:extLst>
      <p:ext uri="{BB962C8B-B14F-4D97-AF65-F5344CB8AC3E}">
        <p14:creationId xmlns:p14="http://schemas.microsoft.com/office/powerpoint/2010/main" val="14155849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20.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2.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Presentation">
    <p:bg>
      <p:bgRef idx="1001">
        <a:schemeClr val="bg1"/>
      </p:bgRef>
    </p:bg>
    <p:spTree>
      <p:nvGrpSpPr>
        <p:cNvPr id="1" name=""/>
        <p:cNvGrpSpPr/>
        <p:nvPr/>
      </p:nvGrpSpPr>
      <p:grpSpPr>
        <a:xfrm>
          <a:off x="0" y="0"/>
          <a:ext cx="0" cy="0"/>
          <a:chOff x="0" y="0"/>
          <a:chExt cx="0" cy="0"/>
        </a:xfrm>
      </p:grpSpPr>
      <p:pic>
        <p:nvPicPr>
          <p:cNvPr id="3" name="Picture 2" descr="A picture containing logo&#10;&#10;Description automatically generated">
            <a:extLst>
              <a:ext uri="{FF2B5EF4-FFF2-40B4-BE49-F238E27FC236}">
                <a16:creationId xmlns:a16="http://schemas.microsoft.com/office/drawing/2014/main" id="{F456107A-4997-354D-8E2A-95B4F257674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267" y="-11084"/>
            <a:ext cx="9280468" cy="4640234"/>
          </a:xfrm>
          <a:prstGeom prst="rect">
            <a:avLst/>
          </a:prstGeom>
        </p:spPr>
      </p:pic>
      <p:sp>
        <p:nvSpPr>
          <p:cNvPr id="10" name="Rectangle 9"/>
          <p:cNvSpPr/>
          <p:nvPr/>
        </p:nvSpPr>
        <p:spPr>
          <a:xfrm>
            <a:off x="-9144" y="4539996"/>
            <a:ext cx="9153144"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14" name="Rectangle 13">
            <a:extLst>
              <a:ext uri="{FF2B5EF4-FFF2-40B4-BE49-F238E27FC236}">
                <a16:creationId xmlns:a16="http://schemas.microsoft.com/office/drawing/2014/main" id="{9EAF619C-E4AF-5C4C-825A-1D1C76FC51C3}"/>
              </a:ext>
            </a:extLst>
          </p:cNvPr>
          <p:cNvSpPr/>
          <p:nvPr userDrawn="1"/>
        </p:nvSpPr>
        <p:spPr>
          <a:xfrm>
            <a:off x="-9144" y="5035362"/>
            <a:ext cx="9153144" cy="108138"/>
          </a:xfrm>
          <a:prstGeom prst="rect">
            <a:avLst/>
          </a:prstGeom>
          <a:solidFill>
            <a:srgbClr val="C3B525"/>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cxnSp>
        <p:nvCxnSpPr>
          <p:cNvPr id="18" name="Straight Connector 17">
            <a:extLst>
              <a:ext uri="{FF2B5EF4-FFF2-40B4-BE49-F238E27FC236}">
                <a16:creationId xmlns:a16="http://schemas.microsoft.com/office/drawing/2014/main" id="{D3D325A7-0F30-7345-90C5-33E0A89BEFA9}"/>
              </a:ext>
            </a:extLst>
          </p:cNvPr>
          <p:cNvCxnSpPr>
            <a:cxnSpLocks/>
          </p:cNvCxnSpPr>
          <p:nvPr userDrawn="1"/>
        </p:nvCxnSpPr>
        <p:spPr>
          <a:xfrm>
            <a:off x="5029200" y="2076018"/>
            <a:ext cx="0" cy="1885950"/>
          </a:xfrm>
          <a:prstGeom prst="line">
            <a:avLst/>
          </a:prstGeom>
          <a:ln w="38100">
            <a:solidFill>
              <a:srgbClr val="8BAEA2"/>
            </a:solidFill>
          </a:ln>
          <a:effectLst/>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00FD76E4-0A87-0841-8A2F-F8F0E77F1157}"/>
              </a:ext>
            </a:extLst>
          </p:cNvPr>
          <p:cNvSpPr>
            <a:spLocks noGrp="1"/>
          </p:cNvSpPr>
          <p:nvPr>
            <p:ph sz="quarter" idx="10" hasCustomPrompt="1"/>
          </p:nvPr>
        </p:nvSpPr>
        <p:spPr>
          <a:xfrm>
            <a:off x="228605" y="2304651"/>
            <a:ext cx="4650719" cy="1409700"/>
          </a:xfrm>
        </p:spPr>
        <p:txBody>
          <a:bodyPr>
            <a:normAutofit/>
          </a:bodyPr>
          <a:lstStyle>
            <a:lvl1pPr marL="0" indent="0" algn="ctr">
              <a:buNone/>
              <a:defRPr sz="2531" b="1" i="0">
                <a:solidFill>
                  <a:srgbClr val="04487E"/>
                </a:solidFill>
                <a:effectLst>
                  <a:outerShdw blurRad="38100" dist="38100" dir="2700000" algn="tl">
                    <a:srgbClr val="000000">
                      <a:alpha val="43137"/>
                    </a:srgbClr>
                  </a:outerShdw>
                </a:effectLst>
                <a:latin typeface="Franklin Gothic Demi" panose="020B0603020102020204" pitchFamily="34" charset="0"/>
              </a:defRPr>
            </a:lvl1pPr>
          </a:lstStyle>
          <a:p>
            <a:pPr lvl="0"/>
            <a:r>
              <a:rPr lang="en-US" dirty="0"/>
              <a:t>Title</a:t>
            </a:r>
          </a:p>
        </p:txBody>
      </p:sp>
      <p:sp>
        <p:nvSpPr>
          <p:cNvPr id="25" name="Content Placeholder 21">
            <a:extLst>
              <a:ext uri="{FF2B5EF4-FFF2-40B4-BE49-F238E27FC236}">
                <a16:creationId xmlns:a16="http://schemas.microsoft.com/office/drawing/2014/main" id="{C3AD99C9-F472-1B45-8104-B71A93F2EEC7}"/>
              </a:ext>
            </a:extLst>
          </p:cNvPr>
          <p:cNvSpPr>
            <a:spLocks noGrp="1"/>
          </p:cNvSpPr>
          <p:nvPr>
            <p:ph sz="quarter" idx="11" hasCustomPrompt="1"/>
          </p:nvPr>
        </p:nvSpPr>
        <p:spPr>
          <a:xfrm>
            <a:off x="5179079" y="2457451"/>
            <a:ext cx="3812519" cy="1028700"/>
          </a:xfrm>
        </p:spPr>
        <p:txBody>
          <a:bodyPr>
            <a:normAutofit/>
          </a:bodyPr>
          <a:lstStyle>
            <a:lvl1pPr marL="0" indent="0" algn="l">
              <a:buNone/>
              <a:defRPr sz="1125" b="1" i="0">
                <a:solidFill>
                  <a:srgbClr val="04487E"/>
                </a:solidFill>
                <a:effectLst/>
                <a:latin typeface="Franklin Gothic Book" panose="020B0503020102020204" pitchFamily="34" charset="0"/>
              </a:defRPr>
            </a:lvl1pPr>
          </a:lstStyle>
          <a:p>
            <a:pPr lvl="0"/>
            <a:r>
              <a:rPr lang="en-US" dirty="0"/>
              <a:t>Presented by:</a:t>
            </a:r>
          </a:p>
        </p:txBody>
      </p:sp>
      <p:pic>
        <p:nvPicPr>
          <p:cNvPr id="7" name="Picture 6" descr="A blue and white logo&#10;&#10;Description automatically generated with low confidence">
            <a:extLst>
              <a:ext uri="{FF2B5EF4-FFF2-40B4-BE49-F238E27FC236}">
                <a16:creationId xmlns:a16="http://schemas.microsoft.com/office/drawing/2014/main" id="{D1B9B0D1-BA3F-834A-AC02-8880B7B70C9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165871" y="280025"/>
            <a:ext cx="4803115" cy="148429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4729878"/>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6_Presentation">
    <p:bg>
      <p:bgRef idx="1001">
        <a:schemeClr val="bg1"/>
      </p:bgRef>
    </p:bg>
    <p:spTree>
      <p:nvGrpSpPr>
        <p:cNvPr id="1" name=""/>
        <p:cNvGrpSpPr/>
        <p:nvPr/>
      </p:nvGrpSpPr>
      <p:grpSpPr>
        <a:xfrm>
          <a:off x="0" y="0"/>
          <a:ext cx="0" cy="0"/>
          <a:chOff x="0" y="0"/>
          <a:chExt cx="0" cy="0"/>
        </a:xfrm>
      </p:grpSpPr>
      <p:pic>
        <p:nvPicPr>
          <p:cNvPr id="11" name="Picture 10" descr="A picture containing logo&#10;&#10;Description automatically generated">
            <a:extLst>
              <a:ext uri="{FF2B5EF4-FFF2-40B4-BE49-F238E27FC236}">
                <a16:creationId xmlns:a16="http://schemas.microsoft.com/office/drawing/2014/main" id="{38A7AD04-E5D6-8148-A97D-6AA2FEC08DF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267" y="-11084"/>
            <a:ext cx="9280468" cy="4640234"/>
          </a:xfrm>
          <a:prstGeom prst="rect">
            <a:avLst/>
          </a:prstGeom>
        </p:spPr>
      </p:pic>
      <p:pic>
        <p:nvPicPr>
          <p:cNvPr id="12" name="Picture 11" descr="A blue and white logo&#10;&#10;Description automatically generated with low confidence">
            <a:extLst>
              <a:ext uri="{FF2B5EF4-FFF2-40B4-BE49-F238E27FC236}">
                <a16:creationId xmlns:a16="http://schemas.microsoft.com/office/drawing/2014/main" id="{4BDD25AF-4B8E-5444-9F20-2D16CA527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165871" y="280025"/>
            <a:ext cx="4803115" cy="1484296"/>
          </a:xfrm>
          <a:prstGeom prst="rect">
            <a:avLst/>
          </a:prstGeom>
          <a:ln>
            <a:noFill/>
          </a:ln>
          <a:effectLst>
            <a:outerShdw blurRad="190500" algn="tl" rotWithShape="0">
              <a:srgbClr val="000000">
                <a:alpha val="70000"/>
              </a:srgbClr>
            </a:outerShdw>
          </a:effectLst>
        </p:spPr>
      </p:pic>
      <p:sp>
        <p:nvSpPr>
          <p:cNvPr id="10" name="Rectangle 9"/>
          <p:cNvSpPr/>
          <p:nvPr/>
        </p:nvSpPr>
        <p:spPr>
          <a:xfrm>
            <a:off x="-9144" y="4539996"/>
            <a:ext cx="9153144"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14" name="Rectangle 13">
            <a:extLst>
              <a:ext uri="{FF2B5EF4-FFF2-40B4-BE49-F238E27FC236}">
                <a16:creationId xmlns:a16="http://schemas.microsoft.com/office/drawing/2014/main" id="{9EAF619C-E4AF-5C4C-825A-1D1C76FC51C3}"/>
              </a:ext>
            </a:extLst>
          </p:cNvPr>
          <p:cNvSpPr/>
          <p:nvPr userDrawn="1"/>
        </p:nvSpPr>
        <p:spPr>
          <a:xfrm>
            <a:off x="-9144" y="5035362"/>
            <a:ext cx="9153144" cy="108138"/>
          </a:xfrm>
          <a:prstGeom prst="rect">
            <a:avLst/>
          </a:prstGeom>
          <a:solidFill>
            <a:srgbClr val="C3B525"/>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cxnSp>
        <p:nvCxnSpPr>
          <p:cNvPr id="18" name="Straight Connector 17">
            <a:extLst>
              <a:ext uri="{FF2B5EF4-FFF2-40B4-BE49-F238E27FC236}">
                <a16:creationId xmlns:a16="http://schemas.microsoft.com/office/drawing/2014/main" id="{D3D325A7-0F30-7345-90C5-33E0A89BEFA9}"/>
              </a:ext>
            </a:extLst>
          </p:cNvPr>
          <p:cNvCxnSpPr>
            <a:cxnSpLocks/>
          </p:cNvCxnSpPr>
          <p:nvPr userDrawn="1"/>
        </p:nvCxnSpPr>
        <p:spPr>
          <a:xfrm>
            <a:off x="6172200" y="1988449"/>
            <a:ext cx="0" cy="2466776"/>
          </a:xfrm>
          <a:prstGeom prst="line">
            <a:avLst/>
          </a:prstGeom>
          <a:ln w="38100">
            <a:solidFill>
              <a:srgbClr val="8BAEA2"/>
            </a:solidFill>
          </a:ln>
          <a:effectLst/>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00FD76E4-0A87-0841-8A2F-F8F0E77F1157}"/>
              </a:ext>
            </a:extLst>
          </p:cNvPr>
          <p:cNvSpPr>
            <a:spLocks noGrp="1"/>
          </p:cNvSpPr>
          <p:nvPr>
            <p:ph sz="quarter" idx="10" hasCustomPrompt="1"/>
          </p:nvPr>
        </p:nvSpPr>
        <p:spPr>
          <a:xfrm>
            <a:off x="244369" y="2000252"/>
            <a:ext cx="5771311" cy="1485901"/>
          </a:xfrm>
        </p:spPr>
        <p:txBody>
          <a:bodyPr>
            <a:normAutofit/>
          </a:bodyPr>
          <a:lstStyle>
            <a:lvl1pPr marL="0" indent="0" algn="ctr">
              <a:buNone/>
              <a:defRPr sz="2531" b="1" i="0">
                <a:solidFill>
                  <a:srgbClr val="04487E"/>
                </a:solidFill>
                <a:effectLst>
                  <a:outerShdw blurRad="38100" dist="38100" dir="2700000" algn="tl">
                    <a:srgbClr val="000000">
                      <a:alpha val="43137"/>
                    </a:srgbClr>
                  </a:outerShdw>
                </a:effectLst>
                <a:latin typeface="Franklin Gothic Demi" panose="020B0603020102020204" pitchFamily="34" charset="0"/>
              </a:defRPr>
            </a:lvl1pPr>
          </a:lstStyle>
          <a:p>
            <a:pPr lvl="0"/>
            <a:r>
              <a:rPr lang="en-US" dirty="0"/>
              <a:t>Title</a:t>
            </a:r>
          </a:p>
        </p:txBody>
      </p:sp>
      <p:sp>
        <p:nvSpPr>
          <p:cNvPr id="25" name="Content Placeholder 21">
            <a:extLst>
              <a:ext uri="{FF2B5EF4-FFF2-40B4-BE49-F238E27FC236}">
                <a16:creationId xmlns:a16="http://schemas.microsoft.com/office/drawing/2014/main" id="{C3AD99C9-F472-1B45-8104-B71A93F2EEC7}"/>
              </a:ext>
            </a:extLst>
          </p:cNvPr>
          <p:cNvSpPr>
            <a:spLocks noGrp="1"/>
          </p:cNvSpPr>
          <p:nvPr>
            <p:ph sz="quarter" idx="11" hasCustomPrompt="1"/>
          </p:nvPr>
        </p:nvSpPr>
        <p:spPr>
          <a:xfrm>
            <a:off x="244367" y="3566161"/>
            <a:ext cx="5771303" cy="900866"/>
          </a:xfrm>
        </p:spPr>
        <p:txBody>
          <a:bodyPr>
            <a:normAutofit/>
          </a:bodyPr>
          <a:lstStyle>
            <a:lvl1pPr marL="0" indent="0" algn="l">
              <a:buNone/>
              <a:defRPr sz="1125" b="1" i="0">
                <a:solidFill>
                  <a:srgbClr val="04487E"/>
                </a:solidFill>
                <a:effectLst/>
                <a:latin typeface="Franklin Gothic Book" panose="020B0503020102020204" pitchFamily="34" charset="0"/>
              </a:defRPr>
            </a:lvl1pPr>
          </a:lstStyle>
          <a:p>
            <a:pPr lvl="0"/>
            <a:r>
              <a:rPr lang="en-US" dirty="0"/>
              <a:t>Presented by:</a:t>
            </a:r>
          </a:p>
        </p:txBody>
      </p:sp>
      <p:pic>
        <p:nvPicPr>
          <p:cNvPr id="13" name="Picture 12" descr="A person in a white shirt&#10;&#10;Description automatically generated">
            <a:extLst>
              <a:ext uri="{FF2B5EF4-FFF2-40B4-BE49-F238E27FC236}">
                <a16:creationId xmlns:a16="http://schemas.microsoft.com/office/drawing/2014/main" id="{60CF1648-05AC-F844-8177-301F6860CD7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6320304" y="1988449"/>
            <a:ext cx="1956301" cy="2466776"/>
          </a:xfrm>
          <a:prstGeom prst="rect">
            <a:avLst/>
          </a:prstGeom>
        </p:spPr>
      </p:pic>
    </p:spTree>
    <p:extLst>
      <p:ext uri="{BB962C8B-B14F-4D97-AF65-F5344CB8AC3E}">
        <p14:creationId xmlns:p14="http://schemas.microsoft.com/office/powerpoint/2010/main" val="2643360730"/>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4_Presentation">
    <p:bg>
      <p:bgRef idx="1001">
        <a:schemeClr val="bg1"/>
      </p:bgRef>
    </p:bg>
    <p:spTree>
      <p:nvGrpSpPr>
        <p:cNvPr id="1" name=""/>
        <p:cNvGrpSpPr/>
        <p:nvPr/>
      </p:nvGrpSpPr>
      <p:grpSpPr>
        <a:xfrm>
          <a:off x="0" y="0"/>
          <a:ext cx="0" cy="0"/>
          <a:chOff x="0" y="0"/>
          <a:chExt cx="0" cy="0"/>
        </a:xfrm>
      </p:grpSpPr>
      <p:pic>
        <p:nvPicPr>
          <p:cNvPr id="12" name="Picture 11" descr="A picture containing logo&#10;&#10;Description automatically generated">
            <a:extLst>
              <a:ext uri="{FF2B5EF4-FFF2-40B4-BE49-F238E27FC236}">
                <a16:creationId xmlns:a16="http://schemas.microsoft.com/office/drawing/2014/main" id="{3536E662-3D49-A448-ACAF-B7142D73788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267" y="-11084"/>
            <a:ext cx="9280468" cy="4640234"/>
          </a:xfrm>
          <a:prstGeom prst="rect">
            <a:avLst/>
          </a:prstGeom>
        </p:spPr>
      </p:pic>
      <p:pic>
        <p:nvPicPr>
          <p:cNvPr id="13" name="Picture 12" descr="A blue and white logo&#10;&#10;Description automatically generated with low confidence">
            <a:extLst>
              <a:ext uri="{FF2B5EF4-FFF2-40B4-BE49-F238E27FC236}">
                <a16:creationId xmlns:a16="http://schemas.microsoft.com/office/drawing/2014/main" id="{4BE2109A-E4C0-7243-898A-1000A2B4272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165871" y="280025"/>
            <a:ext cx="4803115" cy="1484296"/>
          </a:xfrm>
          <a:prstGeom prst="rect">
            <a:avLst/>
          </a:prstGeom>
          <a:ln>
            <a:noFill/>
          </a:ln>
          <a:effectLst>
            <a:outerShdw blurRad="190500" algn="tl" rotWithShape="0">
              <a:srgbClr val="000000">
                <a:alpha val="70000"/>
              </a:srgbClr>
            </a:outerShdw>
          </a:effectLst>
        </p:spPr>
      </p:pic>
      <p:sp>
        <p:nvSpPr>
          <p:cNvPr id="10" name="Rectangle 9"/>
          <p:cNvSpPr/>
          <p:nvPr/>
        </p:nvSpPr>
        <p:spPr>
          <a:xfrm>
            <a:off x="-9144" y="4539996"/>
            <a:ext cx="9153144"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14" name="Rectangle 13">
            <a:extLst>
              <a:ext uri="{FF2B5EF4-FFF2-40B4-BE49-F238E27FC236}">
                <a16:creationId xmlns:a16="http://schemas.microsoft.com/office/drawing/2014/main" id="{9EAF619C-E4AF-5C4C-825A-1D1C76FC51C3}"/>
              </a:ext>
            </a:extLst>
          </p:cNvPr>
          <p:cNvSpPr/>
          <p:nvPr userDrawn="1"/>
        </p:nvSpPr>
        <p:spPr>
          <a:xfrm>
            <a:off x="-9144" y="5035362"/>
            <a:ext cx="9153144" cy="108138"/>
          </a:xfrm>
          <a:prstGeom prst="rect">
            <a:avLst/>
          </a:prstGeom>
          <a:solidFill>
            <a:srgbClr val="C3B525"/>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cxnSp>
        <p:nvCxnSpPr>
          <p:cNvPr id="18" name="Straight Connector 17">
            <a:extLst>
              <a:ext uri="{FF2B5EF4-FFF2-40B4-BE49-F238E27FC236}">
                <a16:creationId xmlns:a16="http://schemas.microsoft.com/office/drawing/2014/main" id="{D3D325A7-0F30-7345-90C5-33E0A89BEFA9}"/>
              </a:ext>
            </a:extLst>
          </p:cNvPr>
          <p:cNvCxnSpPr>
            <a:cxnSpLocks/>
          </p:cNvCxnSpPr>
          <p:nvPr userDrawn="1"/>
        </p:nvCxnSpPr>
        <p:spPr>
          <a:xfrm>
            <a:off x="6172200" y="1988449"/>
            <a:ext cx="0" cy="2466776"/>
          </a:xfrm>
          <a:prstGeom prst="line">
            <a:avLst/>
          </a:prstGeom>
          <a:ln w="38100">
            <a:solidFill>
              <a:srgbClr val="8BAEA2"/>
            </a:solidFill>
          </a:ln>
          <a:effectLst/>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00FD76E4-0A87-0841-8A2F-F8F0E77F1157}"/>
              </a:ext>
            </a:extLst>
          </p:cNvPr>
          <p:cNvSpPr>
            <a:spLocks noGrp="1"/>
          </p:cNvSpPr>
          <p:nvPr>
            <p:ph sz="quarter" idx="10" hasCustomPrompt="1"/>
          </p:nvPr>
        </p:nvSpPr>
        <p:spPr>
          <a:xfrm>
            <a:off x="244369" y="2000252"/>
            <a:ext cx="5771311" cy="1485901"/>
          </a:xfrm>
        </p:spPr>
        <p:txBody>
          <a:bodyPr>
            <a:normAutofit/>
          </a:bodyPr>
          <a:lstStyle>
            <a:lvl1pPr marL="0" indent="0" algn="ctr">
              <a:buNone/>
              <a:defRPr sz="2531" b="1" i="0">
                <a:solidFill>
                  <a:srgbClr val="04487E"/>
                </a:solidFill>
                <a:effectLst>
                  <a:outerShdw blurRad="38100" dist="38100" dir="2700000" algn="tl">
                    <a:srgbClr val="000000">
                      <a:alpha val="43137"/>
                    </a:srgbClr>
                  </a:outerShdw>
                </a:effectLst>
                <a:latin typeface="Franklin Gothic Demi" panose="020B0603020102020204" pitchFamily="34" charset="0"/>
              </a:defRPr>
            </a:lvl1pPr>
          </a:lstStyle>
          <a:p>
            <a:pPr lvl="0"/>
            <a:r>
              <a:rPr lang="en-US" dirty="0"/>
              <a:t>Title</a:t>
            </a:r>
          </a:p>
        </p:txBody>
      </p:sp>
      <p:sp>
        <p:nvSpPr>
          <p:cNvPr id="25" name="Content Placeholder 21">
            <a:extLst>
              <a:ext uri="{FF2B5EF4-FFF2-40B4-BE49-F238E27FC236}">
                <a16:creationId xmlns:a16="http://schemas.microsoft.com/office/drawing/2014/main" id="{C3AD99C9-F472-1B45-8104-B71A93F2EEC7}"/>
              </a:ext>
            </a:extLst>
          </p:cNvPr>
          <p:cNvSpPr>
            <a:spLocks noGrp="1"/>
          </p:cNvSpPr>
          <p:nvPr>
            <p:ph sz="quarter" idx="11" hasCustomPrompt="1"/>
          </p:nvPr>
        </p:nvSpPr>
        <p:spPr>
          <a:xfrm>
            <a:off x="244367" y="3566161"/>
            <a:ext cx="5771303" cy="900866"/>
          </a:xfrm>
        </p:spPr>
        <p:txBody>
          <a:bodyPr>
            <a:normAutofit/>
          </a:bodyPr>
          <a:lstStyle>
            <a:lvl1pPr marL="0" indent="0" algn="l">
              <a:buNone/>
              <a:defRPr sz="1125" b="1" i="0">
                <a:solidFill>
                  <a:srgbClr val="04487E"/>
                </a:solidFill>
                <a:effectLst/>
                <a:latin typeface="Franklin Gothic Book" panose="020B0503020102020204" pitchFamily="34" charset="0"/>
              </a:defRPr>
            </a:lvl1pPr>
          </a:lstStyle>
          <a:p>
            <a:pPr lvl="0"/>
            <a:r>
              <a:rPr lang="en-US" dirty="0"/>
              <a:t>Presented by:</a:t>
            </a:r>
          </a:p>
        </p:txBody>
      </p:sp>
      <p:pic>
        <p:nvPicPr>
          <p:cNvPr id="15" name="Picture 14" descr="A person wearing a blue shirt&#10;&#10;Description automatically generated">
            <a:extLst>
              <a:ext uri="{FF2B5EF4-FFF2-40B4-BE49-F238E27FC236}">
                <a16:creationId xmlns:a16="http://schemas.microsoft.com/office/drawing/2014/main" id="{80F69D4C-D527-294F-9306-F79F0378161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320305" y="1988449"/>
            <a:ext cx="1761023" cy="246677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18301232"/>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171450"/>
            <a:ext cx="7159752" cy="742950"/>
          </a:xfrm>
        </p:spPr>
        <p:txBody>
          <a:bodyPr>
            <a:normAutofit/>
          </a:bodyPr>
          <a:lstStyle>
            <a:lvl1pPr>
              <a:defRPr sz="1800" b="1">
                <a:solidFill>
                  <a:schemeClr val="accent2"/>
                </a:solidFill>
                <a:latin typeface="+mj-lt"/>
              </a:defRPr>
            </a:lvl1pPr>
          </a:lstStyle>
          <a:p>
            <a:r>
              <a:rPr kumimoji="0" lang="en-US" dirty="0"/>
              <a:t>Click to edit Master title style</a:t>
            </a:r>
          </a:p>
        </p:txBody>
      </p:sp>
      <p:sp>
        <p:nvSpPr>
          <p:cNvPr id="6" name="Slide Number Placeholder 5"/>
          <p:cNvSpPr>
            <a:spLocks noGrp="1"/>
          </p:cNvSpPr>
          <p:nvPr>
            <p:ph type="sldNum" sz="quarter" idx="12"/>
          </p:nvPr>
        </p:nvSpPr>
        <p:spPr>
          <a:xfrm>
            <a:off x="0" y="954169"/>
            <a:ext cx="533400" cy="183357"/>
          </a:xfrm>
        </p:spPr>
        <p:txBody>
          <a:bodyPr/>
          <a:lstStyle>
            <a:lvl1pPr>
              <a:defRPr>
                <a:solidFill>
                  <a:srgbClr val="FFFFFF"/>
                </a:solidFill>
              </a:defRPr>
            </a:lvl1pPr>
          </a:lstStyle>
          <a:p>
            <a:fld id="{FD0719FC-123B-4EC9-8450-01894A054EE3}" type="slidenum">
              <a:rPr lang="en-US" smtClean="0"/>
              <a:pPr/>
              <a:t>‹#›</a:t>
            </a:fld>
            <a:endParaRPr lang="en-US" dirty="0"/>
          </a:p>
        </p:txBody>
      </p:sp>
      <p:sp>
        <p:nvSpPr>
          <p:cNvPr id="8" name="Content Placeholder 7"/>
          <p:cNvSpPr>
            <a:spLocks noGrp="1"/>
          </p:cNvSpPr>
          <p:nvPr>
            <p:ph sz="quarter" idx="1"/>
          </p:nvPr>
        </p:nvSpPr>
        <p:spPr>
          <a:xfrm>
            <a:off x="612648" y="1200150"/>
            <a:ext cx="7921752" cy="3371850"/>
          </a:xfrm>
        </p:spPr>
        <p:txBody>
          <a:bodyPr/>
          <a:lstStyle>
            <a:lvl1pPr>
              <a:spcBef>
                <a:spcPts val="0"/>
              </a:spcBef>
              <a:spcAft>
                <a:spcPts val="563"/>
              </a:spcAft>
              <a:buClr>
                <a:schemeClr val="accent3"/>
              </a:buClr>
              <a:buSzPct val="100000"/>
              <a:buFont typeface="Wingdings" pitchFamily="2" charset="2"/>
              <a:buChar char="§"/>
              <a:defRPr sz="1238">
                <a:latin typeface="+mj-lt"/>
              </a:defRPr>
            </a:lvl1pPr>
            <a:lvl2pPr>
              <a:spcBef>
                <a:spcPts val="0"/>
              </a:spcBef>
              <a:spcAft>
                <a:spcPts val="563"/>
              </a:spcAft>
              <a:buClr>
                <a:schemeClr val="accent1"/>
              </a:buClr>
              <a:buFont typeface="Wingdings" pitchFamily="2" charset="2"/>
              <a:buChar char="v"/>
              <a:defRPr sz="1125">
                <a:latin typeface="+mn-lt"/>
              </a:defRPr>
            </a:lvl2pPr>
            <a:lvl3pPr>
              <a:spcBef>
                <a:spcPts val="0"/>
              </a:spcBef>
              <a:spcAft>
                <a:spcPts val="563"/>
              </a:spcAft>
              <a:buClr>
                <a:srgbClr val="356686"/>
              </a:buClr>
              <a:buFont typeface="Wingdings" pitchFamily="2" charset="2"/>
              <a:buChar char="Ø"/>
              <a:defRPr sz="1013">
                <a:latin typeface="+mn-lt"/>
              </a:defRPr>
            </a:lvl3pPr>
            <a:lvl4pPr>
              <a:spcBef>
                <a:spcPts val="0"/>
              </a:spcBef>
              <a:spcAft>
                <a:spcPts val="563"/>
              </a:spcAft>
              <a:buClr>
                <a:srgbClr val="215088"/>
              </a:buClr>
              <a:buFont typeface="Arial" pitchFamily="34" charset="0"/>
              <a:buChar char="•"/>
              <a:defRPr sz="956">
                <a:latin typeface="+mn-lt"/>
              </a:defRPr>
            </a:lvl4pPr>
            <a:lvl5pPr>
              <a:spcBef>
                <a:spcPts val="0"/>
              </a:spcBef>
              <a:spcAft>
                <a:spcPts val="563"/>
              </a:spcAft>
              <a:defRPr lang="en-US" sz="900" dirty="0">
                <a:latin typeface="+mn-lt"/>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8" name="Date Placeholder 13">
            <a:extLst>
              <a:ext uri="{FF2B5EF4-FFF2-40B4-BE49-F238E27FC236}">
                <a16:creationId xmlns:a16="http://schemas.microsoft.com/office/drawing/2014/main" id="{A1B5F573-1362-8C4E-9628-A7116C456A28}"/>
              </a:ext>
            </a:extLst>
          </p:cNvPr>
          <p:cNvSpPr>
            <a:spLocks noGrp="1"/>
          </p:cNvSpPr>
          <p:nvPr>
            <p:ph type="dt" sz="half" idx="2"/>
          </p:nvPr>
        </p:nvSpPr>
        <p:spPr>
          <a:xfrm>
            <a:off x="4724403" y="4698207"/>
            <a:ext cx="4038599" cy="273844"/>
          </a:xfrm>
          <a:prstGeom prst="rect">
            <a:avLst/>
          </a:prstGeom>
        </p:spPr>
        <p:txBody>
          <a:bodyPr vert="horz" anchor="ctr" anchorCtr="0"/>
          <a:lstStyle>
            <a:lvl1pPr algn="l" eaLnBrk="1" latinLnBrk="0" hangingPunct="1">
              <a:defRPr kumimoji="0" sz="788">
                <a:solidFill>
                  <a:schemeClr val="bg1"/>
                </a:solidFill>
                <a:latin typeface="Franklin Gothic Book" panose="020B0503020102020204" pitchFamily="34" charset="0"/>
              </a:defRPr>
            </a:lvl1pPr>
          </a:lstStyle>
          <a:p>
            <a:fld id="{0AEBDCB5-4728-4CD9-8636-B97CE96F9059}" type="datetime1">
              <a:rPr lang="en-US" smtClean="0"/>
              <a:t>5/20/2025</a:t>
            </a:fld>
            <a:endParaRPr lang="en-US" dirty="0"/>
          </a:p>
        </p:txBody>
      </p:sp>
      <p:sp>
        <p:nvSpPr>
          <p:cNvPr id="19" name="Footer Placeholder 2">
            <a:extLst>
              <a:ext uri="{FF2B5EF4-FFF2-40B4-BE49-F238E27FC236}">
                <a16:creationId xmlns:a16="http://schemas.microsoft.com/office/drawing/2014/main" id="{EB14C6E1-3C58-004E-8F93-D9ADFA5FA710}"/>
              </a:ext>
            </a:extLst>
          </p:cNvPr>
          <p:cNvSpPr>
            <a:spLocks noGrp="1"/>
          </p:cNvSpPr>
          <p:nvPr>
            <p:ph type="ftr" sz="quarter" idx="3"/>
          </p:nvPr>
        </p:nvSpPr>
        <p:spPr>
          <a:xfrm>
            <a:off x="609601" y="4698061"/>
            <a:ext cx="3819139" cy="273844"/>
          </a:xfrm>
          <a:prstGeom prst="rect">
            <a:avLst/>
          </a:prstGeom>
        </p:spPr>
        <p:txBody>
          <a:bodyPr vert="horz" anchor="ctr"/>
          <a:lstStyle>
            <a:lvl1pPr algn="r" eaLnBrk="1" latinLnBrk="0" hangingPunct="1">
              <a:defRPr kumimoji="0" sz="788">
                <a:solidFill>
                  <a:schemeClr val="bg1"/>
                </a:solidFill>
                <a:latin typeface="Franklin Gothic Book" panose="020B0503020102020204" pitchFamily="34" charset="0"/>
              </a:defRPr>
            </a:lvl1pPr>
          </a:lstStyle>
          <a:p>
            <a:r>
              <a:rPr lang="en-US" dirty="0"/>
              <a:t>Introduction to OSHA</a:t>
            </a:r>
          </a:p>
        </p:txBody>
      </p:sp>
    </p:spTree>
    <p:extLst>
      <p:ext uri="{BB962C8B-B14F-4D97-AF65-F5344CB8AC3E}">
        <p14:creationId xmlns:p14="http://schemas.microsoft.com/office/powerpoint/2010/main" val="20625245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171450"/>
            <a:ext cx="7159752" cy="742950"/>
          </a:xfrm>
        </p:spPr>
        <p:txBody>
          <a:bodyPr>
            <a:normAutofit/>
          </a:bodyPr>
          <a:lstStyle>
            <a:lvl1pPr>
              <a:defRPr sz="1800" b="1">
                <a:solidFill>
                  <a:schemeClr val="accent2"/>
                </a:solidFill>
                <a:latin typeface="+mj-lt"/>
              </a:defRPr>
            </a:lvl1pPr>
          </a:lstStyle>
          <a:p>
            <a:r>
              <a:rPr kumimoji="0" lang="en-US" dirty="0"/>
              <a:t>Click to edit Master title style</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D0719FC-123B-4EC9-8450-01894A054EE3}" type="slidenum">
              <a:rPr lang="en-US" smtClean="0"/>
              <a:pPr/>
              <a:t>‹#›</a:t>
            </a:fld>
            <a:endParaRPr lang="en-US" dirty="0"/>
          </a:p>
        </p:txBody>
      </p:sp>
      <p:sp>
        <p:nvSpPr>
          <p:cNvPr id="8" name="Content Placeholder 7"/>
          <p:cNvSpPr>
            <a:spLocks noGrp="1"/>
          </p:cNvSpPr>
          <p:nvPr>
            <p:ph sz="quarter" idx="1"/>
          </p:nvPr>
        </p:nvSpPr>
        <p:spPr>
          <a:xfrm>
            <a:off x="612648" y="1200150"/>
            <a:ext cx="7997952" cy="800100"/>
          </a:xfrm>
        </p:spPr>
        <p:txBody>
          <a:bodyPr/>
          <a:lstStyle>
            <a:lvl1pPr eaLnBrk="1" latinLnBrk="0" hangingPunct="1">
              <a:spcBef>
                <a:spcPts val="0"/>
              </a:spcBef>
              <a:spcAft>
                <a:spcPts val="563"/>
              </a:spcAft>
              <a:buClr>
                <a:schemeClr val="accent3"/>
              </a:buClr>
              <a:buSzPct val="100000"/>
              <a:buFont typeface="Wingdings" pitchFamily="2" charset="2"/>
              <a:buChar char="§"/>
              <a:defRPr sz="1238">
                <a:latin typeface="+mj-lt"/>
              </a:defRPr>
            </a:lvl1pPr>
            <a:lvl2pPr eaLnBrk="1" latinLnBrk="0" hangingPunct="1">
              <a:spcBef>
                <a:spcPts val="0"/>
              </a:spcBef>
              <a:spcAft>
                <a:spcPts val="563"/>
              </a:spcAft>
              <a:buClr>
                <a:schemeClr val="accent1"/>
              </a:buClr>
              <a:buFont typeface="Wingdings" pitchFamily="2" charset="2"/>
              <a:buChar char="v"/>
              <a:defRPr sz="1125">
                <a:latin typeface="+mn-lt"/>
              </a:defRPr>
            </a:lvl2pPr>
            <a:lvl3pPr eaLnBrk="1" latinLnBrk="0" hangingPunct="1">
              <a:spcBef>
                <a:spcPts val="0"/>
              </a:spcBef>
              <a:spcAft>
                <a:spcPts val="563"/>
              </a:spcAft>
              <a:buClr>
                <a:srgbClr val="356686"/>
              </a:buClr>
              <a:buFont typeface="Wingdings" pitchFamily="2" charset="2"/>
              <a:buChar char="Ø"/>
              <a:defRPr sz="1013">
                <a:latin typeface="+mn-lt"/>
              </a:defRPr>
            </a:lvl3pPr>
            <a:lvl4pPr eaLnBrk="1" latinLnBrk="0" hangingPunct="1">
              <a:spcBef>
                <a:spcPts val="225"/>
              </a:spcBef>
              <a:spcAft>
                <a:spcPts val="225"/>
              </a:spcAft>
              <a:buClr>
                <a:srgbClr val="215088"/>
              </a:buClr>
              <a:buFont typeface="Arial" pitchFamily="34" charset="0"/>
              <a:buChar char="•"/>
              <a:defRPr sz="1013">
                <a:latin typeface="+mn-lt"/>
              </a:defRPr>
            </a:lvl4pPr>
            <a:lvl5pPr eaLnBrk="1" latinLnBrk="0" hangingPunct="1">
              <a:spcBef>
                <a:spcPts val="225"/>
              </a:spcBef>
              <a:spcAft>
                <a:spcPts val="225"/>
              </a:spcAft>
              <a:defRPr lang="en-US" sz="900" dirty="0">
                <a:latin typeface="+mn-lt"/>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endParaRPr kumimoji="0" lang="en-US" dirty="0"/>
          </a:p>
        </p:txBody>
      </p:sp>
      <p:sp>
        <p:nvSpPr>
          <p:cNvPr id="9" name="Content Placeholder 7">
            <a:extLst>
              <a:ext uri="{FF2B5EF4-FFF2-40B4-BE49-F238E27FC236}">
                <a16:creationId xmlns:a16="http://schemas.microsoft.com/office/drawing/2014/main" id="{7BE34830-C96C-7947-9B70-F3F3B7302261}"/>
              </a:ext>
            </a:extLst>
          </p:cNvPr>
          <p:cNvSpPr>
            <a:spLocks noGrp="1"/>
          </p:cNvSpPr>
          <p:nvPr>
            <p:ph sz="quarter" idx="13"/>
          </p:nvPr>
        </p:nvSpPr>
        <p:spPr>
          <a:xfrm>
            <a:off x="612648" y="2057400"/>
            <a:ext cx="7997952" cy="2540484"/>
          </a:xfrm>
        </p:spPr>
        <p:txBody>
          <a:bodyPr/>
          <a:lstStyle>
            <a:lvl1pPr eaLnBrk="1" latinLnBrk="0" hangingPunct="1">
              <a:spcBef>
                <a:spcPts val="0"/>
              </a:spcBef>
              <a:spcAft>
                <a:spcPts val="563"/>
              </a:spcAft>
              <a:buClr>
                <a:schemeClr val="accent3"/>
              </a:buClr>
              <a:buSzPct val="100000"/>
              <a:buFont typeface="Wingdings" pitchFamily="2" charset="2"/>
              <a:buChar char="§"/>
              <a:defRPr sz="1238">
                <a:latin typeface="+mj-lt"/>
              </a:defRPr>
            </a:lvl1pPr>
            <a:lvl2pPr eaLnBrk="1" latinLnBrk="0" hangingPunct="1">
              <a:spcBef>
                <a:spcPts val="0"/>
              </a:spcBef>
              <a:spcAft>
                <a:spcPts val="563"/>
              </a:spcAft>
              <a:buClr>
                <a:schemeClr val="accent1"/>
              </a:buClr>
              <a:buFont typeface="Wingdings" pitchFamily="2" charset="2"/>
              <a:buChar char="v"/>
              <a:defRPr sz="1125">
                <a:latin typeface="+mn-lt"/>
              </a:defRPr>
            </a:lvl2pPr>
            <a:lvl3pPr eaLnBrk="1" latinLnBrk="0" hangingPunct="1">
              <a:spcBef>
                <a:spcPts val="0"/>
              </a:spcBef>
              <a:spcAft>
                <a:spcPts val="563"/>
              </a:spcAft>
              <a:buClr>
                <a:srgbClr val="356686"/>
              </a:buClr>
              <a:buFont typeface="Wingdings" pitchFamily="2" charset="2"/>
              <a:buChar char="Ø"/>
              <a:defRPr sz="1013">
                <a:latin typeface="+mn-lt"/>
              </a:defRPr>
            </a:lvl3pPr>
            <a:lvl4pPr>
              <a:spcBef>
                <a:spcPts val="225"/>
              </a:spcBef>
              <a:spcAft>
                <a:spcPts val="225"/>
              </a:spcAft>
              <a:buClr>
                <a:srgbClr val="215088"/>
              </a:buClr>
              <a:buFont typeface="Arial" pitchFamily="34" charset="0"/>
              <a:buChar char="•"/>
              <a:defRPr sz="1013">
                <a:latin typeface="+mn-lt"/>
              </a:defRPr>
            </a:lvl4pPr>
            <a:lvl5pPr>
              <a:spcBef>
                <a:spcPts val="225"/>
              </a:spcBef>
              <a:spcAft>
                <a:spcPts val="225"/>
              </a:spcAft>
              <a:defRPr lang="en-US" sz="900" dirty="0">
                <a:latin typeface="+mn-lt"/>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0" eaLnBrk="1" latinLnBrk="0" hangingPunct="1"/>
            <a:endParaRPr kumimoji="0" lang="en-US" dirty="0"/>
          </a:p>
        </p:txBody>
      </p:sp>
      <p:sp>
        <p:nvSpPr>
          <p:cNvPr id="11" name="Date Placeholder 13">
            <a:extLst>
              <a:ext uri="{FF2B5EF4-FFF2-40B4-BE49-F238E27FC236}">
                <a16:creationId xmlns:a16="http://schemas.microsoft.com/office/drawing/2014/main" id="{C4EE007E-072A-3142-BF60-95F1848E3390}"/>
              </a:ext>
            </a:extLst>
          </p:cNvPr>
          <p:cNvSpPr>
            <a:spLocks noGrp="1"/>
          </p:cNvSpPr>
          <p:nvPr>
            <p:ph type="dt" sz="half" idx="2"/>
          </p:nvPr>
        </p:nvSpPr>
        <p:spPr>
          <a:xfrm>
            <a:off x="4724403" y="4698207"/>
            <a:ext cx="4038599" cy="273844"/>
          </a:xfrm>
          <a:prstGeom prst="rect">
            <a:avLst/>
          </a:prstGeom>
        </p:spPr>
        <p:txBody>
          <a:bodyPr vert="horz" anchor="ctr" anchorCtr="0"/>
          <a:lstStyle>
            <a:lvl1pPr algn="l" eaLnBrk="1" latinLnBrk="0" hangingPunct="1">
              <a:defRPr kumimoji="0" sz="788">
                <a:solidFill>
                  <a:schemeClr val="bg1"/>
                </a:solidFill>
                <a:latin typeface="Franklin Gothic Book" panose="020B0503020102020204" pitchFamily="34" charset="0"/>
              </a:defRPr>
            </a:lvl1pPr>
          </a:lstStyle>
          <a:p>
            <a:fld id="{27AECB44-1D02-4D2A-9C89-BBA2E36655A0}" type="datetime1">
              <a:rPr lang="en-US" smtClean="0"/>
              <a:t>5/20/2025</a:t>
            </a:fld>
            <a:endParaRPr lang="en-US" dirty="0"/>
          </a:p>
        </p:txBody>
      </p:sp>
      <p:sp>
        <p:nvSpPr>
          <p:cNvPr id="12" name="Footer Placeholder 2">
            <a:extLst>
              <a:ext uri="{FF2B5EF4-FFF2-40B4-BE49-F238E27FC236}">
                <a16:creationId xmlns:a16="http://schemas.microsoft.com/office/drawing/2014/main" id="{80103767-ED22-3D4C-B250-6352D457A079}"/>
              </a:ext>
            </a:extLst>
          </p:cNvPr>
          <p:cNvSpPr>
            <a:spLocks noGrp="1"/>
          </p:cNvSpPr>
          <p:nvPr>
            <p:ph type="ftr" sz="quarter" idx="3"/>
          </p:nvPr>
        </p:nvSpPr>
        <p:spPr>
          <a:xfrm>
            <a:off x="609601" y="4698061"/>
            <a:ext cx="3819139" cy="273844"/>
          </a:xfrm>
          <a:prstGeom prst="rect">
            <a:avLst/>
          </a:prstGeom>
        </p:spPr>
        <p:txBody>
          <a:bodyPr vert="horz" anchor="ctr"/>
          <a:lstStyle>
            <a:lvl1pPr algn="r" eaLnBrk="1" latinLnBrk="0" hangingPunct="1">
              <a:defRPr kumimoji="0" sz="788">
                <a:solidFill>
                  <a:schemeClr val="bg1"/>
                </a:solidFill>
                <a:latin typeface="Franklin Gothic Book" panose="020B0503020102020204" pitchFamily="34" charset="0"/>
              </a:defRPr>
            </a:lvl1pPr>
          </a:lstStyle>
          <a:p>
            <a:r>
              <a:rPr lang="en-US" dirty="0"/>
              <a:t>Introduction to OSHA</a:t>
            </a:r>
          </a:p>
        </p:txBody>
      </p:sp>
    </p:spTree>
    <p:extLst>
      <p:ext uri="{BB962C8B-B14F-4D97-AF65-F5344CB8AC3E}">
        <p14:creationId xmlns:p14="http://schemas.microsoft.com/office/powerpoint/2010/main" val="32926360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04789"/>
            <a:ext cx="8077200" cy="652463"/>
          </a:xfrm>
        </p:spPr>
        <p:txBody>
          <a:bodyPr anchor="ctr">
            <a:normAutofit/>
          </a:bodyPr>
          <a:lstStyle>
            <a:lvl1pPr algn="l">
              <a:buNone/>
              <a:defRPr sz="1800" b="1">
                <a:solidFill>
                  <a:schemeClr val="accent2"/>
                </a:solidFill>
              </a:defRPr>
            </a:lvl1pPr>
          </a:lstStyle>
          <a:p>
            <a:r>
              <a:rPr kumimoji="0" lang="en-US" dirty="0"/>
              <a:t>Click to edit Master title style</a:t>
            </a: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D0719FC-123B-4EC9-8450-01894A054EE3}" type="slidenum">
              <a:rPr lang="en-US" smtClean="0"/>
              <a:pPr/>
              <a:t>‹#›</a:t>
            </a:fld>
            <a:endParaRPr lang="en-US" dirty="0"/>
          </a:p>
        </p:txBody>
      </p:sp>
      <p:sp>
        <p:nvSpPr>
          <p:cNvPr id="3" name="Text Placeholder 2"/>
          <p:cNvSpPr>
            <a:spLocks noGrp="1"/>
          </p:cNvSpPr>
          <p:nvPr>
            <p:ph type="body" idx="2"/>
          </p:nvPr>
        </p:nvSpPr>
        <p:spPr>
          <a:xfrm>
            <a:off x="609600" y="1200150"/>
            <a:ext cx="1600200" cy="3371850"/>
          </a:xfrm>
          <a:solidFill>
            <a:srgbClr val="919D9D"/>
          </a:solidFill>
          <a:ln w="50800" cap="sq" cmpd="dbl" algn="ctr">
            <a:noFill/>
            <a:prstDash val="solid"/>
            <a:miter lim="800000"/>
          </a:ln>
          <a:effectLst/>
        </p:spPr>
        <p:style>
          <a:lnRef idx="3">
            <a:schemeClr val="lt1"/>
          </a:lnRef>
          <a:fillRef idx="1">
            <a:schemeClr val="accent2"/>
          </a:fillRef>
          <a:effectRef idx="1">
            <a:schemeClr val="accent2"/>
          </a:effectRef>
          <a:fontRef idx="minor">
            <a:schemeClr val="lt1"/>
          </a:fontRef>
        </p:style>
        <p:txBody>
          <a:bodyPr lIns="91440" tIns="91440" rIns="91440" bIns="91440">
            <a:normAutofit/>
          </a:bodyPr>
          <a:lstStyle>
            <a:lvl1pPr marL="0" indent="0">
              <a:spcAft>
                <a:spcPts val="563"/>
              </a:spcAft>
              <a:buNone/>
              <a:defRPr sz="788"/>
            </a:lvl1pPr>
            <a:lvl2pPr>
              <a:buNone/>
              <a:defRPr sz="675"/>
            </a:lvl2pPr>
            <a:lvl3pPr>
              <a:buNone/>
              <a:defRPr sz="563"/>
            </a:lvl3pPr>
            <a:lvl4pPr>
              <a:buNone/>
              <a:defRPr sz="506"/>
            </a:lvl4pPr>
            <a:lvl5pPr>
              <a:buNone/>
              <a:defRPr sz="506"/>
            </a:lvl5pPr>
          </a:lstStyle>
          <a:p>
            <a:pPr lvl="0" eaLnBrk="1" latinLnBrk="0" hangingPunct="1"/>
            <a:r>
              <a:rPr kumimoji="0" lang="en-US" dirty="0"/>
              <a:t>Click to edit Master text styles</a:t>
            </a:r>
          </a:p>
        </p:txBody>
      </p:sp>
      <p:sp>
        <p:nvSpPr>
          <p:cNvPr id="9" name="Content Placeholder 8"/>
          <p:cNvSpPr>
            <a:spLocks noGrp="1"/>
          </p:cNvSpPr>
          <p:nvPr>
            <p:ph sz="quarter" idx="1"/>
          </p:nvPr>
        </p:nvSpPr>
        <p:spPr>
          <a:xfrm>
            <a:off x="2362200" y="1200150"/>
            <a:ext cx="6400800" cy="3371850"/>
          </a:xfrm>
        </p:spPr>
        <p:txBody>
          <a:bodyPr/>
          <a:lstStyle>
            <a:lvl1pPr eaLnBrk="1" latinLnBrk="0" hangingPunct="1">
              <a:spcBef>
                <a:spcPts val="0"/>
              </a:spcBef>
              <a:spcAft>
                <a:spcPts val="563"/>
              </a:spcAft>
              <a:buClr>
                <a:schemeClr val="accent3"/>
              </a:buClr>
              <a:buSzPct val="100000"/>
              <a:buFont typeface="Wingdings" pitchFamily="2" charset="2"/>
              <a:buChar char="§"/>
              <a:defRPr sz="1238"/>
            </a:lvl1pPr>
            <a:lvl2pPr eaLnBrk="1" latinLnBrk="0" hangingPunct="1">
              <a:spcBef>
                <a:spcPts val="0"/>
              </a:spcBef>
              <a:spcAft>
                <a:spcPts val="563"/>
              </a:spcAft>
              <a:buFont typeface="Wingdings" pitchFamily="2" charset="2"/>
              <a:buChar char="v"/>
              <a:defRPr sz="1125"/>
            </a:lvl2pPr>
            <a:lvl3pPr eaLnBrk="1" latinLnBrk="0" hangingPunct="1">
              <a:spcBef>
                <a:spcPts val="0"/>
              </a:spcBef>
              <a:spcAft>
                <a:spcPts val="563"/>
              </a:spcAft>
              <a:buFont typeface="Wingdings" pitchFamily="2" charset="2"/>
              <a:buChar char="Ø"/>
              <a:defRPr sz="1013"/>
            </a:lvl3pPr>
            <a:lvl4pPr eaLnBrk="1" latinLnBrk="0" hangingPunct="1">
              <a:spcBef>
                <a:spcPts val="0"/>
              </a:spcBef>
              <a:spcAft>
                <a:spcPts val="563"/>
              </a:spcAft>
              <a:buClr>
                <a:schemeClr val="accent2"/>
              </a:buClr>
              <a:defRPr sz="956"/>
            </a:lvl4pPr>
            <a:lvl5pPr eaLnBrk="1" latinLnBrk="0" hangingPunct="1">
              <a:spcBef>
                <a:spcPts val="0"/>
              </a:spcBef>
              <a:spcAft>
                <a:spcPts val="563"/>
              </a:spcAft>
              <a:defRPr sz="900"/>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1" name="Date Placeholder 13">
            <a:extLst>
              <a:ext uri="{FF2B5EF4-FFF2-40B4-BE49-F238E27FC236}">
                <a16:creationId xmlns:a16="http://schemas.microsoft.com/office/drawing/2014/main" id="{A9CD9778-C14D-944E-B1F9-DE386432D04E}"/>
              </a:ext>
            </a:extLst>
          </p:cNvPr>
          <p:cNvSpPr>
            <a:spLocks noGrp="1"/>
          </p:cNvSpPr>
          <p:nvPr>
            <p:ph type="dt" sz="half" idx="13"/>
          </p:nvPr>
        </p:nvSpPr>
        <p:spPr>
          <a:xfrm>
            <a:off x="4724403" y="4698207"/>
            <a:ext cx="4038599" cy="273844"/>
          </a:xfrm>
          <a:prstGeom prst="rect">
            <a:avLst/>
          </a:prstGeom>
        </p:spPr>
        <p:txBody>
          <a:bodyPr vert="horz" anchor="ctr" anchorCtr="0"/>
          <a:lstStyle>
            <a:lvl1pPr algn="l" eaLnBrk="1" latinLnBrk="0" hangingPunct="1">
              <a:defRPr kumimoji="0" sz="788">
                <a:solidFill>
                  <a:schemeClr val="bg1"/>
                </a:solidFill>
                <a:latin typeface="Franklin Gothic Book" panose="020B0503020102020204" pitchFamily="34" charset="0"/>
              </a:defRPr>
            </a:lvl1pPr>
          </a:lstStyle>
          <a:p>
            <a:fld id="{9EE1F05E-2DEB-4D75-93C0-24A1E54AFA94}" type="datetime1">
              <a:rPr lang="en-US" smtClean="0"/>
              <a:t>5/20/2025</a:t>
            </a:fld>
            <a:endParaRPr lang="en-US" dirty="0"/>
          </a:p>
        </p:txBody>
      </p:sp>
      <p:sp>
        <p:nvSpPr>
          <p:cNvPr id="12" name="Footer Placeholder 2">
            <a:extLst>
              <a:ext uri="{FF2B5EF4-FFF2-40B4-BE49-F238E27FC236}">
                <a16:creationId xmlns:a16="http://schemas.microsoft.com/office/drawing/2014/main" id="{9C5E632F-E190-5B49-B01C-94AB840A4A8A}"/>
              </a:ext>
            </a:extLst>
          </p:cNvPr>
          <p:cNvSpPr>
            <a:spLocks noGrp="1"/>
          </p:cNvSpPr>
          <p:nvPr>
            <p:ph type="ftr" sz="quarter" idx="3"/>
          </p:nvPr>
        </p:nvSpPr>
        <p:spPr>
          <a:xfrm>
            <a:off x="609601" y="4698061"/>
            <a:ext cx="3819139" cy="273844"/>
          </a:xfrm>
          <a:prstGeom prst="rect">
            <a:avLst/>
          </a:prstGeom>
        </p:spPr>
        <p:txBody>
          <a:bodyPr vert="horz" anchor="ctr"/>
          <a:lstStyle>
            <a:lvl1pPr algn="r" eaLnBrk="1" latinLnBrk="0" hangingPunct="1">
              <a:defRPr kumimoji="0" sz="788">
                <a:solidFill>
                  <a:schemeClr val="bg1"/>
                </a:solidFill>
                <a:latin typeface="Franklin Gothic Book" panose="020B0503020102020204" pitchFamily="34" charset="0"/>
              </a:defRPr>
            </a:lvl1pPr>
          </a:lstStyle>
          <a:p>
            <a:r>
              <a:rPr lang="en-US" dirty="0"/>
              <a:t>Introduction to OSHA</a:t>
            </a:r>
          </a:p>
        </p:txBody>
      </p:sp>
    </p:spTree>
    <p:extLst>
      <p:ext uri="{BB962C8B-B14F-4D97-AF65-F5344CB8AC3E}">
        <p14:creationId xmlns:p14="http://schemas.microsoft.com/office/powerpoint/2010/main" val="25298929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E8544AD-C138-594C-8A4D-7A5F7F25164C}"/>
              </a:ext>
            </a:extLst>
          </p:cNvPr>
          <p:cNvSpPr/>
          <p:nvPr userDrawn="1"/>
        </p:nvSpPr>
        <p:spPr>
          <a:xfrm>
            <a:off x="0" y="0"/>
            <a:ext cx="9144000" cy="5143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Content Placeholder 8"/>
          <p:cNvSpPr>
            <a:spLocks noGrp="1"/>
          </p:cNvSpPr>
          <p:nvPr>
            <p:ph sz="quarter" idx="1"/>
          </p:nvPr>
        </p:nvSpPr>
        <p:spPr>
          <a:xfrm>
            <a:off x="457201" y="514352"/>
            <a:ext cx="8305801" cy="457201"/>
          </a:xfrm>
          <a:noFill/>
        </p:spPr>
        <p:txBody>
          <a:bodyPr lIns="182880" tIns="91440" rIns="182880" bIns="91440" anchor="ctr" anchorCtr="0"/>
          <a:lstStyle>
            <a:lvl1pPr marL="0" indent="0" algn="l">
              <a:spcBef>
                <a:spcPts val="0"/>
              </a:spcBef>
              <a:spcAft>
                <a:spcPts val="563"/>
              </a:spcAft>
              <a:buNone/>
              <a:defRPr sz="1238" b="1">
                <a:solidFill>
                  <a:schemeClr val="bg1"/>
                </a:solidFill>
              </a:defRPr>
            </a:lvl1pPr>
            <a:lvl2pPr marL="205740" indent="0">
              <a:spcBef>
                <a:spcPts val="0"/>
              </a:spcBef>
              <a:spcAft>
                <a:spcPts val="563"/>
              </a:spcAft>
              <a:buNone/>
              <a:defRPr sz="1125"/>
            </a:lvl2pPr>
            <a:lvl3pPr marL="385763" indent="0">
              <a:spcBef>
                <a:spcPts val="0"/>
              </a:spcBef>
              <a:spcAft>
                <a:spcPts val="563"/>
              </a:spcAft>
              <a:buNone/>
              <a:defRPr sz="1013"/>
            </a:lvl3pPr>
            <a:lvl4pPr marL="642938" indent="0">
              <a:spcBef>
                <a:spcPts val="0"/>
              </a:spcBef>
              <a:spcAft>
                <a:spcPts val="563"/>
              </a:spcAft>
              <a:buNone/>
              <a:defRPr sz="956"/>
            </a:lvl4pPr>
            <a:lvl5pPr marL="900113" indent="0">
              <a:spcBef>
                <a:spcPts val="0"/>
              </a:spcBef>
              <a:spcAft>
                <a:spcPts val="563"/>
              </a:spcAft>
              <a:buNone/>
              <a:defRPr sz="900"/>
            </a:lvl5pPr>
          </a:lstStyle>
          <a:p>
            <a:pPr lvl="0" eaLnBrk="1" latinLnBrk="0" hangingPunct="1"/>
            <a:r>
              <a:rPr lang="en-US" dirty="0"/>
              <a:t>Click to edit Master text styles</a:t>
            </a:r>
            <a:endParaRPr kumimoji="0" lang="en-US" dirty="0"/>
          </a:p>
        </p:txBody>
      </p:sp>
      <p:sp>
        <p:nvSpPr>
          <p:cNvPr id="8" name="Content Placeholder 8">
            <a:extLst>
              <a:ext uri="{FF2B5EF4-FFF2-40B4-BE49-F238E27FC236}">
                <a16:creationId xmlns:a16="http://schemas.microsoft.com/office/drawing/2014/main" id="{DE61DDB7-E663-4D41-8388-4FE190902BC9}"/>
              </a:ext>
            </a:extLst>
          </p:cNvPr>
          <p:cNvSpPr>
            <a:spLocks noGrp="1"/>
          </p:cNvSpPr>
          <p:nvPr>
            <p:ph sz="quarter" idx="18"/>
          </p:nvPr>
        </p:nvSpPr>
        <p:spPr>
          <a:xfrm>
            <a:off x="3200401" y="1028701"/>
            <a:ext cx="5562601" cy="3752848"/>
          </a:xfrm>
          <a:solidFill>
            <a:schemeClr val="bg1"/>
          </a:solidFill>
        </p:spPr>
        <p:txBody>
          <a:bodyPr anchor="ctr" anchorCtr="0"/>
          <a:lstStyle>
            <a:lvl1pPr>
              <a:spcBef>
                <a:spcPts val="0"/>
              </a:spcBef>
              <a:spcAft>
                <a:spcPts val="563"/>
              </a:spcAft>
              <a:defRPr sz="1238">
                <a:solidFill>
                  <a:schemeClr val="tx1"/>
                </a:solidFill>
              </a:defRPr>
            </a:lvl1pPr>
            <a:lvl2pPr>
              <a:spcBef>
                <a:spcPts val="0"/>
              </a:spcBef>
              <a:spcAft>
                <a:spcPts val="563"/>
              </a:spcAft>
              <a:defRPr sz="1125">
                <a:solidFill>
                  <a:schemeClr val="tx1"/>
                </a:solidFill>
              </a:defRPr>
            </a:lvl2pPr>
            <a:lvl3pPr>
              <a:spcBef>
                <a:spcPts val="0"/>
              </a:spcBef>
              <a:spcAft>
                <a:spcPts val="563"/>
              </a:spcAft>
              <a:defRPr sz="1013">
                <a:solidFill>
                  <a:schemeClr val="tx1"/>
                </a:solidFill>
              </a:defRPr>
            </a:lvl3pPr>
            <a:lvl4pPr>
              <a:spcBef>
                <a:spcPts val="0"/>
              </a:spcBef>
              <a:spcAft>
                <a:spcPts val="563"/>
              </a:spcAft>
              <a:defRPr sz="956">
                <a:solidFill>
                  <a:schemeClr val="tx1"/>
                </a:solidFill>
              </a:defRPr>
            </a:lvl4pPr>
            <a:lvl5pPr>
              <a:spcBef>
                <a:spcPts val="0"/>
              </a:spcBef>
              <a:spcAft>
                <a:spcPts val="563"/>
              </a:spcAft>
              <a:defRPr sz="900">
                <a:solidFill>
                  <a:schemeClr val="tx1"/>
                </a:solidFill>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7" name="Rectangle 16">
            <a:extLst>
              <a:ext uri="{FF2B5EF4-FFF2-40B4-BE49-F238E27FC236}">
                <a16:creationId xmlns:a16="http://schemas.microsoft.com/office/drawing/2014/main" id="{D6D0BD03-F199-E649-A299-7B3407A24748}"/>
              </a:ext>
            </a:extLst>
          </p:cNvPr>
          <p:cNvSpPr/>
          <p:nvPr userDrawn="1"/>
        </p:nvSpPr>
        <p:spPr>
          <a:xfrm>
            <a:off x="-76200" y="285750"/>
            <a:ext cx="9296400" cy="76200"/>
          </a:xfrm>
          <a:prstGeom prst="rect">
            <a:avLst/>
          </a:prstGeom>
          <a:solidFill>
            <a:srgbClr val="003C71"/>
          </a:solidFill>
          <a:ln w="50800" cap="rnd" cmpd="dbl" algn="ctr">
            <a:noFill/>
            <a:prstDash val="solid"/>
          </a:ln>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pic>
        <p:nvPicPr>
          <p:cNvPr id="18" name="Picture 17" descr="Icon&#10;&#10;Description automatically generated">
            <a:extLst>
              <a:ext uri="{FF2B5EF4-FFF2-40B4-BE49-F238E27FC236}">
                <a16:creationId xmlns:a16="http://schemas.microsoft.com/office/drawing/2014/main" id="{6EDD42C6-1AFF-9C4F-82CC-35AF05A827E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200" y="4762502"/>
            <a:ext cx="323848" cy="323848"/>
          </a:xfrm>
          <a:prstGeom prst="rect">
            <a:avLst/>
          </a:prstGeom>
        </p:spPr>
      </p:pic>
      <p:sp>
        <p:nvSpPr>
          <p:cNvPr id="7" name="Content Placeholder 8">
            <a:extLst>
              <a:ext uri="{FF2B5EF4-FFF2-40B4-BE49-F238E27FC236}">
                <a16:creationId xmlns:a16="http://schemas.microsoft.com/office/drawing/2014/main" id="{5AC8A1DA-68A9-CB44-B03A-16154E2E5A89}"/>
              </a:ext>
            </a:extLst>
          </p:cNvPr>
          <p:cNvSpPr>
            <a:spLocks noGrp="1"/>
          </p:cNvSpPr>
          <p:nvPr>
            <p:ph sz="quarter" idx="19" hasCustomPrompt="1"/>
          </p:nvPr>
        </p:nvSpPr>
        <p:spPr>
          <a:xfrm>
            <a:off x="457199" y="1028702"/>
            <a:ext cx="2590800" cy="3752848"/>
          </a:xfrm>
          <a:noFill/>
        </p:spPr>
        <p:txBody>
          <a:bodyPr lIns="182880" tIns="91440" rIns="182880" bIns="91440" anchor="ctr" anchorCtr="0"/>
          <a:lstStyle>
            <a:lvl1pPr marL="0" indent="0" algn="l" eaLnBrk="1" latinLnBrk="0" hangingPunct="1">
              <a:spcBef>
                <a:spcPts val="0"/>
              </a:spcBef>
              <a:spcAft>
                <a:spcPts val="563"/>
              </a:spcAft>
              <a:buNone/>
              <a:defRPr sz="1238" b="1">
                <a:solidFill>
                  <a:schemeClr val="bg1"/>
                </a:solidFill>
              </a:defRPr>
            </a:lvl1pPr>
            <a:lvl2pPr marL="205740" indent="0" eaLnBrk="1" latinLnBrk="0" hangingPunct="1">
              <a:spcBef>
                <a:spcPts val="0"/>
              </a:spcBef>
              <a:spcAft>
                <a:spcPts val="563"/>
              </a:spcAft>
              <a:buNone/>
              <a:defRPr sz="1125"/>
            </a:lvl2pPr>
            <a:lvl3pPr marL="385763" indent="0" eaLnBrk="1" latinLnBrk="0" hangingPunct="1">
              <a:spcBef>
                <a:spcPts val="0"/>
              </a:spcBef>
              <a:spcAft>
                <a:spcPts val="563"/>
              </a:spcAft>
              <a:buNone/>
              <a:defRPr sz="1013"/>
            </a:lvl3pPr>
            <a:lvl4pPr marL="642938" indent="0" eaLnBrk="1" latinLnBrk="0" hangingPunct="1">
              <a:spcBef>
                <a:spcPts val="0"/>
              </a:spcBef>
              <a:spcAft>
                <a:spcPts val="563"/>
              </a:spcAft>
              <a:buNone/>
              <a:defRPr sz="956"/>
            </a:lvl4pPr>
            <a:lvl5pPr marL="900113" indent="0" eaLnBrk="1" latinLnBrk="0" hangingPunct="1">
              <a:spcBef>
                <a:spcPts val="0"/>
              </a:spcBef>
              <a:spcAft>
                <a:spcPts val="563"/>
              </a:spcAft>
              <a:buNone/>
              <a:defRPr sz="900"/>
            </a:lvl5pPr>
          </a:lstStyle>
          <a:p>
            <a:pPr lvl="0" eaLnBrk="1" latinLnBrk="0" hangingPunct="1"/>
            <a:r>
              <a:rPr lang="en-US" dirty="0"/>
              <a:t>Click 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a:p>
            <a:pPr lvl="0" eaLnBrk="1" latinLnBrk="0" hangingPunct="1"/>
            <a:r>
              <a:rPr lang="en-US" dirty="0"/>
              <a:t>to edit Master text styles</a:t>
            </a:r>
            <a:endParaRPr kumimoji="0" lang="en-US" dirty="0"/>
          </a:p>
        </p:txBody>
      </p:sp>
    </p:spTree>
    <p:extLst>
      <p:ext uri="{BB962C8B-B14F-4D97-AF65-F5344CB8AC3E}">
        <p14:creationId xmlns:p14="http://schemas.microsoft.com/office/powerpoint/2010/main" val="35039715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Two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E8544AD-C138-594C-8A4D-7A5F7F25164C}"/>
              </a:ext>
            </a:extLst>
          </p:cNvPr>
          <p:cNvSpPr/>
          <p:nvPr userDrawn="1"/>
        </p:nvSpPr>
        <p:spPr>
          <a:xfrm>
            <a:off x="0" y="0"/>
            <a:ext cx="9144000" cy="5143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Content Placeholder 8"/>
          <p:cNvSpPr>
            <a:spLocks noGrp="1"/>
          </p:cNvSpPr>
          <p:nvPr>
            <p:ph sz="quarter" idx="1" hasCustomPrompt="1"/>
          </p:nvPr>
        </p:nvSpPr>
        <p:spPr>
          <a:xfrm>
            <a:off x="457200" y="514352"/>
            <a:ext cx="2590800" cy="4267199"/>
          </a:xfrm>
          <a:solidFill>
            <a:srgbClr val="5B7F95"/>
          </a:solidFill>
        </p:spPr>
        <p:txBody>
          <a:bodyPr lIns="365760" tIns="91440" rIns="182880" bIns="91440" anchor="ctr" anchorCtr="0"/>
          <a:lstStyle>
            <a:lvl1pPr marL="0" indent="0" algn="l">
              <a:spcBef>
                <a:spcPts val="0"/>
              </a:spcBef>
              <a:spcAft>
                <a:spcPts val="563"/>
              </a:spcAft>
              <a:buNone/>
              <a:defRPr sz="1238" b="1" cap="all" baseline="0">
                <a:solidFill>
                  <a:schemeClr val="bg1"/>
                </a:solidFill>
              </a:defRPr>
            </a:lvl1pPr>
            <a:lvl2pPr marL="205740" indent="0">
              <a:spcBef>
                <a:spcPts val="0"/>
              </a:spcBef>
              <a:spcAft>
                <a:spcPts val="563"/>
              </a:spcAft>
              <a:buNone/>
              <a:defRPr sz="1125"/>
            </a:lvl2pPr>
            <a:lvl3pPr marL="385763" indent="0">
              <a:spcBef>
                <a:spcPts val="0"/>
              </a:spcBef>
              <a:spcAft>
                <a:spcPts val="563"/>
              </a:spcAft>
              <a:buNone/>
              <a:defRPr sz="1013"/>
            </a:lvl3pPr>
            <a:lvl4pPr marL="642938" indent="0">
              <a:spcBef>
                <a:spcPts val="0"/>
              </a:spcBef>
              <a:spcAft>
                <a:spcPts val="563"/>
              </a:spcAft>
              <a:buNone/>
              <a:defRPr sz="956"/>
            </a:lvl4pPr>
            <a:lvl5pPr marL="900113" indent="0">
              <a:spcBef>
                <a:spcPts val="0"/>
              </a:spcBef>
              <a:spcAft>
                <a:spcPts val="563"/>
              </a:spcAft>
              <a:buNone/>
              <a:defRPr sz="900"/>
            </a:lvl5pPr>
          </a:lstStyle>
          <a:p>
            <a:pPr lvl="0" eaLnBrk="1" latinLnBrk="0" hangingPunct="1"/>
            <a:r>
              <a:rPr lang="en-US" dirty="0"/>
              <a:t>TEXT</a:t>
            </a:r>
            <a:endParaRPr kumimoji="0" lang="en-US" dirty="0"/>
          </a:p>
        </p:txBody>
      </p:sp>
      <p:sp>
        <p:nvSpPr>
          <p:cNvPr id="8" name="Content Placeholder 8">
            <a:extLst>
              <a:ext uri="{FF2B5EF4-FFF2-40B4-BE49-F238E27FC236}">
                <a16:creationId xmlns:a16="http://schemas.microsoft.com/office/drawing/2014/main" id="{DE61DDB7-E663-4D41-8388-4FE190902BC9}"/>
              </a:ext>
            </a:extLst>
          </p:cNvPr>
          <p:cNvSpPr>
            <a:spLocks noGrp="1"/>
          </p:cNvSpPr>
          <p:nvPr>
            <p:ph sz="quarter" idx="18"/>
          </p:nvPr>
        </p:nvSpPr>
        <p:spPr>
          <a:xfrm>
            <a:off x="3200401" y="514352"/>
            <a:ext cx="5562601" cy="4267199"/>
          </a:xfrm>
          <a:solidFill>
            <a:schemeClr val="bg1"/>
          </a:solidFill>
        </p:spPr>
        <p:txBody>
          <a:bodyPr anchor="ctr" anchorCtr="0"/>
          <a:lstStyle>
            <a:lvl1pPr>
              <a:spcBef>
                <a:spcPts val="0"/>
              </a:spcBef>
              <a:spcAft>
                <a:spcPts val="563"/>
              </a:spcAft>
              <a:defRPr sz="1238">
                <a:solidFill>
                  <a:schemeClr val="tx1"/>
                </a:solidFill>
              </a:defRPr>
            </a:lvl1pPr>
            <a:lvl2pPr>
              <a:spcBef>
                <a:spcPts val="0"/>
              </a:spcBef>
              <a:spcAft>
                <a:spcPts val="563"/>
              </a:spcAft>
              <a:defRPr sz="1125">
                <a:solidFill>
                  <a:schemeClr val="tx1"/>
                </a:solidFill>
              </a:defRPr>
            </a:lvl2pPr>
            <a:lvl3pPr>
              <a:spcBef>
                <a:spcPts val="0"/>
              </a:spcBef>
              <a:spcAft>
                <a:spcPts val="563"/>
              </a:spcAft>
              <a:defRPr sz="1013">
                <a:solidFill>
                  <a:schemeClr val="tx1"/>
                </a:solidFill>
              </a:defRPr>
            </a:lvl3pPr>
            <a:lvl4pPr>
              <a:spcBef>
                <a:spcPts val="0"/>
              </a:spcBef>
              <a:spcAft>
                <a:spcPts val="563"/>
              </a:spcAft>
              <a:defRPr sz="956">
                <a:solidFill>
                  <a:schemeClr val="tx1"/>
                </a:solidFill>
              </a:defRPr>
            </a:lvl4pPr>
            <a:lvl5pPr>
              <a:spcBef>
                <a:spcPts val="0"/>
              </a:spcBef>
              <a:spcAft>
                <a:spcPts val="563"/>
              </a:spcAft>
              <a:defRPr sz="900">
                <a:solidFill>
                  <a:schemeClr val="tx1"/>
                </a:solidFill>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7" name="Rectangle 16">
            <a:extLst>
              <a:ext uri="{FF2B5EF4-FFF2-40B4-BE49-F238E27FC236}">
                <a16:creationId xmlns:a16="http://schemas.microsoft.com/office/drawing/2014/main" id="{D6D0BD03-F199-E649-A299-7B3407A24748}"/>
              </a:ext>
            </a:extLst>
          </p:cNvPr>
          <p:cNvSpPr/>
          <p:nvPr userDrawn="1"/>
        </p:nvSpPr>
        <p:spPr>
          <a:xfrm>
            <a:off x="-76200" y="285750"/>
            <a:ext cx="9296400" cy="76200"/>
          </a:xfrm>
          <a:prstGeom prst="rect">
            <a:avLst/>
          </a:prstGeom>
          <a:solidFill>
            <a:srgbClr val="003C71"/>
          </a:solidFill>
          <a:ln w="50800" cap="rnd" cmpd="dbl" algn="ctr">
            <a:noFill/>
            <a:prstDash val="solid"/>
          </a:ln>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pic>
        <p:nvPicPr>
          <p:cNvPr id="18" name="Picture 17" descr="Icon&#10;&#10;Description automatically generated">
            <a:extLst>
              <a:ext uri="{FF2B5EF4-FFF2-40B4-BE49-F238E27FC236}">
                <a16:creationId xmlns:a16="http://schemas.microsoft.com/office/drawing/2014/main" id="{6EDD42C6-1AFF-9C4F-82CC-35AF05A827E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200" y="4762502"/>
            <a:ext cx="323848" cy="323848"/>
          </a:xfrm>
          <a:prstGeom prst="rect">
            <a:avLst/>
          </a:prstGeom>
        </p:spPr>
      </p:pic>
    </p:spTree>
    <p:extLst>
      <p:ext uri="{BB962C8B-B14F-4D97-AF65-F5344CB8AC3E}">
        <p14:creationId xmlns:p14="http://schemas.microsoft.com/office/powerpoint/2010/main" val="28698116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Two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E8544AD-C138-594C-8A4D-7A5F7F25164C}"/>
              </a:ext>
            </a:extLst>
          </p:cNvPr>
          <p:cNvSpPr/>
          <p:nvPr userDrawn="1"/>
        </p:nvSpPr>
        <p:spPr>
          <a:xfrm>
            <a:off x="0" y="0"/>
            <a:ext cx="9144000" cy="5143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Content Placeholder 8"/>
          <p:cNvSpPr>
            <a:spLocks noGrp="1"/>
          </p:cNvSpPr>
          <p:nvPr>
            <p:ph sz="quarter" idx="1" hasCustomPrompt="1"/>
          </p:nvPr>
        </p:nvSpPr>
        <p:spPr>
          <a:xfrm>
            <a:off x="457200" y="514352"/>
            <a:ext cx="2590800" cy="4267199"/>
          </a:xfrm>
          <a:solidFill>
            <a:srgbClr val="5B7F95"/>
          </a:solidFill>
        </p:spPr>
        <p:txBody>
          <a:bodyPr lIns="365760" tIns="91440" rIns="182880" bIns="91440" anchor="ctr" anchorCtr="0"/>
          <a:lstStyle>
            <a:lvl1pPr marL="0" indent="0" algn="l">
              <a:spcBef>
                <a:spcPts val="0"/>
              </a:spcBef>
              <a:spcAft>
                <a:spcPts val="563"/>
              </a:spcAft>
              <a:buNone/>
              <a:defRPr sz="1238" b="1" cap="all" baseline="0">
                <a:solidFill>
                  <a:schemeClr val="bg1"/>
                </a:solidFill>
              </a:defRPr>
            </a:lvl1pPr>
            <a:lvl2pPr marL="205740" indent="0">
              <a:spcBef>
                <a:spcPts val="0"/>
              </a:spcBef>
              <a:spcAft>
                <a:spcPts val="563"/>
              </a:spcAft>
              <a:buNone/>
              <a:defRPr sz="1125"/>
            </a:lvl2pPr>
            <a:lvl3pPr marL="385763" indent="0">
              <a:spcBef>
                <a:spcPts val="0"/>
              </a:spcBef>
              <a:spcAft>
                <a:spcPts val="563"/>
              </a:spcAft>
              <a:buNone/>
              <a:defRPr sz="1013"/>
            </a:lvl3pPr>
            <a:lvl4pPr marL="642938" indent="0">
              <a:spcBef>
                <a:spcPts val="0"/>
              </a:spcBef>
              <a:spcAft>
                <a:spcPts val="563"/>
              </a:spcAft>
              <a:buNone/>
              <a:defRPr sz="956"/>
            </a:lvl4pPr>
            <a:lvl5pPr marL="900113" indent="0">
              <a:spcBef>
                <a:spcPts val="0"/>
              </a:spcBef>
              <a:spcAft>
                <a:spcPts val="563"/>
              </a:spcAft>
              <a:buNone/>
              <a:defRPr sz="900"/>
            </a:lvl5pPr>
          </a:lstStyle>
          <a:p>
            <a:pPr lvl="0" eaLnBrk="1" latinLnBrk="0" hangingPunct="1"/>
            <a:r>
              <a:rPr lang="en-US" dirty="0"/>
              <a:t>TEXT</a:t>
            </a:r>
            <a:endParaRPr kumimoji="0" lang="en-US" dirty="0"/>
          </a:p>
        </p:txBody>
      </p:sp>
      <p:sp>
        <p:nvSpPr>
          <p:cNvPr id="8" name="Content Placeholder 8">
            <a:extLst>
              <a:ext uri="{FF2B5EF4-FFF2-40B4-BE49-F238E27FC236}">
                <a16:creationId xmlns:a16="http://schemas.microsoft.com/office/drawing/2014/main" id="{DE61DDB7-E663-4D41-8388-4FE190902BC9}"/>
              </a:ext>
            </a:extLst>
          </p:cNvPr>
          <p:cNvSpPr>
            <a:spLocks noGrp="1"/>
          </p:cNvSpPr>
          <p:nvPr>
            <p:ph sz="quarter" idx="18"/>
          </p:nvPr>
        </p:nvSpPr>
        <p:spPr>
          <a:xfrm>
            <a:off x="3200401" y="971552"/>
            <a:ext cx="5562601" cy="3809999"/>
          </a:xfrm>
          <a:solidFill>
            <a:schemeClr val="bg1"/>
          </a:solidFill>
        </p:spPr>
        <p:txBody>
          <a:bodyPr anchor="ctr" anchorCtr="0"/>
          <a:lstStyle>
            <a:lvl1pPr>
              <a:spcBef>
                <a:spcPts val="0"/>
              </a:spcBef>
              <a:spcAft>
                <a:spcPts val="563"/>
              </a:spcAft>
              <a:defRPr sz="1238">
                <a:solidFill>
                  <a:schemeClr val="tx1"/>
                </a:solidFill>
              </a:defRPr>
            </a:lvl1pPr>
            <a:lvl2pPr>
              <a:spcBef>
                <a:spcPts val="0"/>
              </a:spcBef>
              <a:spcAft>
                <a:spcPts val="563"/>
              </a:spcAft>
              <a:defRPr sz="1125">
                <a:solidFill>
                  <a:schemeClr val="tx1"/>
                </a:solidFill>
              </a:defRPr>
            </a:lvl2pPr>
            <a:lvl3pPr>
              <a:spcBef>
                <a:spcPts val="0"/>
              </a:spcBef>
              <a:spcAft>
                <a:spcPts val="563"/>
              </a:spcAft>
              <a:defRPr sz="1013">
                <a:solidFill>
                  <a:schemeClr val="tx1"/>
                </a:solidFill>
              </a:defRPr>
            </a:lvl3pPr>
            <a:lvl4pPr>
              <a:spcBef>
                <a:spcPts val="0"/>
              </a:spcBef>
              <a:spcAft>
                <a:spcPts val="563"/>
              </a:spcAft>
              <a:defRPr sz="956">
                <a:solidFill>
                  <a:schemeClr val="tx1"/>
                </a:solidFill>
              </a:defRPr>
            </a:lvl4pPr>
            <a:lvl5pPr>
              <a:spcBef>
                <a:spcPts val="0"/>
              </a:spcBef>
              <a:spcAft>
                <a:spcPts val="563"/>
              </a:spcAft>
              <a:defRPr sz="900">
                <a:solidFill>
                  <a:schemeClr val="tx1"/>
                </a:solidFill>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7" name="Rectangle 16">
            <a:extLst>
              <a:ext uri="{FF2B5EF4-FFF2-40B4-BE49-F238E27FC236}">
                <a16:creationId xmlns:a16="http://schemas.microsoft.com/office/drawing/2014/main" id="{D6D0BD03-F199-E649-A299-7B3407A24748}"/>
              </a:ext>
            </a:extLst>
          </p:cNvPr>
          <p:cNvSpPr/>
          <p:nvPr userDrawn="1"/>
        </p:nvSpPr>
        <p:spPr>
          <a:xfrm>
            <a:off x="-76200" y="285750"/>
            <a:ext cx="9296400" cy="76200"/>
          </a:xfrm>
          <a:prstGeom prst="rect">
            <a:avLst/>
          </a:prstGeom>
          <a:solidFill>
            <a:srgbClr val="003C71"/>
          </a:solidFill>
          <a:ln w="50800" cap="rnd" cmpd="dbl" algn="ctr">
            <a:noFill/>
            <a:prstDash val="solid"/>
          </a:ln>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pic>
        <p:nvPicPr>
          <p:cNvPr id="18" name="Picture 17" descr="Icon&#10;&#10;Description automatically generated">
            <a:extLst>
              <a:ext uri="{FF2B5EF4-FFF2-40B4-BE49-F238E27FC236}">
                <a16:creationId xmlns:a16="http://schemas.microsoft.com/office/drawing/2014/main" id="{6EDD42C6-1AFF-9C4F-82CC-35AF05A827E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200" y="4762502"/>
            <a:ext cx="323848" cy="323848"/>
          </a:xfrm>
          <a:prstGeom prst="rect">
            <a:avLst/>
          </a:prstGeom>
        </p:spPr>
      </p:pic>
      <p:sp>
        <p:nvSpPr>
          <p:cNvPr id="7" name="Content Placeholder 8">
            <a:extLst>
              <a:ext uri="{FF2B5EF4-FFF2-40B4-BE49-F238E27FC236}">
                <a16:creationId xmlns:a16="http://schemas.microsoft.com/office/drawing/2014/main" id="{3EBAB759-3108-794E-9AE6-59086E05B6AD}"/>
              </a:ext>
            </a:extLst>
          </p:cNvPr>
          <p:cNvSpPr>
            <a:spLocks noGrp="1"/>
          </p:cNvSpPr>
          <p:nvPr>
            <p:ph sz="quarter" idx="19"/>
          </p:nvPr>
        </p:nvSpPr>
        <p:spPr>
          <a:xfrm>
            <a:off x="3200401" y="515398"/>
            <a:ext cx="5562601" cy="370198"/>
          </a:xfrm>
          <a:solidFill>
            <a:schemeClr val="bg1"/>
          </a:solidFill>
        </p:spPr>
        <p:txBody>
          <a:bodyPr anchor="ctr" anchorCtr="0"/>
          <a:lstStyle>
            <a:lvl1pPr>
              <a:spcBef>
                <a:spcPts val="0"/>
              </a:spcBef>
              <a:spcAft>
                <a:spcPts val="563"/>
              </a:spcAft>
              <a:defRPr sz="1238">
                <a:solidFill>
                  <a:schemeClr val="tx1"/>
                </a:solidFill>
              </a:defRPr>
            </a:lvl1pPr>
            <a:lvl2pPr marL="205740" indent="0">
              <a:spcBef>
                <a:spcPts val="0"/>
              </a:spcBef>
              <a:spcAft>
                <a:spcPts val="563"/>
              </a:spcAft>
              <a:buNone/>
              <a:defRPr sz="1125">
                <a:solidFill>
                  <a:schemeClr val="tx1"/>
                </a:solidFill>
              </a:defRPr>
            </a:lvl2pPr>
            <a:lvl3pPr>
              <a:spcBef>
                <a:spcPts val="0"/>
              </a:spcBef>
              <a:spcAft>
                <a:spcPts val="563"/>
              </a:spcAft>
              <a:defRPr sz="1013">
                <a:solidFill>
                  <a:schemeClr val="tx1"/>
                </a:solidFill>
              </a:defRPr>
            </a:lvl3pPr>
            <a:lvl4pPr>
              <a:spcBef>
                <a:spcPts val="0"/>
              </a:spcBef>
              <a:spcAft>
                <a:spcPts val="563"/>
              </a:spcAft>
              <a:defRPr sz="956">
                <a:solidFill>
                  <a:schemeClr val="tx1"/>
                </a:solidFill>
              </a:defRPr>
            </a:lvl4pPr>
            <a:lvl5pPr>
              <a:spcBef>
                <a:spcPts val="0"/>
              </a:spcBef>
              <a:spcAft>
                <a:spcPts val="563"/>
              </a:spcAft>
              <a:defRPr sz="900">
                <a:solidFill>
                  <a:schemeClr val="tx1"/>
                </a:solidFill>
              </a:defRPr>
            </a:lvl5pPr>
          </a:lstStyle>
          <a:p>
            <a:pPr lvl="0" eaLnBrk="1" latinLnBrk="0" hangingPunct="1"/>
            <a:r>
              <a:rPr lang="en-US" dirty="0"/>
              <a:t>Click to edit Master text styles</a:t>
            </a:r>
          </a:p>
        </p:txBody>
      </p:sp>
    </p:spTree>
    <p:extLst>
      <p:ext uri="{BB962C8B-B14F-4D97-AF65-F5344CB8AC3E}">
        <p14:creationId xmlns:p14="http://schemas.microsoft.com/office/powerpoint/2010/main" val="13519331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wo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E8544AD-C138-594C-8A4D-7A5F7F25164C}"/>
              </a:ext>
            </a:extLst>
          </p:cNvPr>
          <p:cNvSpPr/>
          <p:nvPr userDrawn="1"/>
        </p:nvSpPr>
        <p:spPr>
          <a:xfrm>
            <a:off x="0" y="0"/>
            <a:ext cx="9144000" cy="5143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Content Placeholder 8"/>
          <p:cNvSpPr>
            <a:spLocks noGrp="1"/>
          </p:cNvSpPr>
          <p:nvPr>
            <p:ph sz="quarter" idx="1" hasCustomPrompt="1"/>
          </p:nvPr>
        </p:nvSpPr>
        <p:spPr>
          <a:xfrm>
            <a:off x="6172200" y="495304"/>
            <a:ext cx="2590800" cy="4267199"/>
          </a:xfrm>
          <a:solidFill>
            <a:srgbClr val="5B7F95"/>
          </a:solidFill>
        </p:spPr>
        <p:txBody>
          <a:bodyPr lIns="365760" tIns="91440" rIns="182880" bIns="91440" anchor="ctr" anchorCtr="0"/>
          <a:lstStyle>
            <a:lvl1pPr marL="0" indent="0" algn="l">
              <a:spcBef>
                <a:spcPts val="0"/>
              </a:spcBef>
              <a:spcAft>
                <a:spcPts val="563"/>
              </a:spcAft>
              <a:buNone/>
              <a:defRPr sz="1238" b="1" cap="all" baseline="0">
                <a:solidFill>
                  <a:schemeClr val="bg1"/>
                </a:solidFill>
              </a:defRPr>
            </a:lvl1pPr>
            <a:lvl2pPr marL="205740" indent="0">
              <a:spcBef>
                <a:spcPts val="0"/>
              </a:spcBef>
              <a:spcAft>
                <a:spcPts val="563"/>
              </a:spcAft>
              <a:buNone/>
              <a:defRPr sz="1125"/>
            </a:lvl2pPr>
            <a:lvl3pPr marL="385763" indent="0">
              <a:spcBef>
                <a:spcPts val="0"/>
              </a:spcBef>
              <a:spcAft>
                <a:spcPts val="563"/>
              </a:spcAft>
              <a:buNone/>
              <a:defRPr sz="1013"/>
            </a:lvl3pPr>
            <a:lvl4pPr marL="642938" indent="0">
              <a:spcBef>
                <a:spcPts val="0"/>
              </a:spcBef>
              <a:spcAft>
                <a:spcPts val="563"/>
              </a:spcAft>
              <a:buNone/>
              <a:defRPr sz="956"/>
            </a:lvl4pPr>
            <a:lvl5pPr marL="900113" indent="0">
              <a:spcBef>
                <a:spcPts val="0"/>
              </a:spcBef>
              <a:spcAft>
                <a:spcPts val="563"/>
              </a:spcAft>
              <a:buNone/>
              <a:defRPr sz="900"/>
            </a:lvl5pPr>
          </a:lstStyle>
          <a:p>
            <a:pPr lvl="0" eaLnBrk="1" latinLnBrk="0" hangingPunct="1"/>
            <a:r>
              <a:rPr lang="en-US" dirty="0"/>
              <a:t>TEXT</a:t>
            </a:r>
            <a:endParaRPr kumimoji="0" lang="en-US" dirty="0"/>
          </a:p>
        </p:txBody>
      </p:sp>
      <p:sp>
        <p:nvSpPr>
          <p:cNvPr id="8" name="Content Placeholder 8">
            <a:extLst>
              <a:ext uri="{FF2B5EF4-FFF2-40B4-BE49-F238E27FC236}">
                <a16:creationId xmlns:a16="http://schemas.microsoft.com/office/drawing/2014/main" id="{DE61DDB7-E663-4D41-8388-4FE190902BC9}"/>
              </a:ext>
            </a:extLst>
          </p:cNvPr>
          <p:cNvSpPr>
            <a:spLocks noGrp="1"/>
          </p:cNvSpPr>
          <p:nvPr>
            <p:ph sz="quarter" idx="18"/>
          </p:nvPr>
        </p:nvSpPr>
        <p:spPr>
          <a:xfrm>
            <a:off x="457201" y="495305"/>
            <a:ext cx="5562601" cy="4267199"/>
          </a:xfrm>
          <a:solidFill>
            <a:schemeClr val="bg1"/>
          </a:solidFill>
        </p:spPr>
        <p:txBody>
          <a:bodyPr anchor="ctr" anchorCtr="0"/>
          <a:lstStyle>
            <a:lvl1pPr>
              <a:spcBef>
                <a:spcPts val="0"/>
              </a:spcBef>
              <a:spcAft>
                <a:spcPts val="563"/>
              </a:spcAft>
              <a:defRPr sz="1238">
                <a:solidFill>
                  <a:schemeClr val="tx1"/>
                </a:solidFill>
              </a:defRPr>
            </a:lvl1pPr>
            <a:lvl2pPr>
              <a:spcBef>
                <a:spcPts val="0"/>
              </a:spcBef>
              <a:spcAft>
                <a:spcPts val="563"/>
              </a:spcAft>
              <a:defRPr sz="1125">
                <a:solidFill>
                  <a:schemeClr val="tx1"/>
                </a:solidFill>
              </a:defRPr>
            </a:lvl2pPr>
            <a:lvl3pPr>
              <a:spcBef>
                <a:spcPts val="0"/>
              </a:spcBef>
              <a:spcAft>
                <a:spcPts val="563"/>
              </a:spcAft>
              <a:defRPr sz="1013">
                <a:solidFill>
                  <a:schemeClr val="tx1"/>
                </a:solidFill>
              </a:defRPr>
            </a:lvl3pPr>
            <a:lvl4pPr>
              <a:spcBef>
                <a:spcPts val="0"/>
              </a:spcBef>
              <a:spcAft>
                <a:spcPts val="563"/>
              </a:spcAft>
              <a:defRPr sz="956">
                <a:solidFill>
                  <a:schemeClr val="tx1"/>
                </a:solidFill>
              </a:defRPr>
            </a:lvl4pPr>
            <a:lvl5pPr>
              <a:spcBef>
                <a:spcPts val="0"/>
              </a:spcBef>
              <a:spcAft>
                <a:spcPts val="563"/>
              </a:spcAft>
              <a:defRPr sz="900">
                <a:solidFill>
                  <a:schemeClr val="tx1"/>
                </a:solidFill>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7" name="Rectangle 16">
            <a:extLst>
              <a:ext uri="{FF2B5EF4-FFF2-40B4-BE49-F238E27FC236}">
                <a16:creationId xmlns:a16="http://schemas.microsoft.com/office/drawing/2014/main" id="{D6D0BD03-F199-E649-A299-7B3407A24748}"/>
              </a:ext>
            </a:extLst>
          </p:cNvPr>
          <p:cNvSpPr/>
          <p:nvPr userDrawn="1"/>
        </p:nvSpPr>
        <p:spPr>
          <a:xfrm>
            <a:off x="-76200" y="285750"/>
            <a:ext cx="9296400" cy="76200"/>
          </a:xfrm>
          <a:prstGeom prst="rect">
            <a:avLst/>
          </a:prstGeom>
          <a:solidFill>
            <a:srgbClr val="003C71"/>
          </a:solidFill>
          <a:ln w="50800" cap="rnd" cmpd="dbl" algn="ctr">
            <a:noFill/>
            <a:prstDash val="solid"/>
          </a:ln>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pic>
        <p:nvPicPr>
          <p:cNvPr id="18" name="Picture 17" descr="Icon&#10;&#10;Description automatically generated">
            <a:extLst>
              <a:ext uri="{FF2B5EF4-FFF2-40B4-BE49-F238E27FC236}">
                <a16:creationId xmlns:a16="http://schemas.microsoft.com/office/drawing/2014/main" id="{6EDD42C6-1AFF-9C4F-82CC-35AF05A827E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200" y="4762502"/>
            <a:ext cx="323848" cy="323848"/>
          </a:xfrm>
          <a:prstGeom prst="rect">
            <a:avLst/>
          </a:prstGeom>
        </p:spPr>
      </p:pic>
    </p:spTree>
    <p:extLst>
      <p:ext uri="{BB962C8B-B14F-4D97-AF65-F5344CB8AC3E}">
        <p14:creationId xmlns:p14="http://schemas.microsoft.com/office/powerpoint/2010/main" val="20106049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E8544AD-C138-594C-8A4D-7A5F7F25164C}"/>
              </a:ext>
            </a:extLst>
          </p:cNvPr>
          <p:cNvSpPr/>
          <p:nvPr userDrawn="1"/>
        </p:nvSpPr>
        <p:spPr>
          <a:xfrm>
            <a:off x="0" y="0"/>
            <a:ext cx="9144000" cy="5143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Content Placeholder 8"/>
          <p:cNvSpPr>
            <a:spLocks noGrp="1"/>
          </p:cNvSpPr>
          <p:nvPr>
            <p:ph sz="quarter" idx="1" hasCustomPrompt="1"/>
          </p:nvPr>
        </p:nvSpPr>
        <p:spPr>
          <a:xfrm>
            <a:off x="457200" y="514352"/>
            <a:ext cx="2590800" cy="4267199"/>
          </a:xfrm>
          <a:solidFill>
            <a:schemeClr val="bg1"/>
          </a:solidFill>
        </p:spPr>
        <p:txBody>
          <a:bodyPr lIns="182880" tIns="91440" rIns="182880" bIns="91440" anchor="ctr" anchorCtr="0"/>
          <a:lstStyle>
            <a:lvl1pPr marL="0" indent="0" algn="l">
              <a:spcBef>
                <a:spcPts val="0"/>
              </a:spcBef>
              <a:spcAft>
                <a:spcPts val="563"/>
              </a:spcAft>
              <a:buNone/>
              <a:defRPr lang="en-US" sz="1350" cap="all" baseline="0" dirty="0">
                <a:solidFill>
                  <a:srgbClr val="003C71"/>
                </a:solidFill>
              </a:defRPr>
            </a:lvl1pPr>
            <a:lvl2pPr marL="205740" indent="0">
              <a:spcBef>
                <a:spcPts val="0"/>
              </a:spcBef>
              <a:spcAft>
                <a:spcPts val="563"/>
              </a:spcAft>
              <a:buNone/>
              <a:defRPr sz="1125"/>
            </a:lvl2pPr>
            <a:lvl3pPr marL="385763" indent="0">
              <a:spcBef>
                <a:spcPts val="0"/>
              </a:spcBef>
              <a:spcAft>
                <a:spcPts val="563"/>
              </a:spcAft>
              <a:buNone/>
              <a:defRPr sz="1013"/>
            </a:lvl3pPr>
            <a:lvl4pPr marL="642938" indent="0">
              <a:spcBef>
                <a:spcPts val="0"/>
              </a:spcBef>
              <a:spcAft>
                <a:spcPts val="563"/>
              </a:spcAft>
              <a:buNone/>
              <a:defRPr sz="956"/>
            </a:lvl4pPr>
            <a:lvl5pPr marL="900113" indent="0">
              <a:spcBef>
                <a:spcPts val="0"/>
              </a:spcBef>
              <a:spcAft>
                <a:spcPts val="563"/>
              </a:spcAft>
              <a:buNone/>
              <a:defRPr sz="900"/>
            </a:lvl5pPr>
          </a:lstStyle>
          <a:p>
            <a:pPr algn="l"/>
            <a:r>
              <a:rPr lang="en-US" sz="1200" dirty="0">
                <a:solidFill>
                  <a:srgbClr val="003C71"/>
                </a:solidFill>
                <a:latin typeface="+mj-lt"/>
              </a:rPr>
              <a:t>TEXT</a:t>
            </a:r>
          </a:p>
        </p:txBody>
      </p:sp>
      <p:sp>
        <p:nvSpPr>
          <p:cNvPr id="8" name="Content Placeholder 8">
            <a:extLst>
              <a:ext uri="{FF2B5EF4-FFF2-40B4-BE49-F238E27FC236}">
                <a16:creationId xmlns:a16="http://schemas.microsoft.com/office/drawing/2014/main" id="{DE61DDB7-E663-4D41-8388-4FE190902BC9}"/>
              </a:ext>
            </a:extLst>
          </p:cNvPr>
          <p:cNvSpPr>
            <a:spLocks noGrp="1"/>
          </p:cNvSpPr>
          <p:nvPr>
            <p:ph sz="quarter" idx="18"/>
          </p:nvPr>
        </p:nvSpPr>
        <p:spPr>
          <a:xfrm>
            <a:off x="3200401" y="514352"/>
            <a:ext cx="5562601" cy="4267199"/>
          </a:xfrm>
          <a:solidFill>
            <a:srgbClr val="5B7F95"/>
          </a:solidFill>
        </p:spPr>
        <p:txBody>
          <a:bodyPr anchor="ctr" anchorCtr="0"/>
          <a:lstStyle>
            <a:lvl1pPr eaLnBrk="1" latinLnBrk="0" hangingPunct="1">
              <a:spcBef>
                <a:spcPts val="300"/>
              </a:spcBef>
              <a:spcAft>
                <a:spcPts val="300"/>
              </a:spcAft>
              <a:defRPr sz="1238">
                <a:solidFill>
                  <a:schemeClr val="bg1"/>
                </a:solidFill>
              </a:defRPr>
            </a:lvl1pPr>
            <a:lvl2pPr eaLnBrk="1" latinLnBrk="0" hangingPunct="1">
              <a:spcBef>
                <a:spcPts val="300"/>
              </a:spcBef>
              <a:spcAft>
                <a:spcPts val="300"/>
              </a:spcAft>
              <a:buClr>
                <a:srgbClr val="003C71"/>
              </a:buClr>
              <a:defRPr sz="1125">
                <a:solidFill>
                  <a:schemeClr val="bg1"/>
                </a:solidFill>
              </a:defRPr>
            </a:lvl2pPr>
            <a:lvl3pPr eaLnBrk="1" latinLnBrk="0" hangingPunct="1">
              <a:spcBef>
                <a:spcPts val="300"/>
              </a:spcBef>
              <a:spcAft>
                <a:spcPts val="300"/>
              </a:spcAft>
              <a:buClr>
                <a:srgbClr val="C3B525"/>
              </a:buClr>
              <a:defRPr sz="1013">
                <a:solidFill>
                  <a:schemeClr val="bg1"/>
                </a:solidFill>
              </a:defRPr>
            </a:lvl3pPr>
            <a:lvl4pPr eaLnBrk="1" latinLnBrk="0" hangingPunct="1">
              <a:spcBef>
                <a:spcPts val="300"/>
              </a:spcBef>
              <a:spcAft>
                <a:spcPts val="300"/>
              </a:spcAft>
              <a:buClr>
                <a:srgbClr val="003C71"/>
              </a:buClr>
              <a:defRPr sz="956">
                <a:solidFill>
                  <a:schemeClr val="bg1"/>
                </a:solidFill>
              </a:defRPr>
            </a:lvl4pPr>
            <a:lvl5pPr eaLnBrk="1" latinLnBrk="0" hangingPunct="1">
              <a:spcBef>
                <a:spcPts val="300"/>
              </a:spcBef>
              <a:spcAft>
                <a:spcPts val="300"/>
              </a:spcAft>
              <a:defRPr sz="900">
                <a:solidFill>
                  <a:schemeClr val="bg1"/>
                </a:solidFill>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7" name="Rectangle 16">
            <a:extLst>
              <a:ext uri="{FF2B5EF4-FFF2-40B4-BE49-F238E27FC236}">
                <a16:creationId xmlns:a16="http://schemas.microsoft.com/office/drawing/2014/main" id="{D6D0BD03-F199-E649-A299-7B3407A24748}"/>
              </a:ext>
            </a:extLst>
          </p:cNvPr>
          <p:cNvSpPr/>
          <p:nvPr userDrawn="1"/>
        </p:nvSpPr>
        <p:spPr>
          <a:xfrm>
            <a:off x="-76200" y="285750"/>
            <a:ext cx="9296400" cy="76200"/>
          </a:xfrm>
          <a:prstGeom prst="rect">
            <a:avLst/>
          </a:prstGeom>
          <a:solidFill>
            <a:srgbClr val="003C71"/>
          </a:solidFill>
          <a:ln w="50800" cap="rnd" cmpd="dbl" algn="ctr">
            <a:noFill/>
            <a:prstDash val="solid"/>
          </a:ln>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pic>
        <p:nvPicPr>
          <p:cNvPr id="19" name="Picture 18" descr="Icon&#10;&#10;Description automatically generated">
            <a:extLst>
              <a:ext uri="{FF2B5EF4-FFF2-40B4-BE49-F238E27FC236}">
                <a16:creationId xmlns:a16="http://schemas.microsoft.com/office/drawing/2014/main" id="{EB3EE4DF-6CE7-6342-9AD7-ED438906F14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200" y="4762502"/>
            <a:ext cx="323848" cy="323848"/>
          </a:xfrm>
          <a:prstGeom prst="rect">
            <a:avLst/>
          </a:prstGeom>
        </p:spPr>
      </p:pic>
    </p:spTree>
    <p:extLst>
      <p:ext uri="{BB962C8B-B14F-4D97-AF65-F5344CB8AC3E}">
        <p14:creationId xmlns:p14="http://schemas.microsoft.com/office/powerpoint/2010/main" val="3927943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1_Presentation">
    <p:bg>
      <p:bgRef idx="1001">
        <a:schemeClr val="bg1"/>
      </p:bgRef>
    </p:bg>
    <p:spTree>
      <p:nvGrpSpPr>
        <p:cNvPr id="1" name=""/>
        <p:cNvGrpSpPr/>
        <p:nvPr/>
      </p:nvGrpSpPr>
      <p:grpSpPr>
        <a:xfrm>
          <a:off x="0" y="0"/>
          <a:ext cx="0" cy="0"/>
          <a:chOff x="0" y="0"/>
          <a:chExt cx="0" cy="0"/>
        </a:xfrm>
      </p:grpSpPr>
      <p:pic>
        <p:nvPicPr>
          <p:cNvPr id="3" name="Picture 2" descr="A picture containing logo&#10;&#10;Description automatically generated">
            <a:extLst>
              <a:ext uri="{FF2B5EF4-FFF2-40B4-BE49-F238E27FC236}">
                <a16:creationId xmlns:a16="http://schemas.microsoft.com/office/drawing/2014/main" id="{F456107A-4997-354D-8E2A-95B4F257674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267" y="-11084"/>
            <a:ext cx="9280468" cy="4640234"/>
          </a:xfrm>
          <a:prstGeom prst="rect">
            <a:avLst/>
          </a:prstGeom>
        </p:spPr>
      </p:pic>
      <p:sp>
        <p:nvSpPr>
          <p:cNvPr id="10" name="Rectangle 9"/>
          <p:cNvSpPr/>
          <p:nvPr/>
        </p:nvSpPr>
        <p:spPr>
          <a:xfrm>
            <a:off x="-9144" y="4539996"/>
            <a:ext cx="9153144"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14" name="Rectangle 13">
            <a:extLst>
              <a:ext uri="{FF2B5EF4-FFF2-40B4-BE49-F238E27FC236}">
                <a16:creationId xmlns:a16="http://schemas.microsoft.com/office/drawing/2014/main" id="{9EAF619C-E4AF-5C4C-825A-1D1C76FC51C3}"/>
              </a:ext>
            </a:extLst>
          </p:cNvPr>
          <p:cNvSpPr/>
          <p:nvPr userDrawn="1"/>
        </p:nvSpPr>
        <p:spPr>
          <a:xfrm>
            <a:off x="-9144" y="5035362"/>
            <a:ext cx="9153144" cy="108138"/>
          </a:xfrm>
          <a:prstGeom prst="rect">
            <a:avLst/>
          </a:prstGeom>
          <a:solidFill>
            <a:srgbClr val="C3B525"/>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22" name="Content Placeholder 21">
            <a:extLst>
              <a:ext uri="{FF2B5EF4-FFF2-40B4-BE49-F238E27FC236}">
                <a16:creationId xmlns:a16="http://schemas.microsoft.com/office/drawing/2014/main" id="{00FD76E4-0A87-0841-8A2F-F8F0E77F1157}"/>
              </a:ext>
            </a:extLst>
          </p:cNvPr>
          <p:cNvSpPr>
            <a:spLocks noGrp="1"/>
          </p:cNvSpPr>
          <p:nvPr>
            <p:ph sz="quarter" idx="10" hasCustomPrompt="1"/>
          </p:nvPr>
        </p:nvSpPr>
        <p:spPr>
          <a:xfrm>
            <a:off x="228605" y="2304651"/>
            <a:ext cx="8686796" cy="1409700"/>
          </a:xfrm>
        </p:spPr>
        <p:txBody>
          <a:bodyPr>
            <a:normAutofit/>
          </a:bodyPr>
          <a:lstStyle>
            <a:lvl1pPr marL="0" indent="0" algn="ctr">
              <a:buNone/>
              <a:defRPr sz="2531" b="1" i="0">
                <a:solidFill>
                  <a:srgbClr val="04487E"/>
                </a:solidFill>
                <a:effectLst>
                  <a:outerShdw blurRad="38100" dist="38100" dir="2700000" algn="tl">
                    <a:srgbClr val="000000">
                      <a:alpha val="43137"/>
                    </a:srgbClr>
                  </a:outerShdw>
                </a:effectLst>
                <a:latin typeface="Franklin Gothic Demi" panose="020B0603020102020204" pitchFamily="34" charset="0"/>
              </a:defRPr>
            </a:lvl1pPr>
          </a:lstStyle>
          <a:p>
            <a:pPr lvl="0"/>
            <a:r>
              <a:rPr lang="en-US" dirty="0"/>
              <a:t>Title</a:t>
            </a:r>
          </a:p>
        </p:txBody>
      </p:sp>
      <p:pic>
        <p:nvPicPr>
          <p:cNvPr id="7" name="Picture 6" descr="A blue and white logo&#10;&#10;Description automatically generated with low confidence">
            <a:extLst>
              <a:ext uri="{FF2B5EF4-FFF2-40B4-BE49-F238E27FC236}">
                <a16:creationId xmlns:a16="http://schemas.microsoft.com/office/drawing/2014/main" id="{D1B9B0D1-BA3F-834A-AC02-8880B7B70C9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165871" y="280025"/>
            <a:ext cx="4803115" cy="148429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41885563"/>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Two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E8544AD-C138-594C-8A4D-7A5F7F25164C}"/>
              </a:ext>
            </a:extLst>
          </p:cNvPr>
          <p:cNvSpPr/>
          <p:nvPr userDrawn="1"/>
        </p:nvSpPr>
        <p:spPr>
          <a:xfrm>
            <a:off x="0" y="0"/>
            <a:ext cx="9144000" cy="5143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Content Placeholder 8"/>
          <p:cNvSpPr>
            <a:spLocks noGrp="1"/>
          </p:cNvSpPr>
          <p:nvPr>
            <p:ph sz="quarter" idx="1" hasCustomPrompt="1"/>
          </p:nvPr>
        </p:nvSpPr>
        <p:spPr>
          <a:xfrm>
            <a:off x="457200" y="514352"/>
            <a:ext cx="2590800" cy="4267199"/>
          </a:xfrm>
          <a:solidFill>
            <a:srgbClr val="5B7F95"/>
          </a:solidFill>
        </p:spPr>
        <p:txBody>
          <a:bodyPr lIns="365760" tIns="91440" rIns="182880" bIns="91440" anchor="ctr" anchorCtr="0"/>
          <a:lstStyle>
            <a:lvl1pPr marL="0" indent="0" algn="l">
              <a:spcBef>
                <a:spcPts val="0"/>
              </a:spcBef>
              <a:spcAft>
                <a:spcPts val="563"/>
              </a:spcAft>
              <a:buNone/>
              <a:defRPr sz="1238" b="1" cap="all" baseline="0">
                <a:solidFill>
                  <a:schemeClr val="bg1"/>
                </a:solidFill>
              </a:defRPr>
            </a:lvl1pPr>
            <a:lvl2pPr marL="205740" indent="0">
              <a:spcBef>
                <a:spcPts val="0"/>
              </a:spcBef>
              <a:spcAft>
                <a:spcPts val="563"/>
              </a:spcAft>
              <a:buNone/>
              <a:defRPr sz="1125"/>
            </a:lvl2pPr>
            <a:lvl3pPr marL="385763" indent="0">
              <a:spcBef>
                <a:spcPts val="0"/>
              </a:spcBef>
              <a:spcAft>
                <a:spcPts val="563"/>
              </a:spcAft>
              <a:buNone/>
              <a:defRPr sz="1013"/>
            </a:lvl3pPr>
            <a:lvl4pPr marL="642938" indent="0">
              <a:spcBef>
                <a:spcPts val="0"/>
              </a:spcBef>
              <a:spcAft>
                <a:spcPts val="563"/>
              </a:spcAft>
              <a:buNone/>
              <a:defRPr sz="956"/>
            </a:lvl4pPr>
            <a:lvl5pPr marL="900113" indent="0">
              <a:spcBef>
                <a:spcPts val="0"/>
              </a:spcBef>
              <a:spcAft>
                <a:spcPts val="563"/>
              </a:spcAft>
              <a:buNone/>
              <a:defRPr sz="900"/>
            </a:lvl5pPr>
          </a:lstStyle>
          <a:p>
            <a:pPr lvl="0" eaLnBrk="1" latinLnBrk="0" hangingPunct="1"/>
            <a:r>
              <a:rPr lang="en-US" dirty="0"/>
              <a:t>TEXT</a:t>
            </a:r>
            <a:endParaRPr kumimoji="0" lang="en-US" dirty="0"/>
          </a:p>
        </p:txBody>
      </p:sp>
      <p:sp>
        <p:nvSpPr>
          <p:cNvPr id="8" name="Content Placeholder 8">
            <a:extLst>
              <a:ext uri="{FF2B5EF4-FFF2-40B4-BE49-F238E27FC236}">
                <a16:creationId xmlns:a16="http://schemas.microsoft.com/office/drawing/2014/main" id="{DE61DDB7-E663-4D41-8388-4FE190902BC9}"/>
              </a:ext>
            </a:extLst>
          </p:cNvPr>
          <p:cNvSpPr>
            <a:spLocks noGrp="1"/>
          </p:cNvSpPr>
          <p:nvPr>
            <p:ph sz="quarter" idx="18"/>
          </p:nvPr>
        </p:nvSpPr>
        <p:spPr>
          <a:xfrm>
            <a:off x="6019801" y="514352"/>
            <a:ext cx="2743201" cy="4267199"/>
          </a:xfrm>
          <a:solidFill>
            <a:schemeClr val="bg1"/>
          </a:solidFill>
        </p:spPr>
        <p:txBody>
          <a:bodyPr anchor="ctr" anchorCtr="0"/>
          <a:lstStyle>
            <a:lvl1pPr>
              <a:spcBef>
                <a:spcPts val="0"/>
              </a:spcBef>
              <a:spcAft>
                <a:spcPts val="563"/>
              </a:spcAft>
              <a:defRPr sz="1238">
                <a:solidFill>
                  <a:schemeClr val="tx1"/>
                </a:solidFill>
              </a:defRPr>
            </a:lvl1pPr>
            <a:lvl2pPr>
              <a:spcBef>
                <a:spcPts val="0"/>
              </a:spcBef>
              <a:spcAft>
                <a:spcPts val="563"/>
              </a:spcAft>
              <a:defRPr sz="1125">
                <a:solidFill>
                  <a:schemeClr val="tx1"/>
                </a:solidFill>
              </a:defRPr>
            </a:lvl2pPr>
            <a:lvl3pPr>
              <a:spcBef>
                <a:spcPts val="0"/>
              </a:spcBef>
              <a:spcAft>
                <a:spcPts val="563"/>
              </a:spcAft>
              <a:defRPr sz="1013">
                <a:solidFill>
                  <a:schemeClr val="tx1"/>
                </a:solidFill>
              </a:defRPr>
            </a:lvl3pPr>
            <a:lvl4pPr>
              <a:spcBef>
                <a:spcPts val="0"/>
              </a:spcBef>
              <a:spcAft>
                <a:spcPts val="563"/>
              </a:spcAft>
              <a:defRPr sz="956">
                <a:solidFill>
                  <a:schemeClr val="tx1"/>
                </a:solidFill>
              </a:defRPr>
            </a:lvl4pPr>
            <a:lvl5pPr>
              <a:spcBef>
                <a:spcPts val="0"/>
              </a:spcBef>
              <a:spcAft>
                <a:spcPts val="563"/>
              </a:spcAft>
              <a:defRPr sz="900">
                <a:solidFill>
                  <a:schemeClr val="tx1"/>
                </a:solidFill>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7" name="Rectangle 16">
            <a:extLst>
              <a:ext uri="{FF2B5EF4-FFF2-40B4-BE49-F238E27FC236}">
                <a16:creationId xmlns:a16="http://schemas.microsoft.com/office/drawing/2014/main" id="{D6D0BD03-F199-E649-A299-7B3407A24748}"/>
              </a:ext>
            </a:extLst>
          </p:cNvPr>
          <p:cNvSpPr/>
          <p:nvPr userDrawn="1"/>
        </p:nvSpPr>
        <p:spPr>
          <a:xfrm>
            <a:off x="-76200" y="285750"/>
            <a:ext cx="9296400" cy="76200"/>
          </a:xfrm>
          <a:prstGeom prst="rect">
            <a:avLst/>
          </a:prstGeom>
          <a:solidFill>
            <a:srgbClr val="003C71"/>
          </a:solidFill>
          <a:ln w="50800" cap="rnd" cmpd="dbl" algn="ctr">
            <a:noFill/>
            <a:prstDash val="solid"/>
          </a:ln>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pic>
        <p:nvPicPr>
          <p:cNvPr id="18" name="Picture 17" descr="Icon&#10;&#10;Description automatically generated">
            <a:extLst>
              <a:ext uri="{FF2B5EF4-FFF2-40B4-BE49-F238E27FC236}">
                <a16:creationId xmlns:a16="http://schemas.microsoft.com/office/drawing/2014/main" id="{6EDD42C6-1AFF-9C4F-82CC-35AF05A827E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200" y="4762502"/>
            <a:ext cx="323848" cy="323848"/>
          </a:xfrm>
          <a:prstGeom prst="rect">
            <a:avLst/>
          </a:prstGeom>
        </p:spPr>
      </p:pic>
      <p:sp>
        <p:nvSpPr>
          <p:cNvPr id="7" name="Content Placeholder 8">
            <a:extLst>
              <a:ext uri="{FF2B5EF4-FFF2-40B4-BE49-F238E27FC236}">
                <a16:creationId xmlns:a16="http://schemas.microsoft.com/office/drawing/2014/main" id="{D739415F-745E-9148-A236-D663B4199C73}"/>
              </a:ext>
            </a:extLst>
          </p:cNvPr>
          <p:cNvSpPr>
            <a:spLocks noGrp="1"/>
          </p:cNvSpPr>
          <p:nvPr>
            <p:ph sz="quarter" idx="19"/>
          </p:nvPr>
        </p:nvSpPr>
        <p:spPr>
          <a:xfrm>
            <a:off x="3166421" y="514352"/>
            <a:ext cx="2743203" cy="4267199"/>
          </a:xfrm>
          <a:solidFill>
            <a:schemeClr val="bg1"/>
          </a:solidFill>
        </p:spPr>
        <p:txBody>
          <a:bodyPr anchor="ctr" anchorCtr="0"/>
          <a:lstStyle>
            <a:lvl1pPr>
              <a:spcBef>
                <a:spcPts val="0"/>
              </a:spcBef>
              <a:spcAft>
                <a:spcPts val="563"/>
              </a:spcAft>
              <a:defRPr sz="1238">
                <a:solidFill>
                  <a:schemeClr val="tx1"/>
                </a:solidFill>
              </a:defRPr>
            </a:lvl1pPr>
            <a:lvl2pPr>
              <a:spcBef>
                <a:spcPts val="0"/>
              </a:spcBef>
              <a:spcAft>
                <a:spcPts val="563"/>
              </a:spcAft>
              <a:defRPr sz="1125">
                <a:solidFill>
                  <a:schemeClr val="tx1"/>
                </a:solidFill>
              </a:defRPr>
            </a:lvl2pPr>
            <a:lvl3pPr>
              <a:spcBef>
                <a:spcPts val="0"/>
              </a:spcBef>
              <a:spcAft>
                <a:spcPts val="563"/>
              </a:spcAft>
              <a:defRPr sz="1013">
                <a:solidFill>
                  <a:schemeClr val="tx1"/>
                </a:solidFill>
              </a:defRPr>
            </a:lvl3pPr>
            <a:lvl4pPr>
              <a:spcBef>
                <a:spcPts val="0"/>
              </a:spcBef>
              <a:spcAft>
                <a:spcPts val="563"/>
              </a:spcAft>
              <a:defRPr sz="956">
                <a:solidFill>
                  <a:schemeClr val="tx1"/>
                </a:solidFill>
              </a:defRPr>
            </a:lvl4pPr>
            <a:lvl5pPr>
              <a:spcBef>
                <a:spcPts val="0"/>
              </a:spcBef>
              <a:spcAft>
                <a:spcPts val="563"/>
              </a:spcAft>
              <a:defRPr sz="900">
                <a:solidFill>
                  <a:schemeClr val="tx1"/>
                </a:solidFill>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Tree>
    <p:extLst>
      <p:ext uri="{BB962C8B-B14F-4D97-AF65-F5344CB8AC3E}">
        <p14:creationId xmlns:p14="http://schemas.microsoft.com/office/powerpoint/2010/main" val="20903665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Two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E8544AD-C138-594C-8A4D-7A5F7F25164C}"/>
              </a:ext>
            </a:extLst>
          </p:cNvPr>
          <p:cNvSpPr/>
          <p:nvPr userDrawn="1"/>
        </p:nvSpPr>
        <p:spPr>
          <a:xfrm>
            <a:off x="0" y="0"/>
            <a:ext cx="9144000" cy="5143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Content Placeholder 8"/>
          <p:cNvSpPr>
            <a:spLocks noGrp="1"/>
          </p:cNvSpPr>
          <p:nvPr>
            <p:ph sz="quarter" idx="1" hasCustomPrompt="1"/>
          </p:nvPr>
        </p:nvSpPr>
        <p:spPr>
          <a:xfrm>
            <a:off x="457200" y="514352"/>
            <a:ext cx="2590800" cy="4267199"/>
          </a:xfrm>
          <a:solidFill>
            <a:srgbClr val="5B7F95"/>
          </a:solidFill>
        </p:spPr>
        <p:txBody>
          <a:bodyPr lIns="365760" tIns="91440" rIns="182880" bIns="91440" anchor="ctr" anchorCtr="0"/>
          <a:lstStyle>
            <a:lvl1pPr marL="0" indent="0" algn="l">
              <a:spcBef>
                <a:spcPts val="0"/>
              </a:spcBef>
              <a:spcAft>
                <a:spcPts val="563"/>
              </a:spcAft>
              <a:buNone/>
              <a:defRPr sz="1238" b="1" cap="all" baseline="0">
                <a:solidFill>
                  <a:schemeClr val="bg1"/>
                </a:solidFill>
              </a:defRPr>
            </a:lvl1pPr>
            <a:lvl2pPr marL="205740" indent="0">
              <a:spcBef>
                <a:spcPts val="0"/>
              </a:spcBef>
              <a:spcAft>
                <a:spcPts val="563"/>
              </a:spcAft>
              <a:buNone/>
              <a:defRPr sz="1125"/>
            </a:lvl2pPr>
            <a:lvl3pPr marL="385763" indent="0">
              <a:spcBef>
                <a:spcPts val="0"/>
              </a:spcBef>
              <a:spcAft>
                <a:spcPts val="563"/>
              </a:spcAft>
              <a:buNone/>
              <a:defRPr sz="1013"/>
            </a:lvl3pPr>
            <a:lvl4pPr marL="642938" indent="0">
              <a:spcBef>
                <a:spcPts val="0"/>
              </a:spcBef>
              <a:spcAft>
                <a:spcPts val="563"/>
              </a:spcAft>
              <a:buNone/>
              <a:defRPr sz="956"/>
            </a:lvl4pPr>
            <a:lvl5pPr marL="900113" indent="0">
              <a:spcBef>
                <a:spcPts val="0"/>
              </a:spcBef>
              <a:spcAft>
                <a:spcPts val="563"/>
              </a:spcAft>
              <a:buNone/>
              <a:defRPr sz="900"/>
            </a:lvl5pPr>
          </a:lstStyle>
          <a:p>
            <a:pPr lvl="0" eaLnBrk="1" latinLnBrk="0" hangingPunct="1"/>
            <a:r>
              <a:rPr lang="en-US" dirty="0"/>
              <a:t>TEXT</a:t>
            </a:r>
            <a:endParaRPr kumimoji="0" lang="en-US" dirty="0"/>
          </a:p>
        </p:txBody>
      </p:sp>
      <p:sp>
        <p:nvSpPr>
          <p:cNvPr id="8" name="Content Placeholder 8">
            <a:extLst>
              <a:ext uri="{FF2B5EF4-FFF2-40B4-BE49-F238E27FC236}">
                <a16:creationId xmlns:a16="http://schemas.microsoft.com/office/drawing/2014/main" id="{DE61DDB7-E663-4D41-8388-4FE190902BC9}"/>
              </a:ext>
            </a:extLst>
          </p:cNvPr>
          <p:cNvSpPr>
            <a:spLocks noGrp="1"/>
          </p:cNvSpPr>
          <p:nvPr>
            <p:ph sz="quarter" idx="18"/>
          </p:nvPr>
        </p:nvSpPr>
        <p:spPr>
          <a:xfrm>
            <a:off x="3166422" y="2714627"/>
            <a:ext cx="5596580" cy="2066922"/>
          </a:xfrm>
          <a:solidFill>
            <a:schemeClr val="bg1"/>
          </a:solidFill>
        </p:spPr>
        <p:txBody>
          <a:bodyPr anchor="ctr" anchorCtr="0"/>
          <a:lstStyle>
            <a:lvl1pPr>
              <a:spcBef>
                <a:spcPts val="0"/>
              </a:spcBef>
              <a:spcAft>
                <a:spcPts val="563"/>
              </a:spcAft>
              <a:defRPr sz="1238">
                <a:solidFill>
                  <a:schemeClr val="tx1"/>
                </a:solidFill>
              </a:defRPr>
            </a:lvl1pPr>
            <a:lvl2pPr>
              <a:spcBef>
                <a:spcPts val="0"/>
              </a:spcBef>
              <a:spcAft>
                <a:spcPts val="563"/>
              </a:spcAft>
              <a:defRPr sz="1125">
                <a:solidFill>
                  <a:schemeClr val="tx1"/>
                </a:solidFill>
              </a:defRPr>
            </a:lvl2pPr>
            <a:lvl3pPr>
              <a:spcBef>
                <a:spcPts val="0"/>
              </a:spcBef>
              <a:spcAft>
                <a:spcPts val="563"/>
              </a:spcAft>
              <a:defRPr sz="1013">
                <a:solidFill>
                  <a:schemeClr val="tx1"/>
                </a:solidFill>
              </a:defRPr>
            </a:lvl3pPr>
            <a:lvl4pPr>
              <a:spcBef>
                <a:spcPts val="0"/>
              </a:spcBef>
              <a:spcAft>
                <a:spcPts val="563"/>
              </a:spcAft>
              <a:defRPr sz="956">
                <a:solidFill>
                  <a:schemeClr val="tx1"/>
                </a:solidFill>
              </a:defRPr>
            </a:lvl4pPr>
            <a:lvl5pPr>
              <a:spcBef>
                <a:spcPts val="0"/>
              </a:spcBef>
              <a:spcAft>
                <a:spcPts val="563"/>
              </a:spcAft>
              <a:defRPr sz="900">
                <a:solidFill>
                  <a:schemeClr val="tx1"/>
                </a:solidFill>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7" name="Rectangle 16">
            <a:extLst>
              <a:ext uri="{FF2B5EF4-FFF2-40B4-BE49-F238E27FC236}">
                <a16:creationId xmlns:a16="http://schemas.microsoft.com/office/drawing/2014/main" id="{D6D0BD03-F199-E649-A299-7B3407A24748}"/>
              </a:ext>
            </a:extLst>
          </p:cNvPr>
          <p:cNvSpPr/>
          <p:nvPr userDrawn="1"/>
        </p:nvSpPr>
        <p:spPr>
          <a:xfrm>
            <a:off x="-76200" y="285750"/>
            <a:ext cx="9296400" cy="76200"/>
          </a:xfrm>
          <a:prstGeom prst="rect">
            <a:avLst/>
          </a:prstGeom>
          <a:solidFill>
            <a:srgbClr val="003C71"/>
          </a:solidFill>
          <a:ln w="50800" cap="rnd" cmpd="dbl" algn="ctr">
            <a:noFill/>
            <a:prstDash val="solid"/>
          </a:ln>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pic>
        <p:nvPicPr>
          <p:cNvPr id="18" name="Picture 17" descr="Icon&#10;&#10;Description automatically generated">
            <a:extLst>
              <a:ext uri="{FF2B5EF4-FFF2-40B4-BE49-F238E27FC236}">
                <a16:creationId xmlns:a16="http://schemas.microsoft.com/office/drawing/2014/main" id="{6EDD42C6-1AFF-9C4F-82CC-35AF05A827E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200" y="4762502"/>
            <a:ext cx="323848" cy="323848"/>
          </a:xfrm>
          <a:prstGeom prst="rect">
            <a:avLst/>
          </a:prstGeom>
        </p:spPr>
      </p:pic>
      <p:sp>
        <p:nvSpPr>
          <p:cNvPr id="7" name="Content Placeholder 8">
            <a:extLst>
              <a:ext uri="{FF2B5EF4-FFF2-40B4-BE49-F238E27FC236}">
                <a16:creationId xmlns:a16="http://schemas.microsoft.com/office/drawing/2014/main" id="{D739415F-745E-9148-A236-D663B4199C73}"/>
              </a:ext>
            </a:extLst>
          </p:cNvPr>
          <p:cNvSpPr>
            <a:spLocks noGrp="1"/>
          </p:cNvSpPr>
          <p:nvPr>
            <p:ph sz="quarter" idx="19"/>
          </p:nvPr>
        </p:nvSpPr>
        <p:spPr>
          <a:xfrm>
            <a:off x="3166422" y="514351"/>
            <a:ext cx="5596580" cy="2066922"/>
          </a:xfrm>
          <a:solidFill>
            <a:schemeClr val="bg1"/>
          </a:solidFill>
        </p:spPr>
        <p:txBody>
          <a:bodyPr anchor="ctr" anchorCtr="0"/>
          <a:lstStyle>
            <a:lvl1pPr>
              <a:spcBef>
                <a:spcPts val="0"/>
              </a:spcBef>
              <a:spcAft>
                <a:spcPts val="563"/>
              </a:spcAft>
              <a:defRPr sz="1238">
                <a:solidFill>
                  <a:schemeClr val="tx1"/>
                </a:solidFill>
              </a:defRPr>
            </a:lvl1pPr>
            <a:lvl2pPr>
              <a:spcBef>
                <a:spcPts val="0"/>
              </a:spcBef>
              <a:spcAft>
                <a:spcPts val="563"/>
              </a:spcAft>
              <a:defRPr sz="1125">
                <a:solidFill>
                  <a:schemeClr val="tx1"/>
                </a:solidFill>
              </a:defRPr>
            </a:lvl2pPr>
            <a:lvl3pPr>
              <a:spcBef>
                <a:spcPts val="0"/>
              </a:spcBef>
              <a:spcAft>
                <a:spcPts val="563"/>
              </a:spcAft>
              <a:defRPr sz="1013">
                <a:solidFill>
                  <a:schemeClr val="tx1"/>
                </a:solidFill>
              </a:defRPr>
            </a:lvl3pPr>
            <a:lvl4pPr>
              <a:spcBef>
                <a:spcPts val="0"/>
              </a:spcBef>
              <a:spcAft>
                <a:spcPts val="563"/>
              </a:spcAft>
              <a:defRPr sz="956">
                <a:solidFill>
                  <a:schemeClr val="tx1"/>
                </a:solidFill>
              </a:defRPr>
            </a:lvl4pPr>
            <a:lvl5pPr>
              <a:spcBef>
                <a:spcPts val="0"/>
              </a:spcBef>
              <a:spcAft>
                <a:spcPts val="563"/>
              </a:spcAft>
              <a:defRPr sz="900">
                <a:solidFill>
                  <a:schemeClr val="tx1"/>
                </a:solidFill>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Tree>
    <p:extLst>
      <p:ext uri="{BB962C8B-B14F-4D97-AF65-F5344CB8AC3E}">
        <p14:creationId xmlns:p14="http://schemas.microsoft.com/office/powerpoint/2010/main" val="2469918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wo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E8544AD-C138-594C-8A4D-7A5F7F25164C}"/>
              </a:ext>
            </a:extLst>
          </p:cNvPr>
          <p:cNvSpPr/>
          <p:nvPr userDrawn="1"/>
        </p:nvSpPr>
        <p:spPr>
          <a:xfrm>
            <a:off x="0" y="0"/>
            <a:ext cx="9144000" cy="5143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Content Placeholder 8"/>
          <p:cNvSpPr>
            <a:spLocks noGrp="1"/>
          </p:cNvSpPr>
          <p:nvPr>
            <p:ph sz="quarter" idx="1" hasCustomPrompt="1"/>
          </p:nvPr>
        </p:nvSpPr>
        <p:spPr>
          <a:xfrm>
            <a:off x="457200" y="514352"/>
            <a:ext cx="2590800" cy="4267199"/>
          </a:xfrm>
          <a:solidFill>
            <a:schemeClr val="bg1"/>
          </a:solidFill>
        </p:spPr>
        <p:txBody>
          <a:bodyPr lIns="182880" tIns="91440" rIns="182880" bIns="91440" anchor="ctr" anchorCtr="0"/>
          <a:lstStyle>
            <a:lvl1pPr marL="0" indent="0" algn="l">
              <a:spcBef>
                <a:spcPts val="0"/>
              </a:spcBef>
              <a:spcAft>
                <a:spcPts val="563"/>
              </a:spcAft>
              <a:buNone/>
              <a:defRPr lang="en-US" sz="1500" cap="all" baseline="0" dirty="0">
                <a:solidFill>
                  <a:srgbClr val="003C71"/>
                </a:solidFill>
              </a:defRPr>
            </a:lvl1pPr>
            <a:lvl2pPr marL="205740" indent="0">
              <a:spcBef>
                <a:spcPts val="0"/>
              </a:spcBef>
              <a:spcAft>
                <a:spcPts val="563"/>
              </a:spcAft>
              <a:buNone/>
              <a:defRPr sz="1125"/>
            </a:lvl2pPr>
            <a:lvl3pPr marL="385763" indent="0">
              <a:spcBef>
                <a:spcPts val="0"/>
              </a:spcBef>
              <a:spcAft>
                <a:spcPts val="563"/>
              </a:spcAft>
              <a:buNone/>
              <a:defRPr sz="1013"/>
            </a:lvl3pPr>
            <a:lvl4pPr marL="642938" indent="0">
              <a:spcBef>
                <a:spcPts val="0"/>
              </a:spcBef>
              <a:spcAft>
                <a:spcPts val="563"/>
              </a:spcAft>
              <a:buNone/>
              <a:defRPr sz="956"/>
            </a:lvl4pPr>
            <a:lvl5pPr marL="900113" indent="0">
              <a:spcBef>
                <a:spcPts val="0"/>
              </a:spcBef>
              <a:spcAft>
                <a:spcPts val="563"/>
              </a:spcAft>
              <a:buNone/>
              <a:defRPr sz="900"/>
            </a:lvl5pPr>
          </a:lstStyle>
          <a:p>
            <a:pPr algn="l"/>
            <a:r>
              <a:rPr lang="en-US" sz="1350" dirty="0">
                <a:solidFill>
                  <a:srgbClr val="003C71"/>
                </a:solidFill>
                <a:latin typeface="+mj-lt"/>
              </a:rPr>
              <a:t>TEXT</a:t>
            </a:r>
          </a:p>
        </p:txBody>
      </p:sp>
      <p:sp>
        <p:nvSpPr>
          <p:cNvPr id="17" name="Rectangle 16">
            <a:extLst>
              <a:ext uri="{FF2B5EF4-FFF2-40B4-BE49-F238E27FC236}">
                <a16:creationId xmlns:a16="http://schemas.microsoft.com/office/drawing/2014/main" id="{D6D0BD03-F199-E649-A299-7B3407A24748}"/>
              </a:ext>
            </a:extLst>
          </p:cNvPr>
          <p:cNvSpPr/>
          <p:nvPr userDrawn="1"/>
        </p:nvSpPr>
        <p:spPr>
          <a:xfrm>
            <a:off x="-76200" y="285750"/>
            <a:ext cx="9296400" cy="76200"/>
          </a:xfrm>
          <a:prstGeom prst="rect">
            <a:avLst/>
          </a:prstGeom>
          <a:solidFill>
            <a:srgbClr val="003C71"/>
          </a:solidFill>
          <a:ln w="50800" cap="rnd" cmpd="dbl" algn="ctr">
            <a:noFill/>
            <a:prstDash val="solid"/>
          </a:ln>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pic>
        <p:nvPicPr>
          <p:cNvPr id="19" name="Picture 18" descr="Icon&#10;&#10;Description automatically generated">
            <a:extLst>
              <a:ext uri="{FF2B5EF4-FFF2-40B4-BE49-F238E27FC236}">
                <a16:creationId xmlns:a16="http://schemas.microsoft.com/office/drawing/2014/main" id="{EB3EE4DF-6CE7-6342-9AD7-ED438906F14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200" y="4762502"/>
            <a:ext cx="323848" cy="323848"/>
          </a:xfrm>
          <a:prstGeom prst="rect">
            <a:avLst/>
          </a:prstGeom>
        </p:spPr>
      </p:pic>
      <p:sp>
        <p:nvSpPr>
          <p:cNvPr id="7" name="Content Placeholder 8">
            <a:extLst>
              <a:ext uri="{FF2B5EF4-FFF2-40B4-BE49-F238E27FC236}">
                <a16:creationId xmlns:a16="http://schemas.microsoft.com/office/drawing/2014/main" id="{DFDE8D46-FEF8-F141-A6AF-B62A82D2AF73}"/>
              </a:ext>
            </a:extLst>
          </p:cNvPr>
          <p:cNvSpPr>
            <a:spLocks noGrp="1"/>
          </p:cNvSpPr>
          <p:nvPr>
            <p:ph sz="quarter" idx="19"/>
          </p:nvPr>
        </p:nvSpPr>
        <p:spPr>
          <a:xfrm>
            <a:off x="3224176" y="514350"/>
            <a:ext cx="2762249" cy="4267198"/>
          </a:xfrm>
          <a:solidFill>
            <a:srgbClr val="5B7F95"/>
          </a:solidFill>
          <a:ln>
            <a:solidFill>
              <a:srgbClr val="5B7F95"/>
            </a:solidFill>
          </a:ln>
        </p:spPr>
        <p:txBody>
          <a:bodyPr anchor="ctr" anchorCtr="0"/>
          <a:lstStyle>
            <a:lvl1pPr>
              <a:spcBef>
                <a:spcPts val="300"/>
              </a:spcBef>
              <a:spcAft>
                <a:spcPts val="300"/>
              </a:spcAft>
              <a:defRPr sz="1238">
                <a:solidFill>
                  <a:schemeClr val="bg1"/>
                </a:solidFill>
              </a:defRPr>
            </a:lvl1pPr>
            <a:lvl2pPr>
              <a:spcBef>
                <a:spcPts val="300"/>
              </a:spcBef>
              <a:spcAft>
                <a:spcPts val="300"/>
              </a:spcAft>
              <a:buClr>
                <a:srgbClr val="003C71"/>
              </a:buClr>
              <a:defRPr sz="1125">
                <a:solidFill>
                  <a:schemeClr val="bg1"/>
                </a:solidFill>
              </a:defRPr>
            </a:lvl2pPr>
            <a:lvl3pPr>
              <a:spcBef>
                <a:spcPts val="300"/>
              </a:spcBef>
              <a:spcAft>
                <a:spcPts val="300"/>
              </a:spcAft>
              <a:buClr>
                <a:srgbClr val="C3B525"/>
              </a:buClr>
              <a:defRPr sz="1013">
                <a:solidFill>
                  <a:schemeClr val="bg1"/>
                </a:solidFill>
              </a:defRPr>
            </a:lvl3pPr>
            <a:lvl4pPr>
              <a:spcBef>
                <a:spcPts val="300"/>
              </a:spcBef>
              <a:spcAft>
                <a:spcPts val="300"/>
              </a:spcAft>
              <a:buClr>
                <a:srgbClr val="003C71"/>
              </a:buClr>
              <a:defRPr sz="956">
                <a:solidFill>
                  <a:schemeClr val="bg1"/>
                </a:solidFill>
              </a:defRPr>
            </a:lvl4pPr>
            <a:lvl5pPr>
              <a:spcBef>
                <a:spcPts val="300"/>
              </a:spcBef>
              <a:spcAft>
                <a:spcPts val="300"/>
              </a:spcAft>
              <a:defRPr sz="900">
                <a:solidFill>
                  <a:schemeClr val="bg1"/>
                </a:solidFill>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0" name="Content Placeholder 8">
            <a:extLst>
              <a:ext uri="{FF2B5EF4-FFF2-40B4-BE49-F238E27FC236}">
                <a16:creationId xmlns:a16="http://schemas.microsoft.com/office/drawing/2014/main" id="{A4EC00A6-AA17-6E45-8851-5CF289FFF4CC}"/>
              </a:ext>
            </a:extLst>
          </p:cNvPr>
          <p:cNvSpPr>
            <a:spLocks noGrp="1"/>
          </p:cNvSpPr>
          <p:nvPr>
            <p:ph sz="quarter" idx="20"/>
          </p:nvPr>
        </p:nvSpPr>
        <p:spPr>
          <a:xfrm>
            <a:off x="5987023" y="514350"/>
            <a:ext cx="2783552" cy="4267198"/>
          </a:xfrm>
          <a:solidFill>
            <a:srgbClr val="5B7F95"/>
          </a:solidFill>
          <a:ln>
            <a:solidFill>
              <a:srgbClr val="5B7F95"/>
            </a:solidFill>
          </a:ln>
        </p:spPr>
        <p:txBody>
          <a:bodyPr anchor="ctr" anchorCtr="0"/>
          <a:lstStyle>
            <a:lvl1pPr eaLnBrk="1" latinLnBrk="0" hangingPunct="1">
              <a:spcBef>
                <a:spcPts val="300"/>
              </a:spcBef>
              <a:spcAft>
                <a:spcPts val="300"/>
              </a:spcAft>
              <a:defRPr sz="1238">
                <a:solidFill>
                  <a:schemeClr val="bg1"/>
                </a:solidFill>
              </a:defRPr>
            </a:lvl1pPr>
            <a:lvl2pPr eaLnBrk="1" latinLnBrk="0" hangingPunct="1">
              <a:spcBef>
                <a:spcPts val="300"/>
              </a:spcBef>
              <a:spcAft>
                <a:spcPts val="300"/>
              </a:spcAft>
              <a:buClr>
                <a:srgbClr val="003C71"/>
              </a:buClr>
              <a:defRPr sz="1125">
                <a:solidFill>
                  <a:schemeClr val="bg1"/>
                </a:solidFill>
              </a:defRPr>
            </a:lvl2pPr>
            <a:lvl3pPr eaLnBrk="1" latinLnBrk="0" hangingPunct="1">
              <a:spcBef>
                <a:spcPts val="300"/>
              </a:spcBef>
              <a:spcAft>
                <a:spcPts val="300"/>
              </a:spcAft>
              <a:buClr>
                <a:srgbClr val="C3B525"/>
              </a:buClr>
              <a:defRPr sz="1013">
                <a:solidFill>
                  <a:schemeClr val="bg1"/>
                </a:solidFill>
              </a:defRPr>
            </a:lvl3pPr>
            <a:lvl4pPr eaLnBrk="1" latinLnBrk="0" hangingPunct="1">
              <a:spcBef>
                <a:spcPts val="300"/>
              </a:spcBef>
              <a:spcAft>
                <a:spcPts val="300"/>
              </a:spcAft>
              <a:buClr>
                <a:srgbClr val="003C71"/>
              </a:buClr>
              <a:defRPr sz="956">
                <a:solidFill>
                  <a:schemeClr val="bg1"/>
                </a:solidFill>
              </a:defRPr>
            </a:lvl4pPr>
            <a:lvl5pPr eaLnBrk="1" latinLnBrk="0" hangingPunct="1">
              <a:spcBef>
                <a:spcPts val="300"/>
              </a:spcBef>
              <a:spcAft>
                <a:spcPts val="300"/>
              </a:spcAft>
              <a:defRPr sz="900">
                <a:solidFill>
                  <a:schemeClr val="bg1"/>
                </a:solidFill>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5" name="Rectangle 4">
            <a:extLst>
              <a:ext uri="{FF2B5EF4-FFF2-40B4-BE49-F238E27FC236}">
                <a16:creationId xmlns:a16="http://schemas.microsoft.com/office/drawing/2014/main" id="{5EB05E00-07D9-E342-A83D-0F28B2A1FC17}"/>
              </a:ext>
            </a:extLst>
          </p:cNvPr>
          <p:cNvSpPr/>
          <p:nvPr userDrawn="1"/>
        </p:nvSpPr>
        <p:spPr>
          <a:xfrm flipH="1">
            <a:off x="5918146" y="895349"/>
            <a:ext cx="45719" cy="3505200"/>
          </a:xfrm>
          <a:prstGeom prst="rect">
            <a:avLst/>
          </a:prstGeom>
          <a:solidFill>
            <a:srgbClr val="C3B525"/>
          </a:solidFill>
          <a:ln>
            <a:solidFill>
              <a:srgbClr val="C3B5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16426260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71450"/>
            <a:ext cx="7162800" cy="742950"/>
          </a:xfrm>
        </p:spPr>
        <p:txBody>
          <a:bodyPr>
            <a:normAutofit/>
          </a:bodyPr>
          <a:lstStyle>
            <a:lvl1pPr>
              <a:defRPr sz="1800" b="1">
                <a:solidFill>
                  <a:schemeClr val="accent2"/>
                </a:solidFill>
              </a:defRPr>
            </a:lvl1pPr>
          </a:lstStyle>
          <a:p>
            <a:r>
              <a:rPr kumimoji="0" lang="en-US"/>
              <a:t>Click to edit Master title style</a:t>
            </a:r>
            <a:endParaRPr kumimoji="0" lang="en-US" dirty="0"/>
          </a:p>
        </p:txBody>
      </p:sp>
      <p:sp>
        <p:nvSpPr>
          <p:cNvPr id="9" name="Content Placeholder 8"/>
          <p:cNvSpPr>
            <a:spLocks noGrp="1"/>
          </p:cNvSpPr>
          <p:nvPr>
            <p:ph sz="quarter" idx="1"/>
          </p:nvPr>
        </p:nvSpPr>
        <p:spPr>
          <a:xfrm>
            <a:off x="609600" y="1192175"/>
            <a:ext cx="3886200" cy="3429000"/>
          </a:xfrm>
        </p:spPr>
        <p:txBody>
          <a:bodyPr/>
          <a:lstStyle>
            <a:lvl1pPr>
              <a:spcBef>
                <a:spcPts val="0"/>
              </a:spcBef>
              <a:spcAft>
                <a:spcPts val="563"/>
              </a:spcAft>
              <a:defRPr sz="1238"/>
            </a:lvl1pPr>
            <a:lvl2pPr>
              <a:spcBef>
                <a:spcPts val="0"/>
              </a:spcBef>
              <a:spcAft>
                <a:spcPts val="563"/>
              </a:spcAft>
              <a:defRPr sz="1125"/>
            </a:lvl2pPr>
            <a:lvl3pPr>
              <a:spcBef>
                <a:spcPts val="0"/>
              </a:spcBef>
              <a:spcAft>
                <a:spcPts val="563"/>
              </a:spcAft>
              <a:defRPr sz="1013"/>
            </a:lvl3pPr>
            <a:lvl4pPr>
              <a:spcBef>
                <a:spcPts val="0"/>
              </a:spcBef>
              <a:spcAft>
                <a:spcPts val="563"/>
              </a:spcAft>
              <a:defRPr sz="956"/>
            </a:lvl4pPr>
            <a:lvl5pPr>
              <a:spcBef>
                <a:spcPts val="0"/>
              </a:spcBef>
              <a:spcAft>
                <a:spcPts val="563"/>
              </a:spcAft>
              <a:defRPr sz="900"/>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0" name="Slide Number Placeholder 9"/>
          <p:cNvSpPr>
            <a:spLocks noGrp="1"/>
          </p:cNvSpPr>
          <p:nvPr>
            <p:ph type="sldNum" sz="quarter" idx="16"/>
          </p:nvPr>
        </p:nvSpPr>
        <p:spPr/>
        <p:txBody>
          <a:bodyPr rtlCol="0"/>
          <a:lstStyle/>
          <a:p>
            <a:fld id="{FD0719FC-123B-4EC9-8450-01894A054EE3}" type="slidenum">
              <a:rPr lang="en-US" smtClean="0"/>
              <a:pPr/>
              <a:t>‹#›</a:t>
            </a:fld>
            <a:endParaRPr lang="en-US" dirty="0"/>
          </a:p>
        </p:txBody>
      </p:sp>
      <p:sp>
        <p:nvSpPr>
          <p:cNvPr id="14" name="Date Placeholder 13">
            <a:extLst>
              <a:ext uri="{FF2B5EF4-FFF2-40B4-BE49-F238E27FC236}">
                <a16:creationId xmlns:a16="http://schemas.microsoft.com/office/drawing/2014/main" id="{48001267-BFD7-B94A-9759-B6FC97F2958D}"/>
              </a:ext>
            </a:extLst>
          </p:cNvPr>
          <p:cNvSpPr>
            <a:spLocks noGrp="1"/>
          </p:cNvSpPr>
          <p:nvPr>
            <p:ph type="dt" sz="half" idx="17"/>
          </p:nvPr>
        </p:nvSpPr>
        <p:spPr>
          <a:xfrm>
            <a:off x="4724403" y="4698207"/>
            <a:ext cx="4038599" cy="273844"/>
          </a:xfrm>
          <a:prstGeom prst="rect">
            <a:avLst/>
          </a:prstGeom>
        </p:spPr>
        <p:txBody>
          <a:bodyPr vert="horz" anchor="ctr" anchorCtr="0"/>
          <a:lstStyle>
            <a:lvl1pPr algn="l" eaLnBrk="1" latinLnBrk="0" hangingPunct="1">
              <a:defRPr kumimoji="0" sz="788">
                <a:solidFill>
                  <a:schemeClr val="bg1"/>
                </a:solidFill>
                <a:latin typeface="Franklin Gothic Book" panose="020B0503020102020204" pitchFamily="34" charset="0"/>
              </a:defRPr>
            </a:lvl1pPr>
          </a:lstStyle>
          <a:p>
            <a:fld id="{D2AE0E2F-4CC2-4999-810B-9F6EDC4C6F3B}" type="datetime1">
              <a:rPr lang="en-US" smtClean="0"/>
              <a:t>5/20/2025</a:t>
            </a:fld>
            <a:endParaRPr lang="en-US" dirty="0"/>
          </a:p>
        </p:txBody>
      </p:sp>
      <p:sp>
        <p:nvSpPr>
          <p:cNvPr id="15" name="Footer Placeholder 2">
            <a:extLst>
              <a:ext uri="{FF2B5EF4-FFF2-40B4-BE49-F238E27FC236}">
                <a16:creationId xmlns:a16="http://schemas.microsoft.com/office/drawing/2014/main" id="{015C92E4-30BE-3D4E-B625-259F863E7A83}"/>
              </a:ext>
            </a:extLst>
          </p:cNvPr>
          <p:cNvSpPr>
            <a:spLocks noGrp="1"/>
          </p:cNvSpPr>
          <p:nvPr>
            <p:ph type="ftr" sz="quarter" idx="3"/>
          </p:nvPr>
        </p:nvSpPr>
        <p:spPr>
          <a:xfrm>
            <a:off x="609601" y="4698061"/>
            <a:ext cx="3819139" cy="273844"/>
          </a:xfrm>
          <a:prstGeom prst="rect">
            <a:avLst/>
          </a:prstGeom>
        </p:spPr>
        <p:txBody>
          <a:bodyPr vert="horz" anchor="ctr"/>
          <a:lstStyle>
            <a:lvl1pPr algn="r" eaLnBrk="1" latinLnBrk="0" hangingPunct="1">
              <a:defRPr kumimoji="0" sz="788">
                <a:solidFill>
                  <a:schemeClr val="bg1"/>
                </a:solidFill>
                <a:latin typeface="Franklin Gothic Book" panose="020B0503020102020204" pitchFamily="34" charset="0"/>
              </a:defRPr>
            </a:lvl1pPr>
          </a:lstStyle>
          <a:p>
            <a:r>
              <a:rPr lang="en-US" dirty="0"/>
              <a:t>Introduction to OSHA</a:t>
            </a:r>
          </a:p>
        </p:txBody>
      </p:sp>
      <p:sp>
        <p:nvSpPr>
          <p:cNvPr id="8" name="Content Placeholder 8">
            <a:extLst>
              <a:ext uri="{FF2B5EF4-FFF2-40B4-BE49-F238E27FC236}">
                <a16:creationId xmlns:a16="http://schemas.microsoft.com/office/drawing/2014/main" id="{DE61DDB7-E663-4D41-8388-4FE190902BC9}"/>
              </a:ext>
            </a:extLst>
          </p:cNvPr>
          <p:cNvSpPr>
            <a:spLocks noGrp="1"/>
          </p:cNvSpPr>
          <p:nvPr>
            <p:ph sz="quarter" idx="18"/>
          </p:nvPr>
        </p:nvSpPr>
        <p:spPr>
          <a:xfrm>
            <a:off x="4648203" y="1192175"/>
            <a:ext cx="3886200" cy="3429000"/>
          </a:xfrm>
        </p:spPr>
        <p:txBody>
          <a:bodyPr/>
          <a:lstStyle>
            <a:lvl1pPr>
              <a:spcBef>
                <a:spcPts val="0"/>
              </a:spcBef>
              <a:spcAft>
                <a:spcPts val="563"/>
              </a:spcAft>
              <a:defRPr sz="1238"/>
            </a:lvl1pPr>
            <a:lvl2pPr>
              <a:spcBef>
                <a:spcPts val="0"/>
              </a:spcBef>
              <a:spcAft>
                <a:spcPts val="563"/>
              </a:spcAft>
              <a:defRPr sz="1125"/>
            </a:lvl2pPr>
            <a:lvl3pPr>
              <a:spcBef>
                <a:spcPts val="0"/>
              </a:spcBef>
              <a:spcAft>
                <a:spcPts val="563"/>
              </a:spcAft>
              <a:defRPr sz="1013"/>
            </a:lvl3pPr>
            <a:lvl4pPr>
              <a:spcBef>
                <a:spcPts val="0"/>
              </a:spcBef>
              <a:spcAft>
                <a:spcPts val="563"/>
              </a:spcAft>
              <a:defRPr sz="956"/>
            </a:lvl4pPr>
            <a:lvl5pPr>
              <a:spcBef>
                <a:spcPts val="0"/>
              </a:spcBef>
              <a:spcAft>
                <a:spcPts val="563"/>
              </a:spcAft>
              <a:defRPr sz="900"/>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Tree>
    <p:extLst>
      <p:ext uri="{BB962C8B-B14F-4D97-AF65-F5344CB8AC3E}">
        <p14:creationId xmlns:p14="http://schemas.microsoft.com/office/powerpoint/2010/main" val="13685531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10" name="Slide Number Placeholder 9"/>
          <p:cNvSpPr>
            <a:spLocks noGrp="1"/>
          </p:cNvSpPr>
          <p:nvPr>
            <p:ph type="sldNum" sz="quarter" idx="16"/>
          </p:nvPr>
        </p:nvSpPr>
        <p:spPr/>
        <p:txBody>
          <a:bodyPr rtlCol="0"/>
          <a:lstStyle/>
          <a:p>
            <a:fld id="{FD0719FC-123B-4EC9-8450-01894A054EE3}" type="slidenum">
              <a:rPr lang="en-US" smtClean="0"/>
              <a:pPr/>
              <a:t>‹#›</a:t>
            </a:fld>
            <a:endParaRPr lang="en-US" dirty="0"/>
          </a:p>
        </p:txBody>
      </p:sp>
      <p:sp>
        <p:nvSpPr>
          <p:cNvPr id="14" name="Date Placeholder 13">
            <a:extLst>
              <a:ext uri="{FF2B5EF4-FFF2-40B4-BE49-F238E27FC236}">
                <a16:creationId xmlns:a16="http://schemas.microsoft.com/office/drawing/2014/main" id="{48001267-BFD7-B94A-9759-B6FC97F2958D}"/>
              </a:ext>
            </a:extLst>
          </p:cNvPr>
          <p:cNvSpPr>
            <a:spLocks noGrp="1"/>
          </p:cNvSpPr>
          <p:nvPr>
            <p:ph type="dt" sz="half" idx="17"/>
          </p:nvPr>
        </p:nvSpPr>
        <p:spPr>
          <a:xfrm>
            <a:off x="4724403" y="4698207"/>
            <a:ext cx="4038599" cy="273844"/>
          </a:xfrm>
          <a:prstGeom prst="rect">
            <a:avLst/>
          </a:prstGeom>
        </p:spPr>
        <p:txBody>
          <a:bodyPr vert="horz" anchor="ctr" anchorCtr="0"/>
          <a:lstStyle>
            <a:lvl1pPr algn="l" eaLnBrk="1" latinLnBrk="0" hangingPunct="1">
              <a:defRPr kumimoji="0" sz="788">
                <a:solidFill>
                  <a:schemeClr val="bg1"/>
                </a:solidFill>
                <a:latin typeface="Franklin Gothic Book" panose="020B0503020102020204" pitchFamily="34" charset="0"/>
              </a:defRPr>
            </a:lvl1pPr>
          </a:lstStyle>
          <a:p>
            <a:fld id="{F94C4784-65F7-4200-BE5F-D8E8274E041E}" type="datetime1">
              <a:rPr lang="en-US" smtClean="0"/>
              <a:t>5/20/2025</a:t>
            </a:fld>
            <a:endParaRPr lang="en-US" dirty="0"/>
          </a:p>
        </p:txBody>
      </p:sp>
      <p:sp>
        <p:nvSpPr>
          <p:cNvPr id="15" name="Footer Placeholder 2">
            <a:extLst>
              <a:ext uri="{FF2B5EF4-FFF2-40B4-BE49-F238E27FC236}">
                <a16:creationId xmlns:a16="http://schemas.microsoft.com/office/drawing/2014/main" id="{015C92E4-30BE-3D4E-B625-259F863E7A83}"/>
              </a:ext>
            </a:extLst>
          </p:cNvPr>
          <p:cNvSpPr>
            <a:spLocks noGrp="1"/>
          </p:cNvSpPr>
          <p:nvPr>
            <p:ph type="ftr" sz="quarter" idx="3"/>
          </p:nvPr>
        </p:nvSpPr>
        <p:spPr>
          <a:xfrm>
            <a:off x="609601" y="4698061"/>
            <a:ext cx="3819139" cy="273844"/>
          </a:xfrm>
          <a:prstGeom prst="rect">
            <a:avLst/>
          </a:prstGeom>
        </p:spPr>
        <p:txBody>
          <a:bodyPr vert="horz" anchor="ctr"/>
          <a:lstStyle>
            <a:lvl1pPr algn="r" eaLnBrk="1" latinLnBrk="0" hangingPunct="1">
              <a:defRPr kumimoji="0" sz="788">
                <a:solidFill>
                  <a:schemeClr val="bg1"/>
                </a:solidFill>
                <a:latin typeface="Franklin Gothic Book" panose="020B0503020102020204" pitchFamily="34" charset="0"/>
              </a:defRPr>
            </a:lvl1pPr>
          </a:lstStyle>
          <a:p>
            <a:r>
              <a:rPr lang="en-US" dirty="0"/>
              <a:t>Introduction to OSHA</a:t>
            </a:r>
          </a:p>
        </p:txBody>
      </p:sp>
      <p:sp>
        <p:nvSpPr>
          <p:cNvPr id="3" name="Rectangle 2">
            <a:extLst>
              <a:ext uri="{FF2B5EF4-FFF2-40B4-BE49-F238E27FC236}">
                <a16:creationId xmlns:a16="http://schemas.microsoft.com/office/drawing/2014/main" id="{942D998E-131B-C749-8527-1A1B6AEC9D6E}"/>
              </a:ext>
            </a:extLst>
          </p:cNvPr>
          <p:cNvSpPr/>
          <p:nvPr userDrawn="1"/>
        </p:nvSpPr>
        <p:spPr>
          <a:xfrm>
            <a:off x="0" y="2"/>
            <a:ext cx="9144000" cy="12690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p>
        </p:txBody>
      </p:sp>
      <p:sp>
        <p:nvSpPr>
          <p:cNvPr id="16" name="Content Placeholder 10">
            <a:extLst>
              <a:ext uri="{FF2B5EF4-FFF2-40B4-BE49-F238E27FC236}">
                <a16:creationId xmlns:a16="http://schemas.microsoft.com/office/drawing/2014/main" id="{F3C51557-4244-DB4B-B60F-FB49F907A1C5}"/>
              </a:ext>
            </a:extLst>
          </p:cNvPr>
          <p:cNvSpPr>
            <a:spLocks noGrp="1"/>
          </p:cNvSpPr>
          <p:nvPr>
            <p:ph sz="quarter" idx="2"/>
          </p:nvPr>
        </p:nvSpPr>
        <p:spPr>
          <a:xfrm>
            <a:off x="1409702" y="0"/>
            <a:ext cx="7311639" cy="4601078"/>
          </a:xfrm>
        </p:spPr>
        <p:txBody>
          <a:bodyPr/>
          <a:lstStyle>
            <a:lvl1pPr>
              <a:spcBef>
                <a:spcPts val="0"/>
              </a:spcBef>
              <a:spcAft>
                <a:spcPts val="563"/>
              </a:spcAft>
              <a:defRPr sz="1238"/>
            </a:lvl1pPr>
            <a:lvl2pPr>
              <a:spcBef>
                <a:spcPts val="0"/>
              </a:spcBef>
              <a:spcAft>
                <a:spcPts val="563"/>
              </a:spcAft>
              <a:defRPr sz="1125"/>
            </a:lvl2pPr>
            <a:lvl3pPr marL="385763" indent="0">
              <a:spcBef>
                <a:spcPts val="225"/>
              </a:spcBef>
              <a:spcAft>
                <a:spcPts val="225"/>
              </a:spcAft>
              <a:buNone/>
              <a:defRPr sz="1125"/>
            </a:lvl3pPr>
            <a:lvl4pPr>
              <a:spcBef>
                <a:spcPts val="225"/>
              </a:spcBef>
              <a:spcAft>
                <a:spcPts val="225"/>
              </a:spcAft>
              <a:defRPr sz="1013"/>
            </a:lvl4pPr>
            <a:lvl5pPr>
              <a:spcBef>
                <a:spcPts val="225"/>
              </a:spcBef>
              <a:spcAft>
                <a:spcPts val="225"/>
              </a:spcAft>
              <a:defRPr sz="900"/>
            </a:lvl5pPr>
          </a:lstStyle>
          <a:p>
            <a:pPr lvl="0" eaLnBrk="1" latinLnBrk="0" hangingPunct="1"/>
            <a:r>
              <a:rPr lang="en-US" dirty="0"/>
              <a:t>Click to edit Master text styles</a:t>
            </a:r>
          </a:p>
          <a:p>
            <a:pPr lvl="1" eaLnBrk="1" latinLnBrk="0" hangingPunct="1"/>
            <a:r>
              <a:rPr lang="en-US" dirty="0"/>
              <a:t>Second level</a:t>
            </a:r>
          </a:p>
        </p:txBody>
      </p:sp>
      <p:sp>
        <p:nvSpPr>
          <p:cNvPr id="17" name="Title 1">
            <a:extLst>
              <a:ext uri="{FF2B5EF4-FFF2-40B4-BE49-F238E27FC236}">
                <a16:creationId xmlns:a16="http://schemas.microsoft.com/office/drawing/2014/main" id="{ADF23184-41D3-4B48-81F6-F38B30A04AA4}"/>
              </a:ext>
            </a:extLst>
          </p:cNvPr>
          <p:cNvSpPr>
            <a:spLocks noGrp="1"/>
          </p:cNvSpPr>
          <p:nvPr>
            <p:ph type="title"/>
          </p:nvPr>
        </p:nvSpPr>
        <p:spPr>
          <a:xfrm>
            <a:off x="146959" y="833798"/>
            <a:ext cx="1034143" cy="3767280"/>
          </a:xfrm>
        </p:spPr>
        <p:txBody>
          <a:bodyPr vert="vert270">
            <a:normAutofit/>
          </a:bodyPr>
          <a:lstStyle>
            <a:lvl1pPr>
              <a:defRPr sz="1800" b="1">
                <a:solidFill>
                  <a:schemeClr val="accent2"/>
                </a:solidFill>
              </a:defRPr>
            </a:lvl1pPr>
          </a:lstStyle>
          <a:p>
            <a:r>
              <a:rPr kumimoji="0" lang="en-US"/>
              <a:t>Click to edit Master title style</a:t>
            </a:r>
            <a:endParaRPr kumimoji="0" lang="en-US" dirty="0"/>
          </a:p>
        </p:txBody>
      </p:sp>
      <p:pic>
        <p:nvPicPr>
          <p:cNvPr id="9" name="Picture 8" descr="Icon&#10;&#10;Description automatically generated">
            <a:extLst>
              <a:ext uri="{FF2B5EF4-FFF2-40B4-BE49-F238E27FC236}">
                <a16:creationId xmlns:a16="http://schemas.microsoft.com/office/drawing/2014/main" id="{C7C240E0-BF3D-FD42-A5B5-CA7B766C84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80977" y="63190"/>
            <a:ext cx="742951" cy="742950"/>
          </a:xfrm>
          <a:prstGeom prst="rect">
            <a:avLst/>
          </a:prstGeom>
        </p:spPr>
      </p:pic>
    </p:spTree>
    <p:extLst>
      <p:ext uri="{BB962C8B-B14F-4D97-AF65-F5344CB8AC3E}">
        <p14:creationId xmlns:p14="http://schemas.microsoft.com/office/powerpoint/2010/main" val="15844548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1771650"/>
            <a:ext cx="3886200" cy="2800350"/>
          </a:xfrm>
        </p:spPr>
        <p:txBody>
          <a:bodyPr/>
          <a:lstStyle>
            <a:lvl1pPr>
              <a:spcAft>
                <a:spcPts val="563"/>
              </a:spcAft>
              <a:defRPr sz="1238"/>
            </a:lvl1pPr>
            <a:lvl2pPr>
              <a:spcAft>
                <a:spcPts val="563"/>
              </a:spcAft>
              <a:defRPr sz="1125"/>
            </a:lvl2pPr>
            <a:lvl3pPr>
              <a:spcAft>
                <a:spcPts val="563"/>
              </a:spcAft>
              <a:defRPr sz="1013"/>
            </a:lvl3pPr>
            <a:lvl4pPr>
              <a:spcAft>
                <a:spcPts val="563"/>
              </a:spcAft>
              <a:defRPr sz="956"/>
            </a:lvl4pPr>
            <a:lvl5pPr>
              <a:spcAft>
                <a:spcPts val="563"/>
              </a:spcAft>
              <a:defRPr sz="900"/>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2" name="Slide Number Placeholder 11"/>
          <p:cNvSpPr>
            <a:spLocks noGrp="1"/>
          </p:cNvSpPr>
          <p:nvPr>
            <p:ph type="sldNum" sz="quarter" idx="16"/>
          </p:nvPr>
        </p:nvSpPr>
        <p:spPr/>
        <p:txBody>
          <a:bodyPr rtlCol="0"/>
          <a:lstStyle/>
          <a:p>
            <a:fld id="{FD0719FC-123B-4EC9-8450-01894A054EE3}" type="slidenum">
              <a:rPr lang="en-US" smtClean="0"/>
              <a:pPr/>
              <a:t>‹#›</a:t>
            </a:fld>
            <a:endParaRPr lang="en-US" dirty="0"/>
          </a:p>
        </p:txBody>
      </p:sp>
      <p:sp>
        <p:nvSpPr>
          <p:cNvPr id="16" name="Text Placeholder 15"/>
          <p:cNvSpPr>
            <a:spLocks noGrp="1"/>
          </p:cNvSpPr>
          <p:nvPr>
            <p:ph type="body" sz="quarter" idx="1"/>
          </p:nvPr>
        </p:nvSpPr>
        <p:spPr>
          <a:xfrm>
            <a:off x="609600" y="1234440"/>
            <a:ext cx="3886200" cy="480060"/>
          </a:xfrm>
          <a:solidFill>
            <a:schemeClr val="accent2"/>
          </a:solidFill>
        </p:spPr>
        <p:txBody>
          <a:bodyPr rtlCol="0" anchor="ctr">
            <a:noAutofit/>
          </a:bodyPr>
          <a:lstStyle>
            <a:lvl1pPr marL="0" indent="0">
              <a:buFontTx/>
              <a:buNone/>
              <a:defRPr sz="1350" b="1">
                <a:solidFill>
                  <a:srgbClr val="FFFFFF"/>
                </a:solidFill>
              </a:defRPr>
            </a:lvl1pPr>
          </a:lstStyle>
          <a:p>
            <a:pPr lvl="0" eaLnBrk="1" latinLnBrk="0" hangingPunct="1"/>
            <a:r>
              <a:rPr kumimoji="0" lang="en-US" dirty="0"/>
              <a:t>Click to edit Master text styles</a:t>
            </a:r>
          </a:p>
        </p:txBody>
      </p:sp>
      <p:sp>
        <p:nvSpPr>
          <p:cNvPr id="15" name="Text Placeholder 14"/>
          <p:cNvSpPr>
            <a:spLocks noGrp="1"/>
          </p:cNvSpPr>
          <p:nvPr>
            <p:ph type="body" sz="quarter" idx="3"/>
          </p:nvPr>
        </p:nvSpPr>
        <p:spPr>
          <a:xfrm>
            <a:off x="4648200" y="1242060"/>
            <a:ext cx="3886200" cy="480060"/>
          </a:xfrm>
          <a:solidFill>
            <a:schemeClr val="accent3"/>
          </a:solidFill>
        </p:spPr>
        <p:txBody>
          <a:bodyPr rtlCol="0" anchor="ctr">
            <a:noAutofit/>
          </a:bodyPr>
          <a:lstStyle>
            <a:lvl1pPr marL="0" indent="0">
              <a:buFontTx/>
              <a:buNone/>
              <a:defRPr sz="1350" b="1">
                <a:solidFill>
                  <a:srgbClr val="FFFFFF"/>
                </a:solidFill>
              </a:defRPr>
            </a:lvl1pPr>
          </a:lstStyle>
          <a:p>
            <a:pPr lvl="0" eaLnBrk="1" latinLnBrk="0" hangingPunct="1"/>
            <a:r>
              <a:rPr kumimoji="0" lang="en-US" dirty="0"/>
              <a:t>Click to edit Master text styles</a:t>
            </a:r>
          </a:p>
        </p:txBody>
      </p:sp>
      <p:sp>
        <p:nvSpPr>
          <p:cNvPr id="17" name="Title 1"/>
          <p:cNvSpPr>
            <a:spLocks noGrp="1"/>
          </p:cNvSpPr>
          <p:nvPr>
            <p:ph type="title"/>
          </p:nvPr>
        </p:nvSpPr>
        <p:spPr>
          <a:xfrm>
            <a:off x="609600" y="171450"/>
            <a:ext cx="7086600" cy="742950"/>
          </a:xfrm>
        </p:spPr>
        <p:txBody>
          <a:bodyPr>
            <a:normAutofit/>
          </a:bodyPr>
          <a:lstStyle>
            <a:lvl1pPr>
              <a:defRPr sz="1800" b="1">
                <a:solidFill>
                  <a:schemeClr val="accent2"/>
                </a:solidFill>
              </a:defRPr>
            </a:lvl1pPr>
          </a:lstStyle>
          <a:p>
            <a:r>
              <a:rPr kumimoji="0" lang="en-US" dirty="0"/>
              <a:t>Click to edit Master title style</a:t>
            </a:r>
          </a:p>
        </p:txBody>
      </p:sp>
      <p:sp>
        <p:nvSpPr>
          <p:cNvPr id="18" name="Date Placeholder 13">
            <a:extLst>
              <a:ext uri="{FF2B5EF4-FFF2-40B4-BE49-F238E27FC236}">
                <a16:creationId xmlns:a16="http://schemas.microsoft.com/office/drawing/2014/main" id="{EFF8FF96-AB59-F142-8C93-67F3583886C4}"/>
              </a:ext>
            </a:extLst>
          </p:cNvPr>
          <p:cNvSpPr>
            <a:spLocks noGrp="1"/>
          </p:cNvSpPr>
          <p:nvPr>
            <p:ph type="dt" sz="half" idx="17"/>
          </p:nvPr>
        </p:nvSpPr>
        <p:spPr>
          <a:xfrm>
            <a:off x="4724403" y="4698207"/>
            <a:ext cx="4038599" cy="273844"/>
          </a:xfrm>
          <a:prstGeom prst="rect">
            <a:avLst/>
          </a:prstGeom>
        </p:spPr>
        <p:txBody>
          <a:bodyPr vert="horz" anchor="ctr" anchorCtr="0"/>
          <a:lstStyle>
            <a:lvl1pPr algn="l" eaLnBrk="1" latinLnBrk="0" hangingPunct="1">
              <a:defRPr kumimoji="0" sz="788">
                <a:solidFill>
                  <a:schemeClr val="bg1"/>
                </a:solidFill>
                <a:latin typeface="Franklin Gothic Book" panose="020B0503020102020204" pitchFamily="34" charset="0"/>
              </a:defRPr>
            </a:lvl1pPr>
          </a:lstStyle>
          <a:p>
            <a:fld id="{E9933D28-5A20-4032-9BDF-DCD0CBD5A5F0}" type="datetime1">
              <a:rPr lang="en-US" smtClean="0"/>
              <a:t>5/20/2025</a:t>
            </a:fld>
            <a:endParaRPr lang="en-US" dirty="0"/>
          </a:p>
        </p:txBody>
      </p:sp>
      <p:sp>
        <p:nvSpPr>
          <p:cNvPr id="20" name="Footer Placeholder 2">
            <a:extLst>
              <a:ext uri="{FF2B5EF4-FFF2-40B4-BE49-F238E27FC236}">
                <a16:creationId xmlns:a16="http://schemas.microsoft.com/office/drawing/2014/main" id="{ABA36A1A-6149-8C46-9696-E1DC1FB4CDCB}"/>
              </a:ext>
            </a:extLst>
          </p:cNvPr>
          <p:cNvSpPr>
            <a:spLocks noGrp="1"/>
          </p:cNvSpPr>
          <p:nvPr>
            <p:ph type="ftr" sz="quarter" idx="18"/>
          </p:nvPr>
        </p:nvSpPr>
        <p:spPr>
          <a:xfrm>
            <a:off x="609601" y="4698061"/>
            <a:ext cx="3819139" cy="273844"/>
          </a:xfrm>
          <a:prstGeom prst="rect">
            <a:avLst/>
          </a:prstGeom>
        </p:spPr>
        <p:txBody>
          <a:bodyPr vert="horz" anchor="ctr"/>
          <a:lstStyle>
            <a:lvl1pPr algn="r" eaLnBrk="1" latinLnBrk="0" hangingPunct="1">
              <a:defRPr kumimoji="0" sz="788">
                <a:solidFill>
                  <a:schemeClr val="bg1"/>
                </a:solidFill>
                <a:latin typeface="Franklin Gothic Book" panose="020B0503020102020204" pitchFamily="34" charset="0"/>
              </a:defRPr>
            </a:lvl1pPr>
          </a:lstStyle>
          <a:p>
            <a:r>
              <a:rPr lang="en-US" dirty="0"/>
              <a:t>Introduction to OSHA</a:t>
            </a:r>
          </a:p>
        </p:txBody>
      </p:sp>
      <p:sp>
        <p:nvSpPr>
          <p:cNvPr id="10" name="Content Placeholder 10">
            <a:extLst>
              <a:ext uri="{FF2B5EF4-FFF2-40B4-BE49-F238E27FC236}">
                <a16:creationId xmlns:a16="http://schemas.microsoft.com/office/drawing/2014/main" id="{D81D45FB-A8DB-0F4A-ABAB-2098D6EDB738}"/>
              </a:ext>
            </a:extLst>
          </p:cNvPr>
          <p:cNvSpPr>
            <a:spLocks noGrp="1"/>
          </p:cNvSpPr>
          <p:nvPr>
            <p:ph sz="quarter" idx="19"/>
          </p:nvPr>
        </p:nvSpPr>
        <p:spPr>
          <a:xfrm>
            <a:off x="4648203" y="1771650"/>
            <a:ext cx="3886200" cy="2800350"/>
          </a:xfrm>
        </p:spPr>
        <p:txBody>
          <a:bodyPr/>
          <a:lstStyle>
            <a:lvl1pPr>
              <a:spcAft>
                <a:spcPts val="563"/>
              </a:spcAft>
              <a:defRPr sz="1238"/>
            </a:lvl1pPr>
            <a:lvl2pPr>
              <a:spcAft>
                <a:spcPts val="563"/>
              </a:spcAft>
              <a:defRPr sz="1125"/>
            </a:lvl2pPr>
            <a:lvl3pPr>
              <a:spcAft>
                <a:spcPts val="563"/>
              </a:spcAft>
              <a:defRPr sz="1013"/>
            </a:lvl3pPr>
            <a:lvl4pPr>
              <a:spcAft>
                <a:spcPts val="563"/>
              </a:spcAft>
              <a:defRPr sz="956"/>
            </a:lvl4pPr>
            <a:lvl5pPr>
              <a:spcAft>
                <a:spcPts val="563"/>
              </a:spcAft>
              <a:defRPr sz="900"/>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Tree>
    <p:extLst>
      <p:ext uri="{BB962C8B-B14F-4D97-AF65-F5344CB8AC3E}">
        <p14:creationId xmlns:p14="http://schemas.microsoft.com/office/powerpoint/2010/main" val="32997128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171450"/>
            <a:ext cx="7159752" cy="742950"/>
          </a:xfrm>
        </p:spPr>
        <p:txBody>
          <a:bodyPr>
            <a:normAutofit/>
          </a:bodyPr>
          <a:lstStyle>
            <a:lvl1pPr>
              <a:defRPr sz="1800" b="1">
                <a:solidFill>
                  <a:schemeClr val="accent2"/>
                </a:solidFill>
                <a:latin typeface="+mj-lt"/>
              </a:defRPr>
            </a:lvl1pPr>
          </a:lstStyle>
          <a:p>
            <a:r>
              <a:rPr kumimoji="0" lang="en-US" dirty="0"/>
              <a:t>Click to edit Master title style</a:t>
            </a:r>
          </a:p>
        </p:txBody>
      </p:sp>
      <p:sp>
        <p:nvSpPr>
          <p:cNvPr id="6" name="Slide Number Placeholder 5"/>
          <p:cNvSpPr>
            <a:spLocks noGrp="1"/>
          </p:cNvSpPr>
          <p:nvPr>
            <p:ph type="sldNum" sz="quarter" idx="12"/>
          </p:nvPr>
        </p:nvSpPr>
        <p:spPr>
          <a:xfrm>
            <a:off x="0" y="954169"/>
            <a:ext cx="533400" cy="183357"/>
          </a:xfrm>
        </p:spPr>
        <p:txBody>
          <a:bodyPr/>
          <a:lstStyle>
            <a:lvl1pPr>
              <a:defRPr>
                <a:solidFill>
                  <a:srgbClr val="FFFFFF"/>
                </a:solidFill>
              </a:defRPr>
            </a:lvl1pPr>
          </a:lstStyle>
          <a:p>
            <a:fld id="{FD0719FC-123B-4EC9-8450-01894A054EE3}" type="slidenum">
              <a:rPr lang="en-US" smtClean="0"/>
              <a:pPr/>
              <a:t>‹#›</a:t>
            </a:fld>
            <a:endParaRPr lang="en-US" dirty="0"/>
          </a:p>
        </p:txBody>
      </p:sp>
      <p:sp>
        <p:nvSpPr>
          <p:cNvPr id="8" name="Content Placeholder 7"/>
          <p:cNvSpPr>
            <a:spLocks noGrp="1"/>
          </p:cNvSpPr>
          <p:nvPr>
            <p:ph sz="quarter" idx="1"/>
          </p:nvPr>
        </p:nvSpPr>
        <p:spPr>
          <a:xfrm>
            <a:off x="612648" y="1200150"/>
            <a:ext cx="8074152" cy="3371850"/>
          </a:xfrm>
          <a:solidFill>
            <a:srgbClr val="5B7F95"/>
          </a:solidFill>
        </p:spPr>
        <p:txBody>
          <a:bodyPr anchor="ctr" anchorCtr="1">
            <a:normAutofit/>
          </a:bodyPr>
          <a:lstStyle>
            <a:lvl1pPr marL="0" indent="0" algn="ctr">
              <a:spcBef>
                <a:spcPts val="225"/>
              </a:spcBef>
              <a:spcAft>
                <a:spcPts val="225"/>
              </a:spcAft>
              <a:buClr>
                <a:schemeClr val="accent3"/>
              </a:buClr>
              <a:buSzPct val="100000"/>
              <a:buFont typeface="Wingdings" pitchFamily="2" charset="2"/>
              <a:buNone/>
              <a:defRPr sz="1969">
                <a:solidFill>
                  <a:schemeClr val="bg1"/>
                </a:solidFill>
                <a:latin typeface="+mj-lt"/>
              </a:defRPr>
            </a:lvl1pPr>
            <a:lvl2pPr marL="205740" indent="0">
              <a:spcBef>
                <a:spcPts val="225"/>
              </a:spcBef>
              <a:spcAft>
                <a:spcPts val="225"/>
              </a:spcAft>
              <a:buClr>
                <a:schemeClr val="accent1"/>
              </a:buClr>
              <a:buFont typeface="Wingdings" pitchFamily="2" charset="2"/>
              <a:buNone/>
              <a:defRPr sz="1238">
                <a:latin typeface="+mn-lt"/>
              </a:defRPr>
            </a:lvl2pPr>
            <a:lvl3pPr marL="385763" indent="0">
              <a:spcBef>
                <a:spcPts val="225"/>
              </a:spcBef>
              <a:spcAft>
                <a:spcPts val="225"/>
              </a:spcAft>
              <a:buClr>
                <a:srgbClr val="356686"/>
              </a:buClr>
              <a:buFont typeface="Wingdings" pitchFamily="2" charset="2"/>
              <a:buNone/>
              <a:defRPr sz="1125">
                <a:latin typeface="+mn-lt"/>
              </a:defRPr>
            </a:lvl3pPr>
            <a:lvl4pPr marL="642938" indent="0">
              <a:spcBef>
                <a:spcPts val="225"/>
              </a:spcBef>
              <a:spcAft>
                <a:spcPts val="225"/>
              </a:spcAft>
              <a:buClr>
                <a:srgbClr val="215088"/>
              </a:buClr>
              <a:buFont typeface="Arial" pitchFamily="34" charset="0"/>
              <a:buNone/>
              <a:defRPr sz="1013">
                <a:latin typeface="+mn-lt"/>
              </a:defRPr>
            </a:lvl4pPr>
            <a:lvl5pPr marL="900113" indent="0">
              <a:spcBef>
                <a:spcPts val="225"/>
              </a:spcBef>
              <a:spcAft>
                <a:spcPts val="225"/>
              </a:spcAft>
              <a:buNone/>
              <a:defRPr lang="en-US" sz="900" dirty="0">
                <a:latin typeface="+mn-lt"/>
              </a:defRPr>
            </a:lvl5pPr>
          </a:lstStyle>
          <a:p>
            <a:pPr lvl="0" eaLnBrk="1" latinLnBrk="0" hangingPunct="1"/>
            <a:r>
              <a:rPr lang="en-US" dirty="0"/>
              <a:t>Click to edit Master text styles</a:t>
            </a:r>
          </a:p>
        </p:txBody>
      </p:sp>
      <p:sp>
        <p:nvSpPr>
          <p:cNvPr id="18" name="Date Placeholder 13">
            <a:extLst>
              <a:ext uri="{FF2B5EF4-FFF2-40B4-BE49-F238E27FC236}">
                <a16:creationId xmlns:a16="http://schemas.microsoft.com/office/drawing/2014/main" id="{A1B5F573-1362-8C4E-9628-A7116C456A28}"/>
              </a:ext>
            </a:extLst>
          </p:cNvPr>
          <p:cNvSpPr>
            <a:spLocks noGrp="1"/>
          </p:cNvSpPr>
          <p:nvPr>
            <p:ph type="dt" sz="half" idx="2"/>
          </p:nvPr>
        </p:nvSpPr>
        <p:spPr>
          <a:xfrm>
            <a:off x="4724403" y="4698207"/>
            <a:ext cx="4038599" cy="273844"/>
          </a:xfrm>
          <a:prstGeom prst="rect">
            <a:avLst/>
          </a:prstGeom>
        </p:spPr>
        <p:txBody>
          <a:bodyPr vert="horz" anchor="ctr" anchorCtr="0"/>
          <a:lstStyle>
            <a:lvl1pPr algn="l" eaLnBrk="1" latinLnBrk="0" hangingPunct="1">
              <a:defRPr kumimoji="0" sz="788">
                <a:solidFill>
                  <a:schemeClr val="bg1"/>
                </a:solidFill>
                <a:latin typeface="Franklin Gothic Book" panose="020B0503020102020204" pitchFamily="34" charset="0"/>
              </a:defRPr>
            </a:lvl1pPr>
          </a:lstStyle>
          <a:p>
            <a:fld id="{91E6D7C8-E0D8-4935-ACDA-B86594C9F896}" type="datetime1">
              <a:rPr lang="en-US" smtClean="0"/>
              <a:t>5/20/2025</a:t>
            </a:fld>
            <a:endParaRPr lang="en-US" dirty="0"/>
          </a:p>
        </p:txBody>
      </p:sp>
      <p:sp>
        <p:nvSpPr>
          <p:cNvPr id="19" name="Footer Placeholder 2">
            <a:extLst>
              <a:ext uri="{FF2B5EF4-FFF2-40B4-BE49-F238E27FC236}">
                <a16:creationId xmlns:a16="http://schemas.microsoft.com/office/drawing/2014/main" id="{EB14C6E1-3C58-004E-8F93-D9ADFA5FA710}"/>
              </a:ext>
            </a:extLst>
          </p:cNvPr>
          <p:cNvSpPr>
            <a:spLocks noGrp="1"/>
          </p:cNvSpPr>
          <p:nvPr>
            <p:ph type="ftr" sz="quarter" idx="3"/>
          </p:nvPr>
        </p:nvSpPr>
        <p:spPr>
          <a:xfrm>
            <a:off x="609601" y="4698061"/>
            <a:ext cx="3819139" cy="273844"/>
          </a:xfrm>
          <a:prstGeom prst="rect">
            <a:avLst/>
          </a:prstGeom>
        </p:spPr>
        <p:txBody>
          <a:bodyPr vert="horz" anchor="ctr"/>
          <a:lstStyle>
            <a:lvl1pPr algn="r" eaLnBrk="1" latinLnBrk="0" hangingPunct="1">
              <a:defRPr kumimoji="0" sz="788">
                <a:solidFill>
                  <a:schemeClr val="bg1"/>
                </a:solidFill>
                <a:latin typeface="Franklin Gothic Book" panose="020B0503020102020204" pitchFamily="34" charset="0"/>
              </a:defRPr>
            </a:lvl1pPr>
          </a:lstStyle>
          <a:p>
            <a:r>
              <a:rPr lang="en-US" dirty="0"/>
              <a:t>Introduction to OSHA</a:t>
            </a:r>
          </a:p>
        </p:txBody>
      </p:sp>
    </p:spTree>
    <p:extLst>
      <p:ext uri="{BB962C8B-B14F-4D97-AF65-F5344CB8AC3E}">
        <p14:creationId xmlns:p14="http://schemas.microsoft.com/office/powerpoint/2010/main" val="5422282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lvl1pPr>
              <a:defRPr>
                <a:solidFill>
                  <a:srgbClr val="FFFFFF"/>
                </a:solidFill>
              </a:defRPr>
            </a:lvl1pPr>
          </a:lstStyle>
          <a:p>
            <a:fld id="{FD0719FC-123B-4EC9-8450-01894A054EE3}" type="slidenum">
              <a:rPr lang="en-US" smtClean="0"/>
              <a:pPr/>
              <a:t>‹#›</a:t>
            </a:fld>
            <a:endParaRPr lang="en-US" dirty="0"/>
          </a:p>
        </p:txBody>
      </p:sp>
      <p:sp>
        <p:nvSpPr>
          <p:cNvPr id="7" name="Date Placeholder 13">
            <a:extLst>
              <a:ext uri="{FF2B5EF4-FFF2-40B4-BE49-F238E27FC236}">
                <a16:creationId xmlns:a16="http://schemas.microsoft.com/office/drawing/2014/main" id="{5DE9A853-8D27-5545-AC8E-ABDD4DBA61AA}"/>
              </a:ext>
            </a:extLst>
          </p:cNvPr>
          <p:cNvSpPr>
            <a:spLocks noGrp="1"/>
          </p:cNvSpPr>
          <p:nvPr>
            <p:ph type="dt" sz="half" idx="2"/>
          </p:nvPr>
        </p:nvSpPr>
        <p:spPr>
          <a:xfrm>
            <a:off x="4724403" y="4698207"/>
            <a:ext cx="4038599" cy="273844"/>
          </a:xfrm>
          <a:prstGeom prst="rect">
            <a:avLst/>
          </a:prstGeom>
        </p:spPr>
        <p:txBody>
          <a:bodyPr vert="horz" anchor="ctr" anchorCtr="0"/>
          <a:lstStyle>
            <a:lvl1pPr algn="l" eaLnBrk="1" latinLnBrk="0" hangingPunct="1">
              <a:defRPr kumimoji="0" sz="788">
                <a:solidFill>
                  <a:schemeClr val="bg1"/>
                </a:solidFill>
                <a:latin typeface="Franklin Gothic Book" panose="020B0503020102020204" pitchFamily="34" charset="0"/>
              </a:defRPr>
            </a:lvl1pPr>
          </a:lstStyle>
          <a:p>
            <a:fld id="{71FBD5D2-6458-4B54-AA63-C7DEA493474D}" type="datetime1">
              <a:rPr lang="en-US" smtClean="0"/>
              <a:t>5/20/2025</a:t>
            </a:fld>
            <a:endParaRPr lang="en-US" dirty="0"/>
          </a:p>
        </p:txBody>
      </p:sp>
      <p:sp>
        <p:nvSpPr>
          <p:cNvPr id="9" name="Footer Placeholder 2">
            <a:extLst>
              <a:ext uri="{FF2B5EF4-FFF2-40B4-BE49-F238E27FC236}">
                <a16:creationId xmlns:a16="http://schemas.microsoft.com/office/drawing/2014/main" id="{55FDD44E-19EF-C540-8B24-72856EA8EC27}"/>
              </a:ext>
            </a:extLst>
          </p:cNvPr>
          <p:cNvSpPr>
            <a:spLocks noGrp="1"/>
          </p:cNvSpPr>
          <p:nvPr>
            <p:ph type="ftr" sz="quarter" idx="3"/>
          </p:nvPr>
        </p:nvSpPr>
        <p:spPr>
          <a:xfrm>
            <a:off x="609601" y="4698061"/>
            <a:ext cx="3819139" cy="273844"/>
          </a:xfrm>
          <a:prstGeom prst="rect">
            <a:avLst/>
          </a:prstGeom>
        </p:spPr>
        <p:txBody>
          <a:bodyPr vert="horz" anchor="ctr"/>
          <a:lstStyle>
            <a:lvl1pPr algn="r" eaLnBrk="1" latinLnBrk="0" hangingPunct="1">
              <a:defRPr kumimoji="0" sz="788">
                <a:solidFill>
                  <a:schemeClr val="bg1"/>
                </a:solidFill>
                <a:latin typeface="Franklin Gothic Book" panose="020B0503020102020204" pitchFamily="34" charset="0"/>
              </a:defRPr>
            </a:lvl1pPr>
          </a:lstStyle>
          <a:p>
            <a:r>
              <a:rPr lang="en-US" dirty="0"/>
              <a:t>Introduction to OSHA</a:t>
            </a:r>
          </a:p>
        </p:txBody>
      </p:sp>
    </p:spTree>
    <p:extLst>
      <p:ext uri="{BB962C8B-B14F-4D97-AF65-F5344CB8AC3E}">
        <p14:creationId xmlns:p14="http://schemas.microsoft.com/office/powerpoint/2010/main" val="39600336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lvl1pPr>
              <a:defRPr>
                <a:solidFill>
                  <a:srgbClr val="FFFFFF"/>
                </a:solidFill>
              </a:defRPr>
            </a:lvl1pPr>
          </a:lstStyle>
          <a:p>
            <a:fld id="{FD0719FC-123B-4EC9-8450-01894A054EE3}" type="slidenum">
              <a:rPr lang="en-US" smtClean="0"/>
              <a:pPr/>
              <a:t>‹#›</a:t>
            </a:fld>
            <a:endParaRPr lang="en-US" dirty="0"/>
          </a:p>
        </p:txBody>
      </p:sp>
      <p:sp>
        <p:nvSpPr>
          <p:cNvPr id="7" name="Date Placeholder 13">
            <a:extLst>
              <a:ext uri="{FF2B5EF4-FFF2-40B4-BE49-F238E27FC236}">
                <a16:creationId xmlns:a16="http://schemas.microsoft.com/office/drawing/2014/main" id="{5DE9A853-8D27-5545-AC8E-ABDD4DBA61AA}"/>
              </a:ext>
            </a:extLst>
          </p:cNvPr>
          <p:cNvSpPr>
            <a:spLocks noGrp="1"/>
          </p:cNvSpPr>
          <p:nvPr>
            <p:ph type="dt" sz="half" idx="2"/>
          </p:nvPr>
        </p:nvSpPr>
        <p:spPr>
          <a:xfrm>
            <a:off x="4724403" y="4698207"/>
            <a:ext cx="4038599" cy="273844"/>
          </a:xfrm>
          <a:prstGeom prst="rect">
            <a:avLst/>
          </a:prstGeom>
        </p:spPr>
        <p:txBody>
          <a:bodyPr vert="horz" anchor="ctr" anchorCtr="0"/>
          <a:lstStyle>
            <a:lvl1pPr algn="l" eaLnBrk="1" latinLnBrk="0" hangingPunct="1">
              <a:defRPr kumimoji="0" sz="788">
                <a:solidFill>
                  <a:schemeClr val="bg1"/>
                </a:solidFill>
                <a:latin typeface="Franklin Gothic Book" panose="020B0503020102020204" pitchFamily="34" charset="0"/>
              </a:defRPr>
            </a:lvl1pPr>
          </a:lstStyle>
          <a:p>
            <a:fld id="{E3C9FB41-63A4-4945-858B-BAE86FEB4DAD}" type="datetime1">
              <a:rPr lang="en-US" smtClean="0"/>
              <a:t>5/20/2025</a:t>
            </a:fld>
            <a:endParaRPr lang="en-US" dirty="0"/>
          </a:p>
        </p:txBody>
      </p:sp>
      <p:sp>
        <p:nvSpPr>
          <p:cNvPr id="9" name="Footer Placeholder 2">
            <a:extLst>
              <a:ext uri="{FF2B5EF4-FFF2-40B4-BE49-F238E27FC236}">
                <a16:creationId xmlns:a16="http://schemas.microsoft.com/office/drawing/2014/main" id="{55FDD44E-19EF-C540-8B24-72856EA8EC27}"/>
              </a:ext>
            </a:extLst>
          </p:cNvPr>
          <p:cNvSpPr>
            <a:spLocks noGrp="1"/>
          </p:cNvSpPr>
          <p:nvPr>
            <p:ph type="ftr" sz="quarter" idx="3"/>
          </p:nvPr>
        </p:nvSpPr>
        <p:spPr>
          <a:xfrm>
            <a:off x="609601" y="4698061"/>
            <a:ext cx="3819139" cy="273844"/>
          </a:xfrm>
          <a:prstGeom prst="rect">
            <a:avLst/>
          </a:prstGeom>
        </p:spPr>
        <p:txBody>
          <a:bodyPr vert="horz" anchor="ctr"/>
          <a:lstStyle>
            <a:lvl1pPr algn="r" eaLnBrk="1" latinLnBrk="0" hangingPunct="1">
              <a:defRPr kumimoji="0" sz="788">
                <a:solidFill>
                  <a:schemeClr val="bg1"/>
                </a:solidFill>
                <a:latin typeface="Franklin Gothic Book" panose="020B0503020102020204" pitchFamily="34" charset="0"/>
              </a:defRPr>
            </a:lvl1pPr>
          </a:lstStyle>
          <a:p>
            <a:r>
              <a:rPr lang="en-US" dirty="0"/>
              <a:t>Introduction to OSHA</a:t>
            </a:r>
          </a:p>
        </p:txBody>
      </p:sp>
      <p:sp>
        <p:nvSpPr>
          <p:cNvPr id="2" name="TextBox 1">
            <a:extLst>
              <a:ext uri="{FF2B5EF4-FFF2-40B4-BE49-F238E27FC236}">
                <a16:creationId xmlns:a16="http://schemas.microsoft.com/office/drawing/2014/main" id="{EE7B440D-76A1-024A-8550-98A1529B55ED}"/>
              </a:ext>
            </a:extLst>
          </p:cNvPr>
          <p:cNvSpPr txBox="1"/>
          <p:nvPr userDrawn="1"/>
        </p:nvSpPr>
        <p:spPr>
          <a:xfrm>
            <a:off x="609600" y="283532"/>
            <a:ext cx="7010400" cy="507831"/>
          </a:xfrm>
          <a:prstGeom prst="rect">
            <a:avLst/>
          </a:prstGeom>
          <a:solidFill>
            <a:srgbClr val="04487E"/>
          </a:solidFill>
        </p:spPr>
        <p:txBody>
          <a:bodyPr wrap="square" rtlCol="0" anchor="ctr" anchorCtr="0">
            <a:spAutoFit/>
          </a:bodyPr>
          <a:lstStyle/>
          <a:p>
            <a:endParaRPr lang="en-US" sz="2700" b="1" i="0" dirty="0">
              <a:solidFill>
                <a:schemeClr val="bg1">
                  <a:lumMod val="95000"/>
                </a:schemeClr>
              </a:solidFill>
              <a:latin typeface="Franklin Gothic Demi" panose="020B0603020102020204" pitchFamily="34" charset="0"/>
            </a:endParaRPr>
          </a:p>
        </p:txBody>
      </p:sp>
      <p:sp>
        <p:nvSpPr>
          <p:cNvPr id="10" name="Content Placeholder 7">
            <a:extLst>
              <a:ext uri="{FF2B5EF4-FFF2-40B4-BE49-F238E27FC236}">
                <a16:creationId xmlns:a16="http://schemas.microsoft.com/office/drawing/2014/main" id="{8E7C5DB9-5C5B-F744-B649-1E89EF9E834B}"/>
              </a:ext>
            </a:extLst>
          </p:cNvPr>
          <p:cNvSpPr>
            <a:spLocks noGrp="1"/>
          </p:cNvSpPr>
          <p:nvPr>
            <p:ph sz="quarter" idx="1"/>
          </p:nvPr>
        </p:nvSpPr>
        <p:spPr>
          <a:xfrm>
            <a:off x="612648" y="1200150"/>
            <a:ext cx="7997952" cy="3371850"/>
          </a:xfrm>
        </p:spPr>
        <p:txBody>
          <a:bodyPr/>
          <a:lstStyle>
            <a:lvl1pPr>
              <a:spcBef>
                <a:spcPts val="0"/>
              </a:spcBef>
              <a:spcAft>
                <a:spcPts val="563"/>
              </a:spcAft>
              <a:buClr>
                <a:schemeClr val="accent3"/>
              </a:buClr>
              <a:buSzPct val="100000"/>
              <a:buFont typeface="Wingdings" pitchFamily="2" charset="2"/>
              <a:buChar char="§"/>
              <a:defRPr sz="1238">
                <a:latin typeface="+mj-lt"/>
              </a:defRPr>
            </a:lvl1pPr>
            <a:lvl2pPr>
              <a:spcBef>
                <a:spcPts val="0"/>
              </a:spcBef>
              <a:spcAft>
                <a:spcPts val="563"/>
              </a:spcAft>
              <a:buClr>
                <a:schemeClr val="accent1"/>
              </a:buClr>
              <a:buFont typeface="Wingdings" pitchFamily="2" charset="2"/>
              <a:buChar char="v"/>
              <a:defRPr sz="1125">
                <a:latin typeface="+mn-lt"/>
              </a:defRPr>
            </a:lvl2pPr>
            <a:lvl3pPr>
              <a:spcBef>
                <a:spcPts val="0"/>
              </a:spcBef>
              <a:spcAft>
                <a:spcPts val="563"/>
              </a:spcAft>
              <a:buClr>
                <a:srgbClr val="356686"/>
              </a:buClr>
              <a:buFont typeface="Wingdings" pitchFamily="2" charset="2"/>
              <a:buChar char="Ø"/>
              <a:defRPr sz="1013">
                <a:latin typeface="+mn-lt"/>
              </a:defRPr>
            </a:lvl3pPr>
            <a:lvl4pPr>
              <a:spcBef>
                <a:spcPts val="0"/>
              </a:spcBef>
              <a:spcAft>
                <a:spcPts val="563"/>
              </a:spcAft>
              <a:buClr>
                <a:srgbClr val="215088"/>
              </a:buClr>
              <a:buFont typeface="Arial" pitchFamily="34" charset="0"/>
              <a:buChar char="•"/>
              <a:defRPr sz="956">
                <a:latin typeface="+mn-lt"/>
              </a:defRPr>
            </a:lvl4pPr>
            <a:lvl5pPr>
              <a:spcBef>
                <a:spcPts val="0"/>
              </a:spcBef>
              <a:spcAft>
                <a:spcPts val="563"/>
              </a:spcAft>
              <a:defRPr lang="en-US" sz="900" dirty="0">
                <a:latin typeface="+mn-lt"/>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4" name="Content Placeholder 3">
            <a:extLst>
              <a:ext uri="{FF2B5EF4-FFF2-40B4-BE49-F238E27FC236}">
                <a16:creationId xmlns:a16="http://schemas.microsoft.com/office/drawing/2014/main" id="{0F6A365E-91B9-CE48-AFF9-CE0C518F26FF}"/>
              </a:ext>
            </a:extLst>
          </p:cNvPr>
          <p:cNvSpPr>
            <a:spLocks noGrp="1"/>
          </p:cNvSpPr>
          <p:nvPr>
            <p:ph sz="quarter" idx="13"/>
          </p:nvPr>
        </p:nvSpPr>
        <p:spPr>
          <a:xfrm>
            <a:off x="685800" y="228600"/>
            <a:ext cx="6934200" cy="628650"/>
          </a:xfrm>
        </p:spPr>
        <p:txBody>
          <a:bodyPr anchor="ctr" anchorCtr="0">
            <a:normAutofit/>
          </a:bodyPr>
          <a:lstStyle>
            <a:lvl1pPr marL="0" indent="0" algn="l">
              <a:buNone/>
              <a:defRPr sz="2025">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1452360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rgbClr val="04487E"/>
                </a:solidFill>
              </a:defRPr>
            </a:lvl1pPr>
          </a:lstStyle>
          <a:p>
            <a:fld id="{03A2C2ED-553C-465D-BD49-8E2DB01D13D2}" type="datetime1">
              <a:rPr lang="en-US" smtClean="0"/>
              <a:t>5/20/2025</a:t>
            </a:fld>
            <a:endParaRPr lang="en-US" dirty="0"/>
          </a:p>
        </p:txBody>
      </p:sp>
      <p:sp>
        <p:nvSpPr>
          <p:cNvPr id="3" name="Footer Placeholder 2"/>
          <p:cNvSpPr>
            <a:spLocks noGrp="1"/>
          </p:cNvSpPr>
          <p:nvPr>
            <p:ph type="ftr" sz="quarter" idx="11"/>
          </p:nvPr>
        </p:nvSpPr>
        <p:spPr/>
        <p:txBody>
          <a:bodyPr/>
          <a:lstStyle>
            <a:lvl1pPr>
              <a:defRPr>
                <a:solidFill>
                  <a:srgbClr val="04487E"/>
                </a:solidFill>
              </a:defRPr>
            </a:lvl1pPr>
          </a:lstStyle>
          <a:p>
            <a:r>
              <a:rPr lang="en-US" dirty="0"/>
              <a:t>Introduction to OSHA</a:t>
            </a:r>
          </a:p>
        </p:txBody>
      </p:sp>
      <p:sp>
        <p:nvSpPr>
          <p:cNvPr id="4" name="Slide Number Placeholder 3"/>
          <p:cNvSpPr>
            <a:spLocks noGrp="1"/>
          </p:cNvSpPr>
          <p:nvPr>
            <p:ph type="sldNum" sz="quarter" idx="12"/>
          </p:nvPr>
        </p:nvSpPr>
        <p:spPr>
          <a:xfrm>
            <a:off x="0" y="4686300"/>
            <a:ext cx="533400" cy="285750"/>
          </a:xfrm>
        </p:spPr>
        <p:txBody>
          <a:bodyPr/>
          <a:lstStyle>
            <a:lvl1pPr>
              <a:defRPr>
                <a:solidFill>
                  <a:srgbClr val="04487E"/>
                </a:solidFill>
              </a:defRPr>
            </a:lvl1pPr>
          </a:lstStyle>
          <a:p>
            <a:fld id="{FD0719FC-123B-4EC9-8450-01894A054EE3}" type="slidenum">
              <a:rPr lang="en-US" smtClean="0"/>
              <a:pPr/>
              <a:t>‹#›</a:t>
            </a:fld>
            <a:endParaRPr lang="en-US" dirty="0"/>
          </a:p>
        </p:txBody>
      </p:sp>
      <p:pic>
        <p:nvPicPr>
          <p:cNvPr id="6" name="Picture 5" descr="Icon&#10;&#10;Description automatically generated">
            <a:extLst>
              <a:ext uri="{FF2B5EF4-FFF2-40B4-BE49-F238E27FC236}">
                <a16:creationId xmlns:a16="http://schemas.microsoft.com/office/drawing/2014/main" id="{318E9AFA-3534-FB4C-9C42-63F611CAE3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153401" y="171449"/>
            <a:ext cx="742951" cy="742950"/>
          </a:xfrm>
          <a:prstGeom prst="rect">
            <a:avLst/>
          </a:prstGeom>
        </p:spPr>
      </p:pic>
    </p:spTree>
    <p:extLst>
      <p:ext uri="{BB962C8B-B14F-4D97-AF65-F5344CB8AC3E}">
        <p14:creationId xmlns:p14="http://schemas.microsoft.com/office/powerpoint/2010/main" val="2509650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Presentation">
    <p:bg>
      <p:bgRef idx="1001">
        <a:schemeClr val="bg1"/>
      </p:bgRef>
    </p:bg>
    <p:spTree>
      <p:nvGrpSpPr>
        <p:cNvPr id="1" name=""/>
        <p:cNvGrpSpPr/>
        <p:nvPr/>
      </p:nvGrpSpPr>
      <p:grpSpPr>
        <a:xfrm>
          <a:off x="0" y="0"/>
          <a:ext cx="0" cy="0"/>
          <a:chOff x="0" y="0"/>
          <a:chExt cx="0" cy="0"/>
        </a:xfrm>
      </p:grpSpPr>
      <p:pic>
        <p:nvPicPr>
          <p:cNvPr id="11" name="Picture 10" descr="A picture containing logo&#10;&#10;Description automatically generated">
            <a:extLst>
              <a:ext uri="{FF2B5EF4-FFF2-40B4-BE49-F238E27FC236}">
                <a16:creationId xmlns:a16="http://schemas.microsoft.com/office/drawing/2014/main" id="{8B27F5F3-D220-7B40-95CC-36C5854EFA1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267" y="-11084"/>
            <a:ext cx="9280468" cy="4640234"/>
          </a:xfrm>
          <a:prstGeom prst="rect">
            <a:avLst/>
          </a:prstGeom>
        </p:spPr>
      </p:pic>
      <p:sp>
        <p:nvSpPr>
          <p:cNvPr id="10" name="Rectangle 9"/>
          <p:cNvSpPr/>
          <p:nvPr/>
        </p:nvSpPr>
        <p:spPr>
          <a:xfrm>
            <a:off x="-9144" y="4539996"/>
            <a:ext cx="9153144"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14" name="Rectangle 13">
            <a:extLst>
              <a:ext uri="{FF2B5EF4-FFF2-40B4-BE49-F238E27FC236}">
                <a16:creationId xmlns:a16="http://schemas.microsoft.com/office/drawing/2014/main" id="{9EAF619C-E4AF-5C4C-825A-1D1C76FC51C3}"/>
              </a:ext>
            </a:extLst>
          </p:cNvPr>
          <p:cNvSpPr/>
          <p:nvPr userDrawn="1"/>
        </p:nvSpPr>
        <p:spPr>
          <a:xfrm>
            <a:off x="-9144" y="5035362"/>
            <a:ext cx="9153144" cy="108138"/>
          </a:xfrm>
          <a:prstGeom prst="rect">
            <a:avLst/>
          </a:prstGeom>
          <a:solidFill>
            <a:srgbClr val="C3B525"/>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cxnSp>
        <p:nvCxnSpPr>
          <p:cNvPr id="18" name="Straight Connector 17">
            <a:extLst>
              <a:ext uri="{FF2B5EF4-FFF2-40B4-BE49-F238E27FC236}">
                <a16:creationId xmlns:a16="http://schemas.microsoft.com/office/drawing/2014/main" id="{D3D325A7-0F30-7345-90C5-33E0A89BEFA9}"/>
              </a:ext>
            </a:extLst>
          </p:cNvPr>
          <p:cNvCxnSpPr>
            <a:cxnSpLocks/>
          </p:cNvCxnSpPr>
          <p:nvPr userDrawn="1"/>
        </p:nvCxnSpPr>
        <p:spPr>
          <a:xfrm>
            <a:off x="6248400" y="2000251"/>
            <a:ext cx="0" cy="2466776"/>
          </a:xfrm>
          <a:prstGeom prst="line">
            <a:avLst/>
          </a:prstGeom>
          <a:ln w="38100">
            <a:solidFill>
              <a:srgbClr val="8BAEA2"/>
            </a:solidFill>
          </a:ln>
          <a:effectLst/>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00FD76E4-0A87-0841-8A2F-F8F0E77F1157}"/>
              </a:ext>
            </a:extLst>
          </p:cNvPr>
          <p:cNvSpPr>
            <a:spLocks noGrp="1"/>
          </p:cNvSpPr>
          <p:nvPr>
            <p:ph sz="quarter" idx="10" hasCustomPrompt="1"/>
          </p:nvPr>
        </p:nvSpPr>
        <p:spPr>
          <a:xfrm>
            <a:off x="244365" y="2000252"/>
            <a:ext cx="5851627" cy="1485901"/>
          </a:xfrm>
        </p:spPr>
        <p:txBody>
          <a:bodyPr>
            <a:normAutofit/>
          </a:bodyPr>
          <a:lstStyle>
            <a:lvl1pPr marL="0" indent="0" algn="ctr">
              <a:buNone/>
              <a:defRPr sz="2531" b="1" i="0">
                <a:solidFill>
                  <a:srgbClr val="04487E"/>
                </a:solidFill>
                <a:effectLst>
                  <a:outerShdw blurRad="38100" dist="38100" dir="2700000" algn="tl">
                    <a:srgbClr val="000000">
                      <a:alpha val="43137"/>
                    </a:srgbClr>
                  </a:outerShdw>
                </a:effectLst>
                <a:latin typeface="Franklin Gothic Demi" panose="020B0603020102020204" pitchFamily="34" charset="0"/>
              </a:defRPr>
            </a:lvl1pPr>
          </a:lstStyle>
          <a:p>
            <a:pPr lvl="0"/>
            <a:r>
              <a:rPr lang="en-US" dirty="0"/>
              <a:t>Title</a:t>
            </a:r>
          </a:p>
        </p:txBody>
      </p:sp>
      <p:sp>
        <p:nvSpPr>
          <p:cNvPr id="25" name="Content Placeholder 21">
            <a:extLst>
              <a:ext uri="{FF2B5EF4-FFF2-40B4-BE49-F238E27FC236}">
                <a16:creationId xmlns:a16="http://schemas.microsoft.com/office/drawing/2014/main" id="{C3AD99C9-F472-1B45-8104-B71A93F2EEC7}"/>
              </a:ext>
            </a:extLst>
          </p:cNvPr>
          <p:cNvSpPr>
            <a:spLocks noGrp="1"/>
          </p:cNvSpPr>
          <p:nvPr>
            <p:ph sz="quarter" idx="11" hasCustomPrompt="1"/>
          </p:nvPr>
        </p:nvSpPr>
        <p:spPr>
          <a:xfrm>
            <a:off x="244367" y="3566161"/>
            <a:ext cx="5851615" cy="900866"/>
          </a:xfrm>
        </p:spPr>
        <p:txBody>
          <a:bodyPr>
            <a:normAutofit/>
          </a:bodyPr>
          <a:lstStyle>
            <a:lvl1pPr marL="0" indent="0" algn="l">
              <a:buNone/>
              <a:defRPr sz="1125" b="1" i="0">
                <a:solidFill>
                  <a:srgbClr val="04487E"/>
                </a:solidFill>
                <a:effectLst/>
                <a:latin typeface="Franklin Gothic Book" panose="020B0503020102020204" pitchFamily="34" charset="0"/>
              </a:defRPr>
            </a:lvl1pPr>
          </a:lstStyle>
          <a:p>
            <a:pPr lvl="0"/>
            <a:r>
              <a:rPr lang="en-US" dirty="0"/>
              <a:t>Presented by:</a:t>
            </a:r>
          </a:p>
        </p:txBody>
      </p:sp>
      <p:sp>
        <p:nvSpPr>
          <p:cNvPr id="5" name="Content Placeholder 4">
            <a:extLst>
              <a:ext uri="{FF2B5EF4-FFF2-40B4-BE49-F238E27FC236}">
                <a16:creationId xmlns:a16="http://schemas.microsoft.com/office/drawing/2014/main" id="{A2953E44-EA07-7045-8373-95EB26B49675}"/>
              </a:ext>
            </a:extLst>
          </p:cNvPr>
          <p:cNvSpPr>
            <a:spLocks noGrp="1"/>
          </p:cNvSpPr>
          <p:nvPr>
            <p:ph sz="quarter" idx="12"/>
          </p:nvPr>
        </p:nvSpPr>
        <p:spPr>
          <a:xfrm>
            <a:off x="6400803" y="2000252"/>
            <a:ext cx="2438396" cy="2466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Picture 11" descr="A blue and white logo&#10;&#10;Description automatically generated with low confidence">
            <a:extLst>
              <a:ext uri="{FF2B5EF4-FFF2-40B4-BE49-F238E27FC236}">
                <a16:creationId xmlns:a16="http://schemas.microsoft.com/office/drawing/2014/main" id="{F4C8D023-6BE0-0A4C-9830-85529AD8EC6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165871" y="280025"/>
            <a:ext cx="4803115" cy="148429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732592875"/>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876446C-CF0C-BB46-BE0B-DB6E32BC6A9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Date Placeholder 1"/>
          <p:cNvSpPr>
            <a:spLocks noGrp="1"/>
          </p:cNvSpPr>
          <p:nvPr>
            <p:ph type="dt" sz="half" idx="10"/>
          </p:nvPr>
        </p:nvSpPr>
        <p:spPr/>
        <p:txBody>
          <a:bodyPr/>
          <a:lstStyle>
            <a:lvl1pPr>
              <a:defRPr>
                <a:solidFill>
                  <a:schemeClr val="bg1"/>
                </a:solidFill>
              </a:defRPr>
            </a:lvl1pPr>
          </a:lstStyle>
          <a:p>
            <a:fld id="{E15BC40D-65D9-4F55-AA28-D6D41DC21951}" type="datetime1">
              <a:rPr lang="en-US" smtClean="0"/>
              <a:t>5/20/2025</a:t>
            </a:fld>
            <a:endParaRPr lang="en-US" dirty="0"/>
          </a:p>
        </p:txBody>
      </p:sp>
      <p:sp>
        <p:nvSpPr>
          <p:cNvPr id="3" name="Footer Placeholder 2"/>
          <p:cNvSpPr>
            <a:spLocks noGrp="1"/>
          </p:cNvSpPr>
          <p:nvPr>
            <p:ph type="ftr" sz="quarter" idx="11"/>
          </p:nvPr>
        </p:nvSpPr>
        <p:spPr/>
        <p:txBody>
          <a:bodyPr/>
          <a:lstStyle>
            <a:lvl1pPr>
              <a:defRPr>
                <a:solidFill>
                  <a:schemeClr val="bg1"/>
                </a:solidFill>
              </a:defRPr>
            </a:lvl1pPr>
          </a:lstStyle>
          <a:p>
            <a:r>
              <a:rPr lang="en-US" dirty="0"/>
              <a:t>Introduction to OSHA</a:t>
            </a:r>
          </a:p>
        </p:txBody>
      </p:sp>
      <p:sp>
        <p:nvSpPr>
          <p:cNvPr id="4" name="Slide Number Placeholder 3"/>
          <p:cNvSpPr>
            <a:spLocks noGrp="1"/>
          </p:cNvSpPr>
          <p:nvPr>
            <p:ph type="sldNum" sz="quarter" idx="12"/>
          </p:nvPr>
        </p:nvSpPr>
        <p:spPr>
          <a:xfrm>
            <a:off x="0" y="4686300"/>
            <a:ext cx="533400" cy="285750"/>
          </a:xfrm>
        </p:spPr>
        <p:txBody>
          <a:bodyPr/>
          <a:lstStyle>
            <a:lvl1pPr>
              <a:defRPr>
                <a:solidFill>
                  <a:schemeClr val="bg1"/>
                </a:solidFill>
              </a:defRPr>
            </a:lvl1pPr>
          </a:lstStyle>
          <a:p>
            <a:fld id="{FD0719FC-123B-4EC9-8450-01894A054EE3}" type="slidenum">
              <a:rPr lang="en-US" smtClean="0"/>
              <a:pPr/>
              <a:t>‹#›</a:t>
            </a:fld>
            <a:endParaRPr lang="en-US" dirty="0"/>
          </a:p>
        </p:txBody>
      </p:sp>
      <p:cxnSp>
        <p:nvCxnSpPr>
          <p:cNvPr id="18" name="Straight Connector 17">
            <a:extLst>
              <a:ext uri="{FF2B5EF4-FFF2-40B4-BE49-F238E27FC236}">
                <a16:creationId xmlns:a16="http://schemas.microsoft.com/office/drawing/2014/main" id="{3E0CE055-E811-C942-B159-071D5DF45D0C}"/>
              </a:ext>
            </a:extLst>
          </p:cNvPr>
          <p:cNvCxnSpPr>
            <a:cxnSpLocks/>
          </p:cNvCxnSpPr>
          <p:nvPr userDrawn="1"/>
        </p:nvCxnSpPr>
        <p:spPr>
          <a:xfrm>
            <a:off x="4576572" y="4701552"/>
            <a:ext cx="0" cy="273844"/>
          </a:xfrm>
          <a:prstGeom prst="line">
            <a:avLst/>
          </a:prstGeom>
          <a:ln w="22225">
            <a:solidFill>
              <a:srgbClr val="C3B525"/>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0D98C30A-6CC8-1648-A374-28A611068E7E}"/>
              </a:ext>
            </a:extLst>
          </p:cNvPr>
          <p:cNvSpPr/>
          <p:nvPr userDrawn="1"/>
        </p:nvSpPr>
        <p:spPr>
          <a:xfrm>
            <a:off x="-76200" y="942977"/>
            <a:ext cx="9372600" cy="34289"/>
          </a:xfrm>
          <a:prstGeom prst="rect">
            <a:avLst/>
          </a:prstGeom>
          <a:solidFill>
            <a:srgbClr val="C3B5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p>
        </p:txBody>
      </p:sp>
      <p:sp>
        <p:nvSpPr>
          <p:cNvPr id="15" name="Content Placeholder 10">
            <a:extLst>
              <a:ext uri="{FF2B5EF4-FFF2-40B4-BE49-F238E27FC236}">
                <a16:creationId xmlns:a16="http://schemas.microsoft.com/office/drawing/2014/main" id="{46CB933F-D4C1-1B4B-AA68-82C60ECE894A}"/>
              </a:ext>
            </a:extLst>
          </p:cNvPr>
          <p:cNvSpPr>
            <a:spLocks noGrp="1"/>
          </p:cNvSpPr>
          <p:nvPr>
            <p:ph sz="quarter" idx="2"/>
          </p:nvPr>
        </p:nvSpPr>
        <p:spPr>
          <a:xfrm>
            <a:off x="4724401" y="1202532"/>
            <a:ext cx="3886200" cy="3429000"/>
          </a:xfrm>
        </p:spPr>
        <p:txBody>
          <a:bodyPr/>
          <a:lstStyle>
            <a:lvl1pPr>
              <a:spcBef>
                <a:spcPts val="0"/>
              </a:spcBef>
              <a:spcAft>
                <a:spcPts val="563"/>
              </a:spcAft>
              <a:defRPr sz="1238"/>
            </a:lvl1pPr>
            <a:lvl2pPr>
              <a:spcBef>
                <a:spcPts val="0"/>
              </a:spcBef>
              <a:spcAft>
                <a:spcPts val="563"/>
              </a:spcAft>
              <a:defRPr sz="1125"/>
            </a:lvl2pPr>
            <a:lvl3pPr>
              <a:spcBef>
                <a:spcPts val="0"/>
              </a:spcBef>
              <a:spcAft>
                <a:spcPts val="563"/>
              </a:spcAft>
              <a:defRPr sz="1013"/>
            </a:lvl3pPr>
            <a:lvl4pPr>
              <a:spcBef>
                <a:spcPts val="0"/>
              </a:spcBef>
              <a:spcAft>
                <a:spcPts val="563"/>
              </a:spcAft>
              <a:defRPr sz="956"/>
            </a:lvl4pPr>
            <a:lvl5pPr>
              <a:spcBef>
                <a:spcPts val="0"/>
              </a:spcBef>
              <a:spcAft>
                <a:spcPts val="563"/>
              </a:spcAft>
              <a:defRPr sz="900"/>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6" name="Title 1">
            <a:extLst>
              <a:ext uri="{FF2B5EF4-FFF2-40B4-BE49-F238E27FC236}">
                <a16:creationId xmlns:a16="http://schemas.microsoft.com/office/drawing/2014/main" id="{77C16DAD-1350-EF4D-A9FF-549D55794368}"/>
              </a:ext>
            </a:extLst>
          </p:cNvPr>
          <p:cNvSpPr>
            <a:spLocks noGrp="1"/>
          </p:cNvSpPr>
          <p:nvPr>
            <p:ph type="title"/>
          </p:nvPr>
        </p:nvSpPr>
        <p:spPr>
          <a:xfrm>
            <a:off x="612648" y="171450"/>
            <a:ext cx="7083552" cy="742950"/>
          </a:xfrm>
        </p:spPr>
        <p:txBody>
          <a:bodyPr>
            <a:normAutofit/>
          </a:bodyPr>
          <a:lstStyle>
            <a:lvl1pPr>
              <a:defRPr sz="1800" b="1">
                <a:solidFill>
                  <a:schemeClr val="bg1"/>
                </a:solidFill>
                <a:latin typeface="+mj-lt"/>
              </a:defRPr>
            </a:lvl1pPr>
          </a:lstStyle>
          <a:p>
            <a:r>
              <a:rPr kumimoji="0" lang="en-US" dirty="0"/>
              <a:t>Click to edit Master title style</a:t>
            </a:r>
          </a:p>
        </p:txBody>
      </p:sp>
      <p:sp>
        <p:nvSpPr>
          <p:cNvPr id="13" name="Content Placeholder 10">
            <a:extLst>
              <a:ext uri="{FF2B5EF4-FFF2-40B4-BE49-F238E27FC236}">
                <a16:creationId xmlns:a16="http://schemas.microsoft.com/office/drawing/2014/main" id="{93E0B076-EA92-4942-8F25-7A61E16402DA}"/>
              </a:ext>
            </a:extLst>
          </p:cNvPr>
          <p:cNvSpPr>
            <a:spLocks noGrp="1"/>
          </p:cNvSpPr>
          <p:nvPr>
            <p:ph sz="quarter" idx="13"/>
          </p:nvPr>
        </p:nvSpPr>
        <p:spPr>
          <a:xfrm>
            <a:off x="533399" y="1194436"/>
            <a:ext cx="3886200" cy="3429000"/>
          </a:xfrm>
        </p:spPr>
        <p:txBody>
          <a:bodyPr/>
          <a:lstStyle>
            <a:lvl1pPr>
              <a:spcBef>
                <a:spcPts val="0"/>
              </a:spcBef>
              <a:spcAft>
                <a:spcPts val="563"/>
              </a:spcAft>
              <a:defRPr sz="1238"/>
            </a:lvl1pPr>
            <a:lvl2pPr>
              <a:spcBef>
                <a:spcPts val="0"/>
              </a:spcBef>
              <a:spcAft>
                <a:spcPts val="563"/>
              </a:spcAft>
              <a:defRPr sz="1125"/>
            </a:lvl2pPr>
            <a:lvl3pPr>
              <a:spcBef>
                <a:spcPts val="0"/>
              </a:spcBef>
              <a:spcAft>
                <a:spcPts val="563"/>
              </a:spcAft>
              <a:defRPr sz="1013"/>
            </a:lvl3pPr>
            <a:lvl4pPr>
              <a:spcBef>
                <a:spcPts val="0"/>
              </a:spcBef>
              <a:spcAft>
                <a:spcPts val="563"/>
              </a:spcAft>
              <a:defRPr sz="956"/>
            </a:lvl4pPr>
            <a:lvl5pPr>
              <a:spcBef>
                <a:spcPts val="0"/>
              </a:spcBef>
              <a:spcAft>
                <a:spcPts val="563"/>
              </a:spcAft>
              <a:defRPr sz="900"/>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pic>
        <p:nvPicPr>
          <p:cNvPr id="8" name="Picture 7" descr="Icon&#10;&#10;Description automatically generated with medium confidence">
            <a:extLst>
              <a:ext uri="{FF2B5EF4-FFF2-40B4-BE49-F238E27FC236}">
                <a16:creationId xmlns:a16="http://schemas.microsoft.com/office/drawing/2014/main" id="{C24E62A2-6E56-4E46-B1B8-91992F48E07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772400" y="130968"/>
            <a:ext cx="762000" cy="762000"/>
          </a:xfrm>
          <a:prstGeom prst="rect">
            <a:avLst/>
          </a:prstGeom>
        </p:spPr>
      </p:pic>
    </p:spTree>
    <p:extLst>
      <p:ext uri="{BB962C8B-B14F-4D97-AF65-F5344CB8AC3E}">
        <p14:creationId xmlns:p14="http://schemas.microsoft.com/office/powerpoint/2010/main" val="31806834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_Picture with Caption">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40DE3DD3-9B55-524E-8E9B-943FB6D36D5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9144" y="2"/>
            <a:ext cx="9162287" cy="5137023"/>
          </a:xfrm>
          <a:prstGeom prst="rect">
            <a:avLst/>
          </a:prstGeom>
        </p:spPr>
      </p:pic>
      <p:sp>
        <p:nvSpPr>
          <p:cNvPr id="25" name="Rectangle 24">
            <a:extLst>
              <a:ext uri="{FF2B5EF4-FFF2-40B4-BE49-F238E27FC236}">
                <a16:creationId xmlns:a16="http://schemas.microsoft.com/office/drawing/2014/main" id="{4E5D5C12-1B2E-1E48-A494-350E2B49A452}"/>
              </a:ext>
            </a:extLst>
          </p:cNvPr>
          <p:cNvSpPr/>
          <p:nvPr userDrawn="1"/>
        </p:nvSpPr>
        <p:spPr>
          <a:xfrm>
            <a:off x="-18288" y="4057650"/>
            <a:ext cx="1466088" cy="1085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p>
        </p:txBody>
      </p:sp>
      <p:sp>
        <p:nvSpPr>
          <p:cNvPr id="26" name="Rectangle 25">
            <a:extLst>
              <a:ext uri="{FF2B5EF4-FFF2-40B4-BE49-F238E27FC236}">
                <a16:creationId xmlns:a16="http://schemas.microsoft.com/office/drawing/2014/main" id="{08AD70F3-A559-A447-A7DA-17EF2694C91F}"/>
              </a:ext>
            </a:extLst>
          </p:cNvPr>
          <p:cNvSpPr/>
          <p:nvPr userDrawn="1"/>
        </p:nvSpPr>
        <p:spPr bwMode="white">
          <a:xfrm>
            <a:off x="-9144" y="3429000"/>
            <a:ext cx="9171431"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27" name="Rectangle 26">
            <a:extLst>
              <a:ext uri="{FF2B5EF4-FFF2-40B4-BE49-F238E27FC236}">
                <a16:creationId xmlns:a16="http://schemas.microsoft.com/office/drawing/2014/main" id="{2BC6F0A6-43A5-8748-9936-DB747FBC9866}"/>
              </a:ext>
            </a:extLst>
          </p:cNvPr>
          <p:cNvSpPr/>
          <p:nvPr userDrawn="1"/>
        </p:nvSpPr>
        <p:spPr>
          <a:xfrm>
            <a:off x="0" y="3490722"/>
            <a:ext cx="1463040" cy="534924"/>
          </a:xfrm>
          <a:prstGeom prst="rect">
            <a:avLst/>
          </a:prstGeom>
          <a:solidFill>
            <a:srgbClr val="04487E"/>
          </a:solidFill>
          <a:ln w="50800" cap="rnd" cmpd="dbl" algn="ctr">
            <a:noFill/>
            <a:prstDash val="solid"/>
          </a:ln>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28" name="Rectangle 27">
            <a:extLst>
              <a:ext uri="{FF2B5EF4-FFF2-40B4-BE49-F238E27FC236}">
                <a16:creationId xmlns:a16="http://schemas.microsoft.com/office/drawing/2014/main" id="{D358016A-C36B-EE43-A5C9-4CA4E2217A6B}"/>
              </a:ext>
            </a:extLst>
          </p:cNvPr>
          <p:cNvSpPr/>
          <p:nvPr userDrawn="1"/>
        </p:nvSpPr>
        <p:spPr>
          <a:xfrm>
            <a:off x="1545336" y="3490722"/>
            <a:ext cx="7598664" cy="534924"/>
          </a:xfrm>
          <a:prstGeom prst="rect">
            <a:avLst/>
          </a:prstGeom>
          <a:solidFill>
            <a:srgbClr val="04487E"/>
          </a:solidFill>
          <a:ln w="50800" cap="rnd" cmpd="dbl" algn="ctr">
            <a:noFill/>
            <a:prstDash val="solid"/>
          </a:ln>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29" name="Title 1">
            <a:extLst>
              <a:ext uri="{FF2B5EF4-FFF2-40B4-BE49-F238E27FC236}">
                <a16:creationId xmlns:a16="http://schemas.microsoft.com/office/drawing/2014/main" id="{C1B66ADF-C73A-0A41-BBF2-0681A13D7E9C}"/>
              </a:ext>
            </a:extLst>
          </p:cNvPr>
          <p:cNvSpPr>
            <a:spLocks noGrp="1"/>
          </p:cNvSpPr>
          <p:nvPr>
            <p:ph type="title" hasCustomPrompt="1"/>
          </p:nvPr>
        </p:nvSpPr>
        <p:spPr>
          <a:xfrm>
            <a:off x="1600200" y="3486150"/>
            <a:ext cx="7315200" cy="514350"/>
          </a:xfrm>
        </p:spPr>
        <p:txBody>
          <a:bodyPr anchor="ctr">
            <a:normAutofit/>
          </a:bodyPr>
          <a:lstStyle>
            <a:lvl1pPr algn="l">
              <a:buNone/>
              <a:defRPr sz="1350" b="0">
                <a:solidFill>
                  <a:srgbClr val="FFFFFF"/>
                </a:solidFill>
                <a:latin typeface="+mj-lt"/>
              </a:defRPr>
            </a:lvl1pPr>
          </a:lstStyle>
          <a:p>
            <a:r>
              <a:rPr kumimoji="0" lang="en-US" dirty="0"/>
              <a:t>Text</a:t>
            </a:r>
          </a:p>
        </p:txBody>
      </p:sp>
      <p:sp>
        <p:nvSpPr>
          <p:cNvPr id="30" name="Rectangle 29">
            <a:extLst>
              <a:ext uri="{FF2B5EF4-FFF2-40B4-BE49-F238E27FC236}">
                <a16:creationId xmlns:a16="http://schemas.microsoft.com/office/drawing/2014/main" id="{680E47BC-896A-1E44-8A83-9888559DEF25}"/>
              </a:ext>
            </a:extLst>
          </p:cNvPr>
          <p:cNvSpPr/>
          <p:nvPr userDrawn="1"/>
        </p:nvSpPr>
        <p:spPr bwMode="white">
          <a:xfrm>
            <a:off x="1447800" y="0"/>
            <a:ext cx="100584"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32" name="Slide Number Placeholder 12">
            <a:extLst>
              <a:ext uri="{FF2B5EF4-FFF2-40B4-BE49-F238E27FC236}">
                <a16:creationId xmlns:a16="http://schemas.microsoft.com/office/drawing/2014/main" id="{FE9205CC-8C74-0040-B126-8985F68C981D}"/>
              </a:ext>
            </a:extLst>
          </p:cNvPr>
          <p:cNvSpPr>
            <a:spLocks noGrp="1"/>
          </p:cNvSpPr>
          <p:nvPr>
            <p:ph type="sldNum" sz="quarter" idx="11"/>
          </p:nvPr>
        </p:nvSpPr>
        <p:spPr>
          <a:xfrm>
            <a:off x="0" y="3500437"/>
            <a:ext cx="1447800" cy="497684"/>
          </a:xfrm>
        </p:spPr>
        <p:txBody>
          <a:bodyPr rtlCol="0"/>
          <a:lstStyle>
            <a:lvl1pPr>
              <a:defRPr sz="1575"/>
            </a:lvl1pPr>
          </a:lstStyle>
          <a:p>
            <a:fld id="{FD0719FC-123B-4EC9-8450-01894A054EE3}" type="slidenum">
              <a:rPr lang="en-US" smtClean="0"/>
              <a:pPr/>
              <a:t>‹#›</a:t>
            </a:fld>
            <a:endParaRPr lang="en-US" dirty="0"/>
          </a:p>
        </p:txBody>
      </p:sp>
      <p:sp>
        <p:nvSpPr>
          <p:cNvPr id="16" name="Rectangle 15"/>
          <p:cNvSpPr/>
          <p:nvPr userDrawn="1"/>
        </p:nvSpPr>
        <p:spPr>
          <a:xfrm>
            <a:off x="-15240" y="4057650"/>
            <a:ext cx="1463040" cy="1085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p>
        </p:txBody>
      </p:sp>
      <p:sp>
        <p:nvSpPr>
          <p:cNvPr id="4" name="Text Placeholder 3"/>
          <p:cNvSpPr>
            <a:spLocks noGrp="1"/>
          </p:cNvSpPr>
          <p:nvPr>
            <p:ph type="body" sz="half" idx="2"/>
          </p:nvPr>
        </p:nvSpPr>
        <p:spPr>
          <a:xfrm>
            <a:off x="1600200" y="4114800"/>
            <a:ext cx="7315200" cy="514350"/>
          </a:xfrm>
        </p:spPr>
        <p:txBody>
          <a:bodyPr>
            <a:normAutofit/>
          </a:bodyPr>
          <a:lstStyle>
            <a:lvl1pPr marL="0" indent="0">
              <a:buFontTx/>
              <a:buNone/>
              <a:defRPr sz="900">
                <a:latin typeface="+mn-lt"/>
              </a:defRPr>
            </a:lvl1pPr>
            <a:lvl2pPr>
              <a:buFontTx/>
              <a:buNone/>
              <a:defRPr sz="675"/>
            </a:lvl2pPr>
            <a:lvl3pPr>
              <a:buFontTx/>
              <a:buNone/>
              <a:defRPr sz="563"/>
            </a:lvl3pPr>
            <a:lvl4pPr>
              <a:buFontTx/>
              <a:buNone/>
              <a:defRPr sz="506"/>
            </a:lvl4pPr>
            <a:lvl5pPr>
              <a:buFontTx/>
              <a:buNone/>
              <a:defRPr sz="506"/>
            </a:lvl5pPr>
          </a:lstStyle>
          <a:p>
            <a:pPr lvl="0" eaLnBrk="1" latinLnBrk="0" hangingPunct="1"/>
            <a:r>
              <a:rPr kumimoji="0" lang="en-US"/>
              <a:t>Click to edit Master text styles</a:t>
            </a:r>
          </a:p>
        </p:txBody>
      </p:sp>
      <p:sp>
        <p:nvSpPr>
          <p:cNvPr id="11" name="Rectangle 10"/>
          <p:cNvSpPr/>
          <p:nvPr/>
        </p:nvSpPr>
        <p:spPr bwMode="white">
          <a:xfrm>
            <a:off x="1447800" y="0"/>
            <a:ext cx="100584"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3" name="Picture Placeholder 2"/>
          <p:cNvSpPr>
            <a:spLocks noGrp="1"/>
          </p:cNvSpPr>
          <p:nvPr>
            <p:ph type="pic" idx="1"/>
          </p:nvPr>
        </p:nvSpPr>
        <p:spPr>
          <a:xfrm>
            <a:off x="1545336" y="-280"/>
            <a:ext cx="7686040" cy="3436620"/>
          </a:xfrm>
          <a:solidFill>
            <a:schemeClr val="accent1">
              <a:tint val="40000"/>
            </a:schemeClr>
          </a:solidFill>
          <a:ln>
            <a:noFill/>
          </a:ln>
        </p:spPr>
        <p:txBody>
          <a:bodyPr/>
          <a:lstStyle>
            <a:lvl1pPr marL="0" indent="0">
              <a:buNone/>
              <a:defRPr sz="1800"/>
            </a:lvl1pPr>
          </a:lstStyle>
          <a:p>
            <a:r>
              <a:rPr kumimoji="0" lang="en-US" dirty="0"/>
              <a:t>Drag picture to placeholder or click icon to add</a:t>
            </a:r>
          </a:p>
        </p:txBody>
      </p:sp>
      <p:sp>
        <p:nvSpPr>
          <p:cNvPr id="36" name="Date Placeholder 13">
            <a:extLst>
              <a:ext uri="{FF2B5EF4-FFF2-40B4-BE49-F238E27FC236}">
                <a16:creationId xmlns:a16="http://schemas.microsoft.com/office/drawing/2014/main" id="{380650C1-E6ED-204F-8DBC-C445BD18BD7D}"/>
              </a:ext>
            </a:extLst>
          </p:cNvPr>
          <p:cNvSpPr>
            <a:spLocks noGrp="1"/>
          </p:cNvSpPr>
          <p:nvPr>
            <p:ph type="dt" sz="half" idx="12"/>
          </p:nvPr>
        </p:nvSpPr>
        <p:spPr>
          <a:xfrm>
            <a:off x="5334000" y="4698207"/>
            <a:ext cx="3581400" cy="273844"/>
          </a:xfrm>
          <a:prstGeom prst="rect">
            <a:avLst/>
          </a:prstGeom>
        </p:spPr>
        <p:txBody>
          <a:bodyPr vert="horz" anchor="ctr" anchorCtr="0"/>
          <a:lstStyle>
            <a:lvl1pPr algn="l" eaLnBrk="1" latinLnBrk="0" hangingPunct="1">
              <a:defRPr kumimoji="0" sz="788">
                <a:solidFill>
                  <a:schemeClr val="bg1"/>
                </a:solidFill>
                <a:latin typeface="Franklin Gothic Book" panose="020B0503020102020204" pitchFamily="34" charset="0"/>
              </a:defRPr>
            </a:lvl1pPr>
          </a:lstStyle>
          <a:p>
            <a:fld id="{D2359D89-55FA-4753-81AA-29E2902EF53D}" type="datetime1">
              <a:rPr lang="en-US" smtClean="0"/>
              <a:t>5/20/2025</a:t>
            </a:fld>
            <a:endParaRPr lang="en-US" dirty="0"/>
          </a:p>
        </p:txBody>
      </p:sp>
      <p:sp>
        <p:nvSpPr>
          <p:cNvPr id="37" name="Footer Placeholder 2">
            <a:extLst>
              <a:ext uri="{FF2B5EF4-FFF2-40B4-BE49-F238E27FC236}">
                <a16:creationId xmlns:a16="http://schemas.microsoft.com/office/drawing/2014/main" id="{E759A4D0-757D-9F41-853D-E5A203CE7A66}"/>
              </a:ext>
            </a:extLst>
          </p:cNvPr>
          <p:cNvSpPr>
            <a:spLocks noGrp="1"/>
          </p:cNvSpPr>
          <p:nvPr>
            <p:ph type="ftr" sz="quarter" idx="3"/>
          </p:nvPr>
        </p:nvSpPr>
        <p:spPr>
          <a:xfrm>
            <a:off x="1600200" y="4698061"/>
            <a:ext cx="3581400" cy="273844"/>
          </a:xfrm>
          <a:prstGeom prst="rect">
            <a:avLst/>
          </a:prstGeom>
        </p:spPr>
        <p:txBody>
          <a:bodyPr vert="horz" anchor="ctr"/>
          <a:lstStyle>
            <a:lvl1pPr algn="r" eaLnBrk="1" latinLnBrk="0" hangingPunct="1">
              <a:defRPr kumimoji="0" sz="788">
                <a:solidFill>
                  <a:schemeClr val="bg1"/>
                </a:solidFill>
                <a:latin typeface="Franklin Gothic Book" panose="020B0503020102020204" pitchFamily="34" charset="0"/>
              </a:defRPr>
            </a:lvl1pPr>
          </a:lstStyle>
          <a:p>
            <a:r>
              <a:rPr lang="en-US" dirty="0"/>
              <a:t>Introduction to OSHA</a:t>
            </a:r>
          </a:p>
        </p:txBody>
      </p:sp>
      <p:cxnSp>
        <p:nvCxnSpPr>
          <p:cNvPr id="18" name="Straight Connector 17">
            <a:extLst>
              <a:ext uri="{FF2B5EF4-FFF2-40B4-BE49-F238E27FC236}">
                <a16:creationId xmlns:a16="http://schemas.microsoft.com/office/drawing/2014/main" id="{EB6C66AF-B1E0-6E4F-B692-F2FC8CA24C30}"/>
              </a:ext>
            </a:extLst>
          </p:cNvPr>
          <p:cNvCxnSpPr>
            <a:cxnSpLocks/>
          </p:cNvCxnSpPr>
          <p:nvPr userDrawn="1"/>
        </p:nvCxnSpPr>
        <p:spPr>
          <a:xfrm>
            <a:off x="5257800" y="4698061"/>
            <a:ext cx="0" cy="273844"/>
          </a:xfrm>
          <a:prstGeom prst="line">
            <a:avLst/>
          </a:prstGeom>
          <a:ln w="22225">
            <a:solidFill>
              <a:srgbClr val="C3B525"/>
            </a:solidFill>
          </a:ln>
        </p:spPr>
        <p:style>
          <a:lnRef idx="1">
            <a:schemeClr val="accent1"/>
          </a:lnRef>
          <a:fillRef idx="0">
            <a:schemeClr val="accent1"/>
          </a:fillRef>
          <a:effectRef idx="0">
            <a:schemeClr val="accent1"/>
          </a:effectRef>
          <a:fontRef idx="minor">
            <a:schemeClr val="tx1"/>
          </a:fontRef>
        </p:style>
      </p:cxnSp>
      <p:pic>
        <p:nvPicPr>
          <p:cNvPr id="19" name="Picture 18" descr="Icon&#10;&#10;Description automatically generated">
            <a:extLst>
              <a:ext uri="{FF2B5EF4-FFF2-40B4-BE49-F238E27FC236}">
                <a16:creationId xmlns:a16="http://schemas.microsoft.com/office/drawing/2014/main" id="{59649C76-A75A-AD49-9566-527E7542144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6992" y="4181475"/>
            <a:ext cx="838200" cy="838200"/>
          </a:xfrm>
          <a:prstGeom prst="rect">
            <a:avLst/>
          </a:prstGeom>
        </p:spPr>
      </p:pic>
    </p:spTree>
    <p:extLst>
      <p:ext uri="{BB962C8B-B14F-4D97-AF65-F5344CB8AC3E}">
        <p14:creationId xmlns:p14="http://schemas.microsoft.com/office/powerpoint/2010/main" val="17420262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bg>
      <p:bgRef idx="1003">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8ACA669-2BCF-3241-ADA7-82DB6230225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9144" y="2"/>
            <a:ext cx="9162287" cy="5137023"/>
          </a:xfrm>
          <a:prstGeom prst="rect">
            <a:avLst/>
          </a:prstGeom>
        </p:spPr>
      </p:pic>
      <p:sp>
        <p:nvSpPr>
          <p:cNvPr id="16" name="Rectangle 15"/>
          <p:cNvSpPr/>
          <p:nvPr userDrawn="1"/>
        </p:nvSpPr>
        <p:spPr>
          <a:xfrm>
            <a:off x="-18288" y="4057650"/>
            <a:ext cx="1466088" cy="1085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p>
        </p:txBody>
      </p:sp>
      <p:sp>
        <p:nvSpPr>
          <p:cNvPr id="8" name="Rectangle 7"/>
          <p:cNvSpPr/>
          <p:nvPr/>
        </p:nvSpPr>
        <p:spPr bwMode="white">
          <a:xfrm>
            <a:off x="-9144" y="3429000"/>
            <a:ext cx="9171431"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9" name="Rectangle 8"/>
          <p:cNvSpPr/>
          <p:nvPr/>
        </p:nvSpPr>
        <p:spPr>
          <a:xfrm>
            <a:off x="0" y="3490722"/>
            <a:ext cx="1463040" cy="534924"/>
          </a:xfrm>
          <a:prstGeom prst="rect">
            <a:avLst/>
          </a:prstGeom>
          <a:solidFill>
            <a:srgbClr val="04487E"/>
          </a:solidFill>
          <a:ln w="50800" cap="rnd" cmpd="dbl" algn="ctr">
            <a:noFill/>
            <a:prstDash val="solid"/>
          </a:ln>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10" name="Rectangle 9"/>
          <p:cNvSpPr/>
          <p:nvPr/>
        </p:nvSpPr>
        <p:spPr>
          <a:xfrm>
            <a:off x="1545336" y="3490722"/>
            <a:ext cx="7598664" cy="534924"/>
          </a:xfrm>
          <a:prstGeom prst="rect">
            <a:avLst/>
          </a:prstGeom>
          <a:solidFill>
            <a:srgbClr val="04487E"/>
          </a:solidFill>
          <a:ln w="50800" cap="rnd" cmpd="dbl" algn="ctr">
            <a:noFill/>
            <a:prstDash val="solid"/>
          </a:ln>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2" name="Title 1"/>
          <p:cNvSpPr>
            <a:spLocks noGrp="1"/>
          </p:cNvSpPr>
          <p:nvPr>
            <p:ph type="title" hasCustomPrompt="1"/>
          </p:nvPr>
        </p:nvSpPr>
        <p:spPr>
          <a:xfrm>
            <a:off x="1600200" y="3486150"/>
            <a:ext cx="7315200" cy="514350"/>
          </a:xfrm>
        </p:spPr>
        <p:txBody>
          <a:bodyPr anchor="ctr">
            <a:normAutofit/>
          </a:bodyPr>
          <a:lstStyle>
            <a:lvl1pPr algn="l">
              <a:buNone/>
              <a:defRPr sz="1350" b="0">
                <a:solidFill>
                  <a:srgbClr val="FFFFFF"/>
                </a:solidFill>
                <a:latin typeface="+mj-lt"/>
              </a:defRPr>
            </a:lvl1pPr>
          </a:lstStyle>
          <a:p>
            <a:r>
              <a:rPr kumimoji="0" lang="en-US" dirty="0"/>
              <a:t>Questions?</a:t>
            </a:r>
          </a:p>
        </p:txBody>
      </p:sp>
      <p:sp>
        <p:nvSpPr>
          <p:cNvPr id="11" name="Rectangle 10"/>
          <p:cNvSpPr/>
          <p:nvPr/>
        </p:nvSpPr>
        <p:spPr bwMode="white">
          <a:xfrm>
            <a:off x="1447800" y="0"/>
            <a:ext cx="100584"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13" name="Slide Number Placeholder 12"/>
          <p:cNvSpPr>
            <a:spLocks noGrp="1"/>
          </p:cNvSpPr>
          <p:nvPr>
            <p:ph type="sldNum" sz="quarter" idx="11"/>
          </p:nvPr>
        </p:nvSpPr>
        <p:spPr>
          <a:xfrm>
            <a:off x="0" y="3500437"/>
            <a:ext cx="1447800" cy="497684"/>
          </a:xfrm>
        </p:spPr>
        <p:txBody>
          <a:bodyPr rtlCol="0"/>
          <a:lstStyle>
            <a:lvl1pPr>
              <a:defRPr sz="1575"/>
            </a:lvl1pPr>
          </a:lstStyle>
          <a:p>
            <a:fld id="{FD0719FC-123B-4EC9-8450-01894A054EE3}" type="slidenum">
              <a:rPr lang="en-US" smtClean="0"/>
              <a:pPr/>
              <a:t>‹#›</a:t>
            </a:fld>
            <a:endParaRPr lang="en-US" dirty="0"/>
          </a:p>
        </p:txBody>
      </p:sp>
      <p:sp>
        <p:nvSpPr>
          <p:cNvPr id="20" name="Date Placeholder 13">
            <a:extLst>
              <a:ext uri="{FF2B5EF4-FFF2-40B4-BE49-F238E27FC236}">
                <a16:creationId xmlns:a16="http://schemas.microsoft.com/office/drawing/2014/main" id="{CA35BFF9-377B-294C-821D-5C080BA59C76}"/>
              </a:ext>
            </a:extLst>
          </p:cNvPr>
          <p:cNvSpPr>
            <a:spLocks noGrp="1"/>
          </p:cNvSpPr>
          <p:nvPr>
            <p:ph type="dt" sz="half" idx="12"/>
          </p:nvPr>
        </p:nvSpPr>
        <p:spPr>
          <a:xfrm>
            <a:off x="5334000" y="4698207"/>
            <a:ext cx="3581400" cy="273844"/>
          </a:xfrm>
          <a:prstGeom prst="rect">
            <a:avLst/>
          </a:prstGeom>
        </p:spPr>
        <p:txBody>
          <a:bodyPr vert="horz" anchor="ctr" anchorCtr="0"/>
          <a:lstStyle>
            <a:lvl1pPr algn="l" eaLnBrk="1" latinLnBrk="0" hangingPunct="1">
              <a:defRPr kumimoji="0" sz="788">
                <a:solidFill>
                  <a:schemeClr val="bg1"/>
                </a:solidFill>
                <a:latin typeface="Franklin Gothic Book" panose="020B0503020102020204" pitchFamily="34" charset="0"/>
              </a:defRPr>
            </a:lvl1pPr>
          </a:lstStyle>
          <a:p>
            <a:fld id="{3C4DEC99-A300-476E-8712-49D8E84AAD62}" type="datetime1">
              <a:rPr lang="en-US" smtClean="0"/>
              <a:t>5/20/2025</a:t>
            </a:fld>
            <a:endParaRPr lang="en-US" dirty="0"/>
          </a:p>
        </p:txBody>
      </p:sp>
      <p:sp>
        <p:nvSpPr>
          <p:cNvPr id="21" name="Footer Placeholder 2">
            <a:extLst>
              <a:ext uri="{FF2B5EF4-FFF2-40B4-BE49-F238E27FC236}">
                <a16:creationId xmlns:a16="http://schemas.microsoft.com/office/drawing/2014/main" id="{2CFCED1C-AB72-BE4C-A5A3-852C54D8D7F9}"/>
              </a:ext>
            </a:extLst>
          </p:cNvPr>
          <p:cNvSpPr>
            <a:spLocks noGrp="1"/>
          </p:cNvSpPr>
          <p:nvPr>
            <p:ph type="ftr" sz="quarter" idx="3"/>
          </p:nvPr>
        </p:nvSpPr>
        <p:spPr>
          <a:xfrm>
            <a:off x="1600200" y="4698061"/>
            <a:ext cx="3581400" cy="273844"/>
          </a:xfrm>
          <a:prstGeom prst="rect">
            <a:avLst/>
          </a:prstGeom>
        </p:spPr>
        <p:txBody>
          <a:bodyPr vert="horz" anchor="ctr"/>
          <a:lstStyle>
            <a:lvl1pPr algn="r" eaLnBrk="1" latinLnBrk="0" hangingPunct="1">
              <a:defRPr kumimoji="0" sz="788">
                <a:solidFill>
                  <a:schemeClr val="bg1"/>
                </a:solidFill>
                <a:latin typeface="Franklin Gothic Book" panose="020B0503020102020204" pitchFamily="34" charset="0"/>
              </a:defRPr>
            </a:lvl1pPr>
          </a:lstStyle>
          <a:p>
            <a:r>
              <a:rPr lang="en-US" dirty="0"/>
              <a:t>Introduction to OSHA</a:t>
            </a:r>
          </a:p>
        </p:txBody>
      </p:sp>
      <p:cxnSp>
        <p:nvCxnSpPr>
          <p:cNvPr id="14" name="Straight Connector 13">
            <a:extLst>
              <a:ext uri="{FF2B5EF4-FFF2-40B4-BE49-F238E27FC236}">
                <a16:creationId xmlns:a16="http://schemas.microsoft.com/office/drawing/2014/main" id="{05274460-64F8-AF42-A3AD-5D3C38DC400F}"/>
              </a:ext>
            </a:extLst>
          </p:cNvPr>
          <p:cNvCxnSpPr>
            <a:cxnSpLocks/>
          </p:cNvCxnSpPr>
          <p:nvPr userDrawn="1"/>
        </p:nvCxnSpPr>
        <p:spPr>
          <a:xfrm>
            <a:off x="5257800" y="4698061"/>
            <a:ext cx="0" cy="273844"/>
          </a:xfrm>
          <a:prstGeom prst="line">
            <a:avLst/>
          </a:prstGeom>
          <a:ln w="22225">
            <a:solidFill>
              <a:srgbClr val="C3B525"/>
            </a:solidFill>
          </a:ln>
        </p:spPr>
        <p:style>
          <a:lnRef idx="1">
            <a:schemeClr val="accent1"/>
          </a:lnRef>
          <a:fillRef idx="0">
            <a:schemeClr val="accent1"/>
          </a:fillRef>
          <a:effectRef idx="0">
            <a:schemeClr val="accent1"/>
          </a:effectRef>
          <a:fontRef idx="minor">
            <a:schemeClr val="tx1"/>
          </a:fontRef>
        </p:style>
      </p:cxnSp>
      <p:pic>
        <p:nvPicPr>
          <p:cNvPr id="15" name="Picture 14" descr="Icon&#10;&#10;Description automatically generated">
            <a:extLst>
              <a:ext uri="{FF2B5EF4-FFF2-40B4-BE49-F238E27FC236}">
                <a16:creationId xmlns:a16="http://schemas.microsoft.com/office/drawing/2014/main" id="{57CEBE21-2DB1-AA4D-A921-C084F6643F1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6992" y="4181475"/>
            <a:ext cx="838200" cy="838200"/>
          </a:xfrm>
          <a:prstGeom prst="rect">
            <a:avLst/>
          </a:prstGeom>
        </p:spPr>
      </p:pic>
      <p:pic>
        <p:nvPicPr>
          <p:cNvPr id="17" name="Picture Placeholder 9">
            <a:extLst>
              <a:ext uri="{FF2B5EF4-FFF2-40B4-BE49-F238E27FC236}">
                <a16:creationId xmlns:a16="http://schemas.microsoft.com/office/drawing/2014/main" id="{7DC03328-4890-5841-99F0-479DCFBFA76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5335" y="-6477"/>
            <a:ext cx="7607808" cy="3435477"/>
          </a:xfrm>
          <a:prstGeom prst="rect">
            <a:avLst/>
          </a:prstGeom>
        </p:spPr>
      </p:pic>
    </p:spTree>
    <p:extLst>
      <p:ext uri="{BB962C8B-B14F-4D97-AF65-F5344CB8AC3E}">
        <p14:creationId xmlns:p14="http://schemas.microsoft.com/office/powerpoint/2010/main" val="284164920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Presentation">
    <p:bg>
      <p:bgRef idx="1001">
        <a:schemeClr val="bg1"/>
      </p:bgRef>
    </p:bg>
    <p:spTree>
      <p:nvGrpSpPr>
        <p:cNvPr id="1" name=""/>
        <p:cNvGrpSpPr/>
        <p:nvPr/>
      </p:nvGrpSpPr>
      <p:grpSpPr>
        <a:xfrm>
          <a:off x="0" y="0"/>
          <a:ext cx="0" cy="0"/>
          <a:chOff x="0" y="0"/>
          <a:chExt cx="0" cy="0"/>
        </a:xfrm>
      </p:grpSpPr>
      <p:pic>
        <p:nvPicPr>
          <p:cNvPr id="11" name="Picture 10" descr="A picture containing logo&#10;&#10;Description automatically generated">
            <a:extLst>
              <a:ext uri="{FF2B5EF4-FFF2-40B4-BE49-F238E27FC236}">
                <a16:creationId xmlns:a16="http://schemas.microsoft.com/office/drawing/2014/main" id="{1D74E00A-1A7F-8B44-9BEB-21C3F89FF1A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267" y="-11084"/>
            <a:ext cx="9280468" cy="4640234"/>
          </a:xfrm>
          <a:prstGeom prst="rect">
            <a:avLst/>
          </a:prstGeom>
        </p:spPr>
      </p:pic>
      <p:pic>
        <p:nvPicPr>
          <p:cNvPr id="12" name="Picture 11" descr="A blue and white logo&#10;&#10;Description automatically generated with low confidence">
            <a:extLst>
              <a:ext uri="{FF2B5EF4-FFF2-40B4-BE49-F238E27FC236}">
                <a16:creationId xmlns:a16="http://schemas.microsoft.com/office/drawing/2014/main" id="{1FF48ED6-CCB6-0A49-B0C6-069D26B5DC5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165871" y="280025"/>
            <a:ext cx="4803115" cy="1484296"/>
          </a:xfrm>
          <a:prstGeom prst="rect">
            <a:avLst/>
          </a:prstGeom>
          <a:ln>
            <a:noFill/>
          </a:ln>
          <a:effectLst>
            <a:outerShdw blurRad="190500" algn="tl" rotWithShape="0">
              <a:srgbClr val="000000">
                <a:alpha val="70000"/>
              </a:srgbClr>
            </a:outerShdw>
          </a:effectLst>
        </p:spPr>
      </p:pic>
      <p:sp>
        <p:nvSpPr>
          <p:cNvPr id="10" name="Rectangle 9"/>
          <p:cNvSpPr/>
          <p:nvPr/>
        </p:nvSpPr>
        <p:spPr>
          <a:xfrm>
            <a:off x="-9144" y="4539996"/>
            <a:ext cx="9153144"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14" name="Rectangle 13">
            <a:extLst>
              <a:ext uri="{FF2B5EF4-FFF2-40B4-BE49-F238E27FC236}">
                <a16:creationId xmlns:a16="http://schemas.microsoft.com/office/drawing/2014/main" id="{9EAF619C-E4AF-5C4C-825A-1D1C76FC51C3}"/>
              </a:ext>
            </a:extLst>
          </p:cNvPr>
          <p:cNvSpPr/>
          <p:nvPr userDrawn="1"/>
        </p:nvSpPr>
        <p:spPr>
          <a:xfrm>
            <a:off x="-9144" y="5035362"/>
            <a:ext cx="9153144" cy="108138"/>
          </a:xfrm>
          <a:prstGeom prst="rect">
            <a:avLst/>
          </a:prstGeom>
          <a:solidFill>
            <a:srgbClr val="C3B525"/>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cxnSp>
        <p:nvCxnSpPr>
          <p:cNvPr id="18" name="Straight Connector 17">
            <a:extLst>
              <a:ext uri="{FF2B5EF4-FFF2-40B4-BE49-F238E27FC236}">
                <a16:creationId xmlns:a16="http://schemas.microsoft.com/office/drawing/2014/main" id="{D3D325A7-0F30-7345-90C5-33E0A89BEFA9}"/>
              </a:ext>
            </a:extLst>
          </p:cNvPr>
          <p:cNvCxnSpPr>
            <a:cxnSpLocks/>
          </p:cNvCxnSpPr>
          <p:nvPr userDrawn="1"/>
        </p:nvCxnSpPr>
        <p:spPr>
          <a:xfrm>
            <a:off x="6172200" y="1988449"/>
            <a:ext cx="0" cy="2466776"/>
          </a:xfrm>
          <a:prstGeom prst="line">
            <a:avLst/>
          </a:prstGeom>
          <a:ln w="38100">
            <a:solidFill>
              <a:srgbClr val="8BAEA2"/>
            </a:solidFill>
          </a:ln>
          <a:effectLst/>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00FD76E4-0A87-0841-8A2F-F8F0E77F1157}"/>
              </a:ext>
            </a:extLst>
          </p:cNvPr>
          <p:cNvSpPr>
            <a:spLocks noGrp="1"/>
          </p:cNvSpPr>
          <p:nvPr>
            <p:ph sz="quarter" idx="10" hasCustomPrompt="1"/>
          </p:nvPr>
        </p:nvSpPr>
        <p:spPr>
          <a:xfrm>
            <a:off x="244369" y="2000252"/>
            <a:ext cx="5771311" cy="1485901"/>
          </a:xfrm>
        </p:spPr>
        <p:txBody>
          <a:bodyPr>
            <a:normAutofit/>
          </a:bodyPr>
          <a:lstStyle>
            <a:lvl1pPr marL="0" indent="0" algn="ctr">
              <a:buNone/>
              <a:defRPr sz="2531" b="1" i="0">
                <a:solidFill>
                  <a:srgbClr val="04487E"/>
                </a:solidFill>
                <a:effectLst>
                  <a:outerShdw blurRad="38100" dist="38100" dir="2700000" algn="tl">
                    <a:srgbClr val="000000">
                      <a:alpha val="43137"/>
                    </a:srgbClr>
                  </a:outerShdw>
                </a:effectLst>
                <a:latin typeface="Franklin Gothic Demi" panose="020B0603020102020204" pitchFamily="34" charset="0"/>
              </a:defRPr>
            </a:lvl1pPr>
          </a:lstStyle>
          <a:p>
            <a:pPr lvl="0"/>
            <a:r>
              <a:rPr lang="en-US" dirty="0"/>
              <a:t>Title</a:t>
            </a:r>
          </a:p>
        </p:txBody>
      </p:sp>
      <p:sp>
        <p:nvSpPr>
          <p:cNvPr id="25" name="Content Placeholder 21">
            <a:extLst>
              <a:ext uri="{FF2B5EF4-FFF2-40B4-BE49-F238E27FC236}">
                <a16:creationId xmlns:a16="http://schemas.microsoft.com/office/drawing/2014/main" id="{C3AD99C9-F472-1B45-8104-B71A93F2EEC7}"/>
              </a:ext>
            </a:extLst>
          </p:cNvPr>
          <p:cNvSpPr>
            <a:spLocks noGrp="1"/>
          </p:cNvSpPr>
          <p:nvPr>
            <p:ph sz="quarter" idx="11" hasCustomPrompt="1"/>
          </p:nvPr>
        </p:nvSpPr>
        <p:spPr>
          <a:xfrm>
            <a:off x="244367" y="3566161"/>
            <a:ext cx="5771303" cy="900866"/>
          </a:xfrm>
        </p:spPr>
        <p:txBody>
          <a:bodyPr>
            <a:normAutofit/>
          </a:bodyPr>
          <a:lstStyle>
            <a:lvl1pPr marL="0" indent="0" algn="l">
              <a:buNone/>
              <a:defRPr sz="1125" b="1" i="0">
                <a:solidFill>
                  <a:srgbClr val="04487E"/>
                </a:solidFill>
                <a:effectLst/>
                <a:latin typeface="Franklin Gothic Book" panose="020B0503020102020204" pitchFamily="34" charset="0"/>
              </a:defRPr>
            </a:lvl1pPr>
          </a:lstStyle>
          <a:p>
            <a:pPr lvl="0"/>
            <a:r>
              <a:rPr lang="en-US" dirty="0"/>
              <a:t>Presented by:</a:t>
            </a:r>
          </a:p>
        </p:txBody>
      </p:sp>
      <p:pic>
        <p:nvPicPr>
          <p:cNvPr id="15" name="Picture 14" descr="A person in a black shirt&#10;&#10;Description automatically generated">
            <a:extLst>
              <a:ext uri="{FF2B5EF4-FFF2-40B4-BE49-F238E27FC236}">
                <a16:creationId xmlns:a16="http://schemas.microsoft.com/office/drawing/2014/main" id="{CE163F02-6DF6-BA4C-A11A-F3AC396D33B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r="-1722"/>
          <a:stretch/>
        </p:blipFill>
        <p:spPr>
          <a:xfrm>
            <a:off x="6399887" y="1969958"/>
            <a:ext cx="2210703" cy="245762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26652377"/>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0_Presentation">
    <p:bg>
      <p:bgRef idx="1001">
        <a:schemeClr val="bg1"/>
      </p:bgRef>
    </p:bg>
    <p:spTree>
      <p:nvGrpSpPr>
        <p:cNvPr id="1" name=""/>
        <p:cNvGrpSpPr/>
        <p:nvPr/>
      </p:nvGrpSpPr>
      <p:grpSpPr>
        <a:xfrm>
          <a:off x="0" y="0"/>
          <a:ext cx="0" cy="0"/>
          <a:chOff x="0" y="0"/>
          <a:chExt cx="0" cy="0"/>
        </a:xfrm>
      </p:grpSpPr>
      <p:pic>
        <p:nvPicPr>
          <p:cNvPr id="11" name="Picture 10" descr="A picture containing logo&#10;&#10;Description automatically generated">
            <a:extLst>
              <a:ext uri="{FF2B5EF4-FFF2-40B4-BE49-F238E27FC236}">
                <a16:creationId xmlns:a16="http://schemas.microsoft.com/office/drawing/2014/main" id="{1D74E00A-1A7F-8B44-9BEB-21C3F89FF1A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267" y="-11084"/>
            <a:ext cx="9280468" cy="4640234"/>
          </a:xfrm>
          <a:prstGeom prst="rect">
            <a:avLst/>
          </a:prstGeom>
        </p:spPr>
      </p:pic>
      <p:pic>
        <p:nvPicPr>
          <p:cNvPr id="12" name="Picture 11" descr="A blue and white logo&#10;&#10;Description automatically generated with low confidence">
            <a:extLst>
              <a:ext uri="{FF2B5EF4-FFF2-40B4-BE49-F238E27FC236}">
                <a16:creationId xmlns:a16="http://schemas.microsoft.com/office/drawing/2014/main" id="{1FF48ED6-CCB6-0A49-B0C6-069D26B5DC5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165871" y="280025"/>
            <a:ext cx="4803115" cy="1484296"/>
          </a:xfrm>
          <a:prstGeom prst="rect">
            <a:avLst/>
          </a:prstGeom>
          <a:ln>
            <a:noFill/>
          </a:ln>
          <a:effectLst>
            <a:outerShdw blurRad="190500" algn="tl" rotWithShape="0">
              <a:srgbClr val="000000">
                <a:alpha val="70000"/>
              </a:srgbClr>
            </a:outerShdw>
          </a:effectLst>
        </p:spPr>
      </p:pic>
      <p:sp>
        <p:nvSpPr>
          <p:cNvPr id="10" name="Rectangle 9"/>
          <p:cNvSpPr/>
          <p:nvPr/>
        </p:nvSpPr>
        <p:spPr>
          <a:xfrm>
            <a:off x="-9144" y="4539996"/>
            <a:ext cx="9153144"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14" name="Rectangle 13">
            <a:extLst>
              <a:ext uri="{FF2B5EF4-FFF2-40B4-BE49-F238E27FC236}">
                <a16:creationId xmlns:a16="http://schemas.microsoft.com/office/drawing/2014/main" id="{9EAF619C-E4AF-5C4C-825A-1D1C76FC51C3}"/>
              </a:ext>
            </a:extLst>
          </p:cNvPr>
          <p:cNvSpPr/>
          <p:nvPr userDrawn="1"/>
        </p:nvSpPr>
        <p:spPr>
          <a:xfrm>
            <a:off x="-9144" y="5035362"/>
            <a:ext cx="9153144" cy="108138"/>
          </a:xfrm>
          <a:prstGeom prst="rect">
            <a:avLst/>
          </a:prstGeom>
          <a:solidFill>
            <a:srgbClr val="C3B525"/>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cxnSp>
        <p:nvCxnSpPr>
          <p:cNvPr id="18" name="Straight Connector 17">
            <a:extLst>
              <a:ext uri="{FF2B5EF4-FFF2-40B4-BE49-F238E27FC236}">
                <a16:creationId xmlns:a16="http://schemas.microsoft.com/office/drawing/2014/main" id="{D3D325A7-0F30-7345-90C5-33E0A89BEFA9}"/>
              </a:ext>
            </a:extLst>
          </p:cNvPr>
          <p:cNvCxnSpPr>
            <a:cxnSpLocks/>
          </p:cNvCxnSpPr>
          <p:nvPr userDrawn="1"/>
        </p:nvCxnSpPr>
        <p:spPr>
          <a:xfrm>
            <a:off x="6172200" y="1988449"/>
            <a:ext cx="0" cy="2466776"/>
          </a:xfrm>
          <a:prstGeom prst="line">
            <a:avLst/>
          </a:prstGeom>
          <a:ln w="38100">
            <a:solidFill>
              <a:srgbClr val="8BAEA2"/>
            </a:solidFill>
          </a:ln>
          <a:effectLst/>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00FD76E4-0A87-0841-8A2F-F8F0E77F1157}"/>
              </a:ext>
            </a:extLst>
          </p:cNvPr>
          <p:cNvSpPr>
            <a:spLocks noGrp="1"/>
          </p:cNvSpPr>
          <p:nvPr>
            <p:ph sz="quarter" idx="10" hasCustomPrompt="1"/>
          </p:nvPr>
        </p:nvSpPr>
        <p:spPr>
          <a:xfrm>
            <a:off x="244369" y="2000252"/>
            <a:ext cx="5771311" cy="1485901"/>
          </a:xfrm>
        </p:spPr>
        <p:txBody>
          <a:bodyPr>
            <a:normAutofit/>
          </a:bodyPr>
          <a:lstStyle>
            <a:lvl1pPr marL="0" indent="0" algn="ctr">
              <a:buNone/>
              <a:defRPr sz="2531" b="1" i="0">
                <a:solidFill>
                  <a:srgbClr val="04487E"/>
                </a:solidFill>
                <a:effectLst>
                  <a:outerShdw blurRad="38100" dist="38100" dir="2700000" algn="tl">
                    <a:srgbClr val="000000">
                      <a:alpha val="43137"/>
                    </a:srgbClr>
                  </a:outerShdw>
                </a:effectLst>
                <a:latin typeface="Franklin Gothic Demi" panose="020B0603020102020204" pitchFamily="34" charset="0"/>
              </a:defRPr>
            </a:lvl1pPr>
          </a:lstStyle>
          <a:p>
            <a:pPr lvl="0"/>
            <a:r>
              <a:rPr lang="en-US" dirty="0"/>
              <a:t>Title</a:t>
            </a:r>
          </a:p>
        </p:txBody>
      </p:sp>
      <p:sp>
        <p:nvSpPr>
          <p:cNvPr id="25" name="Content Placeholder 21">
            <a:extLst>
              <a:ext uri="{FF2B5EF4-FFF2-40B4-BE49-F238E27FC236}">
                <a16:creationId xmlns:a16="http://schemas.microsoft.com/office/drawing/2014/main" id="{C3AD99C9-F472-1B45-8104-B71A93F2EEC7}"/>
              </a:ext>
            </a:extLst>
          </p:cNvPr>
          <p:cNvSpPr>
            <a:spLocks noGrp="1"/>
          </p:cNvSpPr>
          <p:nvPr>
            <p:ph sz="quarter" idx="11" hasCustomPrompt="1"/>
          </p:nvPr>
        </p:nvSpPr>
        <p:spPr>
          <a:xfrm>
            <a:off x="244367" y="3566161"/>
            <a:ext cx="5771303" cy="900866"/>
          </a:xfrm>
        </p:spPr>
        <p:txBody>
          <a:bodyPr>
            <a:normAutofit/>
          </a:bodyPr>
          <a:lstStyle>
            <a:lvl1pPr marL="0" indent="0" algn="l">
              <a:buNone/>
              <a:defRPr sz="1125" b="1" i="0">
                <a:solidFill>
                  <a:srgbClr val="04487E"/>
                </a:solidFill>
                <a:effectLst/>
                <a:latin typeface="Franklin Gothic Book" panose="020B0503020102020204" pitchFamily="34" charset="0"/>
              </a:defRPr>
            </a:lvl1pPr>
          </a:lstStyle>
          <a:p>
            <a:pPr lvl="0"/>
            <a:r>
              <a:rPr lang="en-US" dirty="0"/>
              <a:t>Presented by:</a:t>
            </a:r>
          </a:p>
        </p:txBody>
      </p:sp>
      <p:pic>
        <p:nvPicPr>
          <p:cNvPr id="3" name="Picture 2" descr="A person in a suit and tie&#10;&#10;Description automatically generated with medium confidence">
            <a:extLst>
              <a:ext uri="{FF2B5EF4-FFF2-40B4-BE49-F238E27FC236}">
                <a16:creationId xmlns:a16="http://schemas.microsoft.com/office/drawing/2014/main" id="{7B80264A-D314-1F49-BFBF-6FDF43C9B7C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286577" y="1988449"/>
            <a:ext cx="1972169" cy="2466776"/>
          </a:xfrm>
          <a:prstGeom prst="rect">
            <a:avLst/>
          </a:prstGeom>
        </p:spPr>
      </p:pic>
    </p:spTree>
    <p:extLst>
      <p:ext uri="{BB962C8B-B14F-4D97-AF65-F5344CB8AC3E}">
        <p14:creationId xmlns:p14="http://schemas.microsoft.com/office/powerpoint/2010/main" val="1745703640"/>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Presentation">
    <p:bg>
      <p:bgRef idx="1001">
        <a:schemeClr val="bg1"/>
      </p:bgRef>
    </p:bg>
    <p:spTree>
      <p:nvGrpSpPr>
        <p:cNvPr id="1" name=""/>
        <p:cNvGrpSpPr/>
        <p:nvPr/>
      </p:nvGrpSpPr>
      <p:grpSpPr>
        <a:xfrm>
          <a:off x="0" y="0"/>
          <a:ext cx="0" cy="0"/>
          <a:chOff x="0" y="0"/>
          <a:chExt cx="0" cy="0"/>
        </a:xfrm>
      </p:grpSpPr>
      <p:pic>
        <p:nvPicPr>
          <p:cNvPr id="11" name="Picture 10" descr="A picture containing logo&#10;&#10;Description automatically generated">
            <a:extLst>
              <a:ext uri="{FF2B5EF4-FFF2-40B4-BE49-F238E27FC236}">
                <a16:creationId xmlns:a16="http://schemas.microsoft.com/office/drawing/2014/main" id="{87CA3E12-EEE2-7249-B5F7-658715C4C36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267" y="-11084"/>
            <a:ext cx="9280468" cy="4640234"/>
          </a:xfrm>
          <a:prstGeom prst="rect">
            <a:avLst/>
          </a:prstGeom>
        </p:spPr>
      </p:pic>
      <p:pic>
        <p:nvPicPr>
          <p:cNvPr id="12" name="Picture 11" descr="A blue and white logo&#10;&#10;Description automatically generated with low confidence">
            <a:extLst>
              <a:ext uri="{FF2B5EF4-FFF2-40B4-BE49-F238E27FC236}">
                <a16:creationId xmlns:a16="http://schemas.microsoft.com/office/drawing/2014/main" id="{4E9B049B-1819-7346-A8D5-70A8B64CC43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165871" y="280025"/>
            <a:ext cx="4803115" cy="1484296"/>
          </a:xfrm>
          <a:prstGeom prst="rect">
            <a:avLst/>
          </a:prstGeom>
          <a:ln>
            <a:noFill/>
          </a:ln>
          <a:effectLst>
            <a:outerShdw blurRad="190500" algn="tl" rotWithShape="0">
              <a:srgbClr val="000000">
                <a:alpha val="70000"/>
              </a:srgbClr>
            </a:outerShdw>
          </a:effectLst>
        </p:spPr>
      </p:pic>
      <p:sp>
        <p:nvSpPr>
          <p:cNvPr id="10" name="Rectangle 9"/>
          <p:cNvSpPr/>
          <p:nvPr/>
        </p:nvSpPr>
        <p:spPr>
          <a:xfrm>
            <a:off x="-9144" y="4539996"/>
            <a:ext cx="9153144"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14" name="Rectangle 13">
            <a:extLst>
              <a:ext uri="{FF2B5EF4-FFF2-40B4-BE49-F238E27FC236}">
                <a16:creationId xmlns:a16="http://schemas.microsoft.com/office/drawing/2014/main" id="{9EAF619C-E4AF-5C4C-825A-1D1C76FC51C3}"/>
              </a:ext>
            </a:extLst>
          </p:cNvPr>
          <p:cNvSpPr/>
          <p:nvPr userDrawn="1"/>
        </p:nvSpPr>
        <p:spPr>
          <a:xfrm>
            <a:off x="-9144" y="5035362"/>
            <a:ext cx="9153144" cy="108138"/>
          </a:xfrm>
          <a:prstGeom prst="rect">
            <a:avLst/>
          </a:prstGeom>
          <a:solidFill>
            <a:srgbClr val="C3B525"/>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cxnSp>
        <p:nvCxnSpPr>
          <p:cNvPr id="18" name="Straight Connector 17">
            <a:extLst>
              <a:ext uri="{FF2B5EF4-FFF2-40B4-BE49-F238E27FC236}">
                <a16:creationId xmlns:a16="http://schemas.microsoft.com/office/drawing/2014/main" id="{D3D325A7-0F30-7345-90C5-33E0A89BEFA9}"/>
              </a:ext>
            </a:extLst>
          </p:cNvPr>
          <p:cNvCxnSpPr>
            <a:cxnSpLocks/>
          </p:cNvCxnSpPr>
          <p:nvPr userDrawn="1"/>
        </p:nvCxnSpPr>
        <p:spPr>
          <a:xfrm>
            <a:off x="6172200" y="1988449"/>
            <a:ext cx="0" cy="2466776"/>
          </a:xfrm>
          <a:prstGeom prst="line">
            <a:avLst/>
          </a:prstGeom>
          <a:ln w="38100">
            <a:solidFill>
              <a:srgbClr val="8BAEA2"/>
            </a:solidFill>
          </a:ln>
          <a:effectLst/>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00FD76E4-0A87-0841-8A2F-F8F0E77F1157}"/>
              </a:ext>
            </a:extLst>
          </p:cNvPr>
          <p:cNvSpPr>
            <a:spLocks noGrp="1"/>
          </p:cNvSpPr>
          <p:nvPr>
            <p:ph sz="quarter" idx="10" hasCustomPrompt="1"/>
          </p:nvPr>
        </p:nvSpPr>
        <p:spPr>
          <a:xfrm>
            <a:off x="244369" y="2000252"/>
            <a:ext cx="5771311" cy="1485901"/>
          </a:xfrm>
        </p:spPr>
        <p:txBody>
          <a:bodyPr>
            <a:normAutofit/>
          </a:bodyPr>
          <a:lstStyle>
            <a:lvl1pPr marL="0" indent="0" algn="ctr">
              <a:buNone/>
              <a:defRPr sz="2531" b="1" i="0">
                <a:solidFill>
                  <a:srgbClr val="04487E"/>
                </a:solidFill>
                <a:effectLst>
                  <a:outerShdw blurRad="38100" dist="38100" dir="2700000" algn="tl">
                    <a:srgbClr val="000000">
                      <a:alpha val="43137"/>
                    </a:srgbClr>
                  </a:outerShdw>
                </a:effectLst>
                <a:latin typeface="Franklin Gothic Demi" panose="020B0603020102020204" pitchFamily="34" charset="0"/>
              </a:defRPr>
            </a:lvl1pPr>
          </a:lstStyle>
          <a:p>
            <a:pPr lvl="0"/>
            <a:r>
              <a:rPr lang="en-US" dirty="0"/>
              <a:t>Title</a:t>
            </a:r>
          </a:p>
        </p:txBody>
      </p:sp>
      <p:sp>
        <p:nvSpPr>
          <p:cNvPr id="25" name="Content Placeholder 21">
            <a:extLst>
              <a:ext uri="{FF2B5EF4-FFF2-40B4-BE49-F238E27FC236}">
                <a16:creationId xmlns:a16="http://schemas.microsoft.com/office/drawing/2014/main" id="{C3AD99C9-F472-1B45-8104-B71A93F2EEC7}"/>
              </a:ext>
            </a:extLst>
          </p:cNvPr>
          <p:cNvSpPr>
            <a:spLocks noGrp="1"/>
          </p:cNvSpPr>
          <p:nvPr>
            <p:ph sz="quarter" idx="11" hasCustomPrompt="1"/>
          </p:nvPr>
        </p:nvSpPr>
        <p:spPr>
          <a:xfrm>
            <a:off x="244367" y="3566161"/>
            <a:ext cx="5771303" cy="900866"/>
          </a:xfrm>
        </p:spPr>
        <p:txBody>
          <a:bodyPr>
            <a:normAutofit/>
          </a:bodyPr>
          <a:lstStyle>
            <a:lvl1pPr marL="0" indent="0" algn="l">
              <a:buNone/>
              <a:defRPr sz="1125" b="1" i="0">
                <a:solidFill>
                  <a:srgbClr val="04487E"/>
                </a:solidFill>
                <a:effectLst/>
                <a:latin typeface="Franklin Gothic Book" panose="020B0503020102020204" pitchFamily="34" charset="0"/>
              </a:defRPr>
            </a:lvl1pPr>
          </a:lstStyle>
          <a:p>
            <a:pPr lvl="0"/>
            <a:r>
              <a:rPr lang="en-US" dirty="0"/>
              <a:t>Presented by:</a:t>
            </a:r>
          </a:p>
        </p:txBody>
      </p:sp>
      <p:pic>
        <p:nvPicPr>
          <p:cNvPr id="13" name="Picture 12" descr="A person smiling for the camera&#10;&#10;Description automatically generated">
            <a:extLst>
              <a:ext uri="{FF2B5EF4-FFF2-40B4-BE49-F238E27FC236}">
                <a16:creationId xmlns:a16="http://schemas.microsoft.com/office/drawing/2014/main" id="{5132C058-1514-8047-9234-4E781314A14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6320304" y="1988450"/>
            <a:ext cx="2319539" cy="2466776"/>
          </a:xfrm>
          <a:prstGeom prst="rect">
            <a:avLst/>
          </a:prstGeom>
        </p:spPr>
      </p:pic>
    </p:spTree>
    <p:extLst>
      <p:ext uri="{BB962C8B-B14F-4D97-AF65-F5344CB8AC3E}">
        <p14:creationId xmlns:p14="http://schemas.microsoft.com/office/powerpoint/2010/main" val="4179384580"/>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Presentation">
    <p:bg>
      <p:bgRef idx="1001">
        <a:schemeClr val="bg1"/>
      </p:bgRef>
    </p:bg>
    <p:spTree>
      <p:nvGrpSpPr>
        <p:cNvPr id="1" name=""/>
        <p:cNvGrpSpPr/>
        <p:nvPr/>
      </p:nvGrpSpPr>
      <p:grpSpPr>
        <a:xfrm>
          <a:off x="0" y="0"/>
          <a:ext cx="0" cy="0"/>
          <a:chOff x="0" y="0"/>
          <a:chExt cx="0" cy="0"/>
        </a:xfrm>
      </p:grpSpPr>
      <p:pic>
        <p:nvPicPr>
          <p:cNvPr id="12" name="Picture 11" descr="A picture containing logo&#10;&#10;Description automatically generated">
            <a:extLst>
              <a:ext uri="{FF2B5EF4-FFF2-40B4-BE49-F238E27FC236}">
                <a16:creationId xmlns:a16="http://schemas.microsoft.com/office/drawing/2014/main" id="{F25D25CF-29F4-3B4D-A076-5DB3D580B3C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267" y="-11084"/>
            <a:ext cx="9280468" cy="4640234"/>
          </a:xfrm>
          <a:prstGeom prst="rect">
            <a:avLst/>
          </a:prstGeom>
        </p:spPr>
      </p:pic>
      <p:pic>
        <p:nvPicPr>
          <p:cNvPr id="13" name="Picture 12" descr="A blue and white logo&#10;&#10;Description automatically generated with low confidence">
            <a:extLst>
              <a:ext uri="{FF2B5EF4-FFF2-40B4-BE49-F238E27FC236}">
                <a16:creationId xmlns:a16="http://schemas.microsoft.com/office/drawing/2014/main" id="{DC337A3F-8443-4F42-A758-B898F07A05F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165871" y="280025"/>
            <a:ext cx="4803115" cy="1484296"/>
          </a:xfrm>
          <a:prstGeom prst="rect">
            <a:avLst/>
          </a:prstGeom>
          <a:ln>
            <a:noFill/>
          </a:ln>
          <a:effectLst>
            <a:outerShdw blurRad="190500" algn="tl" rotWithShape="0">
              <a:srgbClr val="000000">
                <a:alpha val="70000"/>
              </a:srgbClr>
            </a:outerShdw>
          </a:effectLst>
        </p:spPr>
      </p:pic>
      <p:sp>
        <p:nvSpPr>
          <p:cNvPr id="10" name="Rectangle 9"/>
          <p:cNvSpPr/>
          <p:nvPr/>
        </p:nvSpPr>
        <p:spPr>
          <a:xfrm>
            <a:off x="-9144" y="4539996"/>
            <a:ext cx="9153144"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14" name="Rectangle 13">
            <a:extLst>
              <a:ext uri="{FF2B5EF4-FFF2-40B4-BE49-F238E27FC236}">
                <a16:creationId xmlns:a16="http://schemas.microsoft.com/office/drawing/2014/main" id="{9EAF619C-E4AF-5C4C-825A-1D1C76FC51C3}"/>
              </a:ext>
            </a:extLst>
          </p:cNvPr>
          <p:cNvSpPr/>
          <p:nvPr userDrawn="1"/>
        </p:nvSpPr>
        <p:spPr>
          <a:xfrm>
            <a:off x="-9144" y="5035362"/>
            <a:ext cx="9153144" cy="108138"/>
          </a:xfrm>
          <a:prstGeom prst="rect">
            <a:avLst/>
          </a:prstGeom>
          <a:solidFill>
            <a:srgbClr val="C3B525"/>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cxnSp>
        <p:nvCxnSpPr>
          <p:cNvPr id="18" name="Straight Connector 17">
            <a:extLst>
              <a:ext uri="{FF2B5EF4-FFF2-40B4-BE49-F238E27FC236}">
                <a16:creationId xmlns:a16="http://schemas.microsoft.com/office/drawing/2014/main" id="{D3D325A7-0F30-7345-90C5-33E0A89BEFA9}"/>
              </a:ext>
            </a:extLst>
          </p:cNvPr>
          <p:cNvCxnSpPr>
            <a:cxnSpLocks/>
          </p:cNvCxnSpPr>
          <p:nvPr userDrawn="1"/>
        </p:nvCxnSpPr>
        <p:spPr>
          <a:xfrm>
            <a:off x="6172200" y="1988449"/>
            <a:ext cx="0" cy="2466776"/>
          </a:xfrm>
          <a:prstGeom prst="line">
            <a:avLst/>
          </a:prstGeom>
          <a:ln w="38100">
            <a:solidFill>
              <a:srgbClr val="8BAEA2"/>
            </a:solidFill>
          </a:ln>
          <a:effectLst/>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00FD76E4-0A87-0841-8A2F-F8F0E77F1157}"/>
              </a:ext>
            </a:extLst>
          </p:cNvPr>
          <p:cNvSpPr>
            <a:spLocks noGrp="1"/>
          </p:cNvSpPr>
          <p:nvPr>
            <p:ph sz="quarter" idx="10" hasCustomPrompt="1"/>
          </p:nvPr>
        </p:nvSpPr>
        <p:spPr>
          <a:xfrm>
            <a:off x="244369" y="2000252"/>
            <a:ext cx="5771311" cy="1485901"/>
          </a:xfrm>
        </p:spPr>
        <p:txBody>
          <a:bodyPr>
            <a:normAutofit/>
          </a:bodyPr>
          <a:lstStyle>
            <a:lvl1pPr marL="0" indent="0" algn="ctr">
              <a:buNone/>
              <a:defRPr sz="2531" b="1" i="0">
                <a:solidFill>
                  <a:srgbClr val="04487E"/>
                </a:solidFill>
                <a:effectLst>
                  <a:outerShdw blurRad="38100" dist="38100" dir="2700000" algn="tl">
                    <a:srgbClr val="000000">
                      <a:alpha val="43137"/>
                    </a:srgbClr>
                  </a:outerShdw>
                </a:effectLst>
                <a:latin typeface="Franklin Gothic Demi" panose="020B0603020102020204" pitchFamily="34" charset="0"/>
              </a:defRPr>
            </a:lvl1pPr>
          </a:lstStyle>
          <a:p>
            <a:pPr lvl="0"/>
            <a:r>
              <a:rPr lang="en-US" dirty="0"/>
              <a:t>Title</a:t>
            </a:r>
          </a:p>
        </p:txBody>
      </p:sp>
      <p:sp>
        <p:nvSpPr>
          <p:cNvPr id="25" name="Content Placeholder 21">
            <a:extLst>
              <a:ext uri="{FF2B5EF4-FFF2-40B4-BE49-F238E27FC236}">
                <a16:creationId xmlns:a16="http://schemas.microsoft.com/office/drawing/2014/main" id="{C3AD99C9-F472-1B45-8104-B71A93F2EEC7}"/>
              </a:ext>
            </a:extLst>
          </p:cNvPr>
          <p:cNvSpPr>
            <a:spLocks noGrp="1"/>
          </p:cNvSpPr>
          <p:nvPr>
            <p:ph sz="quarter" idx="11" hasCustomPrompt="1"/>
          </p:nvPr>
        </p:nvSpPr>
        <p:spPr>
          <a:xfrm>
            <a:off x="244367" y="3566161"/>
            <a:ext cx="5771303" cy="900866"/>
          </a:xfrm>
        </p:spPr>
        <p:txBody>
          <a:bodyPr>
            <a:normAutofit/>
          </a:bodyPr>
          <a:lstStyle>
            <a:lvl1pPr marL="0" indent="0" algn="l">
              <a:buNone/>
              <a:defRPr sz="1125" b="1" i="0">
                <a:solidFill>
                  <a:srgbClr val="04487E"/>
                </a:solidFill>
                <a:effectLst/>
                <a:latin typeface="Franklin Gothic Book" panose="020B0503020102020204" pitchFamily="34" charset="0"/>
              </a:defRPr>
            </a:lvl1pPr>
          </a:lstStyle>
          <a:p>
            <a:pPr lvl="0"/>
            <a:r>
              <a:rPr lang="en-US" dirty="0"/>
              <a:t>Presented by:</a:t>
            </a:r>
          </a:p>
        </p:txBody>
      </p:sp>
      <p:pic>
        <p:nvPicPr>
          <p:cNvPr id="15" name="Picture 14" descr="A person standing posing for the camera&#10;&#10;Description automatically generated">
            <a:extLst>
              <a:ext uri="{FF2B5EF4-FFF2-40B4-BE49-F238E27FC236}">
                <a16:creationId xmlns:a16="http://schemas.microsoft.com/office/drawing/2014/main" id="{74C4C8CB-CCF1-0542-B14D-4580DB677D2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t="-519" r="-30165"/>
          <a:stretch/>
        </p:blipFill>
        <p:spPr>
          <a:xfrm>
            <a:off x="6324053" y="1988449"/>
            <a:ext cx="2346433" cy="246677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53101141"/>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7_Presentation">
    <p:bg>
      <p:bgRef idx="1001">
        <a:schemeClr val="bg1"/>
      </p:bgRef>
    </p:bg>
    <p:spTree>
      <p:nvGrpSpPr>
        <p:cNvPr id="1" name=""/>
        <p:cNvGrpSpPr/>
        <p:nvPr/>
      </p:nvGrpSpPr>
      <p:grpSpPr>
        <a:xfrm>
          <a:off x="0" y="0"/>
          <a:ext cx="0" cy="0"/>
          <a:chOff x="0" y="0"/>
          <a:chExt cx="0" cy="0"/>
        </a:xfrm>
      </p:grpSpPr>
      <p:pic>
        <p:nvPicPr>
          <p:cNvPr id="11" name="Picture 10" descr="A picture containing logo&#10;&#10;Description automatically generated">
            <a:extLst>
              <a:ext uri="{FF2B5EF4-FFF2-40B4-BE49-F238E27FC236}">
                <a16:creationId xmlns:a16="http://schemas.microsoft.com/office/drawing/2014/main" id="{BF61D296-9074-9449-9163-EF02D5E03CC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267" y="-11084"/>
            <a:ext cx="9280468" cy="4640234"/>
          </a:xfrm>
          <a:prstGeom prst="rect">
            <a:avLst/>
          </a:prstGeom>
        </p:spPr>
      </p:pic>
      <p:pic>
        <p:nvPicPr>
          <p:cNvPr id="12" name="Picture 11" descr="A blue and white logo&#10;&#10;Description automatically generated with low confidence">
            <a:extLst>
              <a:ext uri="{FF2B5EF4-FFF2-40B4-BE49-F238E27FC236}">
                <a16:creationId xmlns:a16="http://schemas.microsoft.com/office/drawing/2014/main" id="{918AFC97-2AD2-1F4F-B299-348928140D4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165871" y="280025"/>
            <a:ext cx="4803115" cy="1484296"/>
          </a:xfrm>
          <a:prstGeom prst="rect">
            <a:avLst/>
          </a:prstGeom>
          <a:ln>
            <a:noFill/>
          </a:ln>
          <a:effectLst>
            <a:outerShdw blurRad="190500" algn="tl" rotWithShape="0">
              <a:srgbClr val="000000">
                <a:alpha val="70000"/>
              </a:srgbClr>
            </a:outerShdw>
          </a:effectLst>
        </p:spPr>
      </p:pic>
      <p:sp>
        <p:nvSpPr>
          <p:cNvPr id="10" name="Rectangle 9"/>
          <p:cNvSpPr/>
          <p:nvPr/>
        </p:nvSpPr>
        <p:spPr>
          <a:xfrm>
            <a:off x="-9144" y="4539996"/>
            <a:ext cx="9153144"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14" name="Rectangle 13">
            <a:extLst>
              <a:ext uri="{FF2B5EF4-FFF2-40B4-BE49-F238E27FC236}">
                <a16:creationId xmlns:a16="http://schemas.microsoft.com/office/drawing/2014/main" id="{9EAF619C-E4AF-5C4C-825A-1D1C76FC51C3}"/>
              </a:ext>
            </a:extLst>
          </p:cNvPr>
          <p:cNvSpPr/>
          <p:nvPr userDrawn="1"/>
        </p:nvSpPr>
        <p:spPr>
          <a:xfrm>
            <a:off x="-9144" y="5035362"/>
            <a:ext cx="9153144" cy="108138"/>
          </a:xfrm>
          <a:prstGeom prst="rect">
            <a:avLst/>
          </a:prstGeom>
          <a:solidFill>
            <a:srgbClr val="C3B525"/>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cxnSp>
        <p:nvCxnSpPr>
          <p:cNvPr id="18" name="Straight Connector 17">
            <a:extLst>
              <a:ext uri="{FF2B5EF4-FFF2-40B4-BE49-F238E27FC236}">
                <a16:creationId xmlns:a16="http://schemas.microsoft.com/office/drawing/2014/main" id="{D3D325A7-0F30-7345-90C5-33E0A89BEFA9}"/>
              </a:ext>
            </a:extLst>
          </p:cNvPr>
          <p:cNvCxnSpPr>
            <a:cxnSpLocks/>
          </p:cNvCxnSpPr>
          <p:nvPr userDrawn="1"/>
        </p:nvCxnSpPr>
        <p:spPr>
          <a:xfrm>
            <a:off x="6172200" y="1988449"/>
            <a:ext cx="0" cy="2466776"/>
          </a:xfrm>
          <a:prstGeom prst="line">
            <a:avLst/>
          </a:prstGeom>
          <a:ln w="38100">
            <a:solidFill>
              <a:srgbClr val="8BAEA2"/>
            </a:solidFill>
          </a:ln>
          <a:effectLst/>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00FD76E4-0A87-0841-8A2F-F8F0E77F1157}"/>
              </a:ext>
            </a:extLst>
          </p:cNvPr>
          <p:cNvSpPr>
            <a:spLocks noGrp="1"/>
          </p:cNvSpPr>
          <p:nvPr>
            <p:ph sz="quarter" idx="10" hasCustomPrompt="1"/>
          </p:nvPr>
        </p:nvSpPr>
        <p:spPr>
          <a:xfrm>
            <a:off x="244369" y="2000252"/>
            <a:ext cx="5771311" cy="1485901"/>
          </a:xfrm>
        </p:spPr>
        <p:txBody>
          <a:bodyPr>
            <a:normAutofit/>
          </a:bodyPr>
          <a:lstStyle>
            <a:lvl1pPr marL="0" indent="0" algn="ctr">
              <a:buNone/>
              <a:defRPr sz="2531" b="1" i="0">
                <a:solidFill>
                  <a:srgbClr val="04487E"/>
                </a:solidFill>
                <a:effectLst>
                  <a:outerShdw blurRad="38100" dist="38100" dir="2700000" algn="tl">
                    <a:srgbClr val="000000">
                      <a:alpha val="43137"/>
                    </a:srgbClr>
                  </a:outerShdw>
                </a:effectLst>
                <a:latin typeface="Franklin Gothic Demi" panose="020B0603020102020204" pitchFamily="34" charset="0"/>
              </a:defRPr>
            </a:lvl1pPr>
          </a:lstStyle>
          <a:p>
            <a:pPr lvl="0"/>
            <a:r>
              <a:rPr lang="en-US" dirty="0"/>
              <a:t>Title</a:t>
            </a:r>
          </a:p>
        </p:txBody>
      </p:sp>
      <p:sp>
        <p:nvSpPr>
          <p:cNvPr id="25" name="Content Placeholder 21">
            <a:extLst>
              <a:ext uri="{FF2B5EF4-FFF2-40B4-BE49-F238E27FC236}">
                <a16:creationId xmlns:a16="http://schemas.microsoft.com/office/drawing/2014/main" id="{C3AD99C9-F472-1B45-8104-B71A93F2EEC7}"/>
              </a:ext>
            </a:extLst>
          </p:cNvPr>
          <p:cNvSpPr>
            <a:spLocks noGrp="1"/>
          </p:cNvSpPr>
          <p:nvPr>
            <p:ph sz="quarter" idx="11" hasCustomPrompt="1"/>
          </p:nvPr>
        </p:nvSpPr>
        <p:spPr>
          <a:xfrm>
            <a:off x="244367" y="3566161"/>
            <a:ext cx="5771303" cy="900866"/>
          </a:xfrm>
        </p:spPr>
        <p:txBody>
          <a:bodyPr>
            <a:normAutofit/>
          </a:bodyPr>
          <a:lstStyle>
            <a:lvl1pPr marL="0" indent="0" algn="l">
              <a:buNone/>
              <a:defRPr sz="1125" b="1" i="0">
                <a:solidFill>
                  <a:srgbClr val="04487E"/>
                </a:solidFill>
                <a:effectLst/>
                <a:latin typeface="Franklin Gothic Book" panose="020B0503020102020204" pitchFamily="34" charset="0"/>
              </a:defRPr>
            </a:lvl1pPr>
          </a:lstStyle>
          <a:p>
            <a:pPr lvl="0"/>
            <a:r>
              <a:rPr lang="en-US" dirty="0"/>
              <a:t>Presented by:</a:t>
            </a:r>
          </a:p>
        </p:txBody>
      </p:sp>
      <p:pic>
        <p:nvPicPr>
          <p:cNvPr id="13" name="Picture 12" descr="A person in a white shirt&#10;&#10;Description automatically generated">
            <a:extLst>
              <a:ext uri="{FF2B5EF4-FFF2-40B4-BE49-F238E27FC236}">
                <a16:creationId xmlns:a16="http://schemas.microsoft.com/office/drawing/2014/main" id="{D3027721-0903-614D-90FA-66AFBA0DD13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r="-7286"/>
          <a:stretch/>
        </p:blipFill>
        <p:spPr>
          <a:xfrm>
            <a:off x="6304313" y="1988450"/>
            <a:ext cx="2440732" cy="2466776"/>
          </a:xfrm>
          <a:prstGeom prst="rect">
            <a:avLst/>
          </a:prstGeom>
        </p:spPr>
      </p:pic>
    </p:spTree>
    <p:extLst>
      <p:ext uri="{BB962C8B-B14F-4D97-AF65-F5344CB8AC3E}">
        <p14:creationId xmlns:p14="http://schemas.microsoft.com/office/powerpoint/2010/main" val="1711664665"/>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5_Presentation">
    <p:bg>
      <p:bgRef idx="1001">
        <a:schemeClr val="bg1"/>
      </p:bgRef>
    </p:bg>
    <p:spTree>
      <p:nvGrpSpPr>
        <p:cNvPr id="1" name=""/>
        <p:cNvGrpSpPr/>
        <p:nvPr/>
      </p:nvGrpSpPr>
      <p:grpSpPr>
        <a:xfrm>
          <a:off x="0" y="0"/>
          <a:ext cx="0" cy="0"/>
          <a:chOff x="0" y="0"/>
          <a:chExt cx="0" cy="0"/>
        </a:xfrm>
      </p:grpSpPr>
      <p:pic>
        <p:nvPicPr>
          <p:cNvPr id="11" name="Picture 10" descr="A picture containing logo&#10;&#10;Description automatically generated">
            <a:extLst>
              <a:ext uri="{FF2B5EF4-FFF2-40B4-BE49-F238E27FC236}">
                <a16:creationId xmlns:a16="http://schemas.microsoft.com/office/drawing/2014/main" id="{23DCB573-1705-A74A-9451-3A07FEA8EF9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267" y="-11084"/>
            <a:ext cx="9280468" cy="4640234"/>
          </a:xfrm>
          <a:prstGeom prst="rect">
            <a:avLst/>
          </a:prstGeom>
        </p:spPr>
      </p:pic>
      <p:pic>
        <p:nvPicPr>
          <p:cNvPr id="12" name="Picture 11" descr="A blue and white logo&#10;&#10;Description automatically generated with low confidence">
            <a:extLst>
              <a:ext uri="{FF2B5EF4-FFF2-40B4-BE49-F238E27FC236}">
                <a16:creationId xmlns:a16="http://schemas.microsoft.com/office/drawing/2014/main" id="{78E96A7D-BDBC-6F41-8037-0AFFEF7B75F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165871" y="280025"/>
            <a:ext cx="4803115" cy="1484296"/>
          </a:xfrm>
          <a:prstGeom prst="rect">
            <a:avLst/>
          </a:prstGeom>
          <a:ln>
            <a:noFill/>
          </a:ln>
          <a:effectLst>
            <a:outerShdw blurRad="190500" algn="tl" rotWithShape="0">
              <a:srgbClr val="000000">
                <a:alpha val="70000"/>
              </a:srgbClr>
            </a:outerShdw>
          </a:effectLst>
        </p:spPr>
      </p:pic>
      <p:sp>
        <p:nvSpPr>
          <p:cNvPr id="10" name="Rectangle 9"/>
          <p:cNvSpPr/>
          <p:nvPr/>
        </p:nvSpPr>
        <p:spPr>
          <a:xfrm>
            <a:off x="-9144" y="4539996"/>
            <a:ext cx="9153144"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14" name="Rectangle 13">
            <a:extLst>
              <a:ext uri="{FF2B5EF4-FFF2-40B4-BE49-F238E27FC236}">
                <a16:creationId xmlns:a16="http://schemas.microsoft.com/office/drawing/2014/main" id="{9EAF619C-E4AF-5C4C-825A-1D1C76FC51C3}"/>
              </a:ext>
            </a:extLst>
          </p:cNvPr>
          <p:cNvSpPr/>
          <p:nvPr userDrawn="1"/>
        </p:nvSpPr>
        <p:spPr>
          <a:xfrm>
            <a:off x="-9144" y="5035362"/>
            <a:ext cx="9153144" cy="108138"/>
          </a:xfrm>
          <a:prstGeom prst="rect">
            <a:avLst/>
          </a:prstGeom>
          <a:solidFill>
            <a:srgbClr val="C3B525"/>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cxnSp>
        <p:nvCxnSpPr>
          <p:cNvPr id="18" name="Straight Connector 17">
            <a:extLst>
              <a:ext uri="{FF2B5EF4-FFF2-40B4-BE49-F238E27FC236}">
                <a16:creationId xmlns:a16="http://schemas.microsoft.com/office/drawing/2014/main" id="{D3D325A7-0F30-7345-90C5-33E0A89BEFA9}"/>
              </a:ext>
            </a:extLst>
          </p:cNvPr>
          <p:cNvCxnSpPr>
            <a:cxnSpLocks/>
          </p:cNvCxnSpPr>
          <p:nvPr userDrawn="1"/>
        </p:nvCxnSpPr>
        <p:spPr>
          <a:xfrm>
            <a:off x="6172200" y="1988449"/>
            <a:ext cx="0" cy="2466776"/>
          </a:xfrm>
          <a:prstGeom prst="line">
            <a:avLst/>
          </a:prstGeom>
          <a:ln w="38100">
            <a:solidFill>
              <a:srgbClr val="8BAEA2"/>
            </a:solidFill>
          </a:ln>
          <a:effectLst/>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00FD76E4-0A87-0841-8A2F-F8F0E77F1157}"/>
              </a:ext>
            </a:extLst>
          </p:cNvPr>
          <p:cNvSpPr>
            <a:spLocks noGrp="1"/>
          </p:cNvSpPr>
          <p:nvPr>
            <p:ph sz="quarter" idx="10" hasCustomPrompt="1"/>
          </p:nvPr>
        </p:nvSpPr>
        <p:spPr>
          <a:xfrm>
            <a:off x="244369" y="2000252"/>
            <a:ext cx="5771311" cy="1485901"/>
          </a:xfrm>
        </p:spPr>
        <p:txBody>
          <a:bodyPr>
            <a:normAutofit/>
          </a:bodyPr>
          <a:lstStyle>
            <a:lvl1pPr marL="0" indent="0" algn="ctr">
              <a:buNone/>
              <a:defRPr sz="2531" b="1" i="0">
                <a:solidFill>
                  <a:srgbClr val="04487E"/>
                </a:solidFill>
                <a:effectLst>
                  <a:outerShdw blurRad="38100" dist="38100" dir="2700000" algn="tl">
                    <a:srgbClr val="000000">
                      <a:alpha val="43137"/>
                    </a:srgbClr>
                  </a:outerShdw>
                </a:effectLst>
                <a:latin typeface="Franklin Gothic Demi" panose="020B0603020102020204" pitchFamily="34" charset="0"/>
              </a:defRPr>
            </a:lvl1pPr>
          </a:lstStyle>
          <a:p>
            <a:pPr lvl="0"/>
            <a:r>
              <a:rPr lang="en-US" dirty="0"/>
              <a:t>Title</a:t>
            </a:r>
          </a:p>
        </p:txBody>
      </p:sp>
      <p:sp>
        <p:nvSpPr>
          <p:cNvPr id="25" name="Content Placeholder 21">
            <a:extLst>
              <a:ext uri="{FF2B5EF4-FFF2-40B4-BE49-F238E27FC236}">
                <a16:creationId xmlns:a16="http://schemas.microsoft.com/office/drawing/2014/main" id="{C3AD99C9-F472-1B45-8104-B71A93F2EEC7}"/>
              </a:ext>
            </a:extLst>
          </p:cNvPr>
          <p:cNvSpPr>
            <a:spLocks noGrp="1"/>
          </p:cNvSpPr>
          <p:nvPr>
            <p:ph sz="quarter" idx="11" hasCustomPrompt="1"/>
          </p:nvPr>
        </p:nvSpPr>
        <p:spPr>
          <a:xfrm>
            <a:off x="244367" y="3566161"/>
            <a:ext cx="5771303" cy="900866"/>
          </a:xfrm>
        </p:spPr>
        <p:txBody>
          <a:bodyPr>
            <a:normAutofit/>
          </a:bodyPr>
          <a:lstStyle>
            <a:lvl1pPr marL="0" indent="0" algn="l">
              <a:buNone/>
              <a:defRPr sz="1125" b="1" i="0">
                <a:solidFill>
                  <a:srgbClr val="04487E"/>
                </a:solidFill>
                <a:effectLst/>
                <a:latin typeface="Franklin Gothic Book" panose="020B0503020102020204" pitchFamily="34" charset="0"/>
              </a:defRPr>
            </a:lvl1pPr>
          </a:lstStyle>
          <a:p>
            <a:pPr lvl="0"/>
            <a:r>
              <a:rPr lang="en-US" dirty="0"/>
              <a:t>Presented by:</a:t>
            </a:r>
          </a:p>
        </p:txBody>
      </p:sp>
      <p:pic>
        <p:nvPicPr>
          <p:cNvPr id="13" name="Picture 12" descr="A person standing in front of a brick wall&#10;&#10;Description automatically generated">
            <a:extLst>
              <a:ext uri="{FF2B5EF4-FFF2-40B4-BE49-F238E27FC236}">
                <a16:creationId xmlns:a16="http://schemas.microsoft.com/office/drawing/2014/main" id="{7BD13E6C-150D-2C41-9C33-D721FA9D008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rot="10800000">
            <a:off x="6304064" y="1988449"/>
            <a:ext cx="2001723" cy="2466775"/>
          </a:xfrm>
          <a:prstGeom prst="rect">
            <a:avLst/>
          </a:prstGeom>
        </p:spPr>
      </p:pic>
    </p:spTree>
    <p:extLst>
      <p:ext uri="{BB962C8B-B14F-4D97-AF65-F5344CB8AC3E}">
        <p14:creationId xmlns:p14="http://schemas.microsoft.com/office/powerpoint/2010/main" val="2449481574"/>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4.pn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B15739A-369D-CD49-9266-4C9A661972CE}"/>
              </a:ext>
            </a:extLst>
          </p:cNvPr>
          <p:cNvSpPr/>
          <p:nvPr userDrawn="1"/>
        </p:nvSpPr>
        <p:spPr>
          <a:xfrm>
            <a:off x="0" y="4666977"/>
            <a:ext cx="9153144" cy="412984"/>
          </a:xfrm>
          <a:prstGeom prst="rect">
            <a:avLst/>
          </a:prstGeom>
          <a:solidFill>
            <a:srgbClr val="003C7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20" name="Rectangle 19">
            <a:extLst>
              <a:ext uri="{FF2B5EF4-FFF2-40B4-BE49-F238E27FC236}">
                <a16:creationId xmlns:a16="http://schemas.microsoft.com/office/drawing/2014/main" id="{81500EB0-AD27-004E-892B-74C2A825493A}"/>
              </a:ext>
            </a:extLst>
          </p:cNvPr>
          <p:cNvSpPr/>
          <p:nvPr userDrawn="1"/>
        </p:nvSpPr>
        <p:spPr>
          <a:xfrm>
            <a:off x="-9144" y="5035362"/>
            <a:ext cx="9153144" cy="108138"/>
          </a:xfrm>
          <a:prstGeom prst="rect">
            <a:avLst/>
          </a:prstGeom>
          <a:solidFill>
            <a:srgbClr val="BBA6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pic>
        <p:nvPicPr>
          <p:cNvPr id="16" name="Picture 15">
            <a:extLst>
              <a:ext uri="{FF2B5EF4-FFF2-40B4-BE49-F238E27FC236}">
                <a16:creationId xmlns:a16="http://schemas.microsoft.com/office/drawing/2014/main" id="{82D86C3C-4670-CC49-BB55-3FCC194C52E8}"/>
              </a:ext>
            </a:extLst>
          </p:cNvPr>
          <p:cNvPicPr>
            <a:picLocks noChangeAspect="1"/>
          </p:cNvPicPr>
          <p:nvPr userDrawn="1"/>
        </p:nvPicPr>
        <p:blipFill rotWithShape="1">
          <a:blip r:embed="rId34" cstate="screen">
            <a:extLst>
              <a:ext uri="{28A0092B-C50C-407E-A947-70E740481C1C}">
                <a14:useLocalDpi xmlns:a14="http://schemas.microsoft.com/office/drawing/2010/main"/>
              </a:ext>
            </a:extLst>
          </a:blip>
          <a:srcRect/>
          <a:stretch/>
        </p:blipFill>
        <p:spPr>
          <a:xfrm>
            <a:off x="8763000" y="325757"/>
            <a:ext cx="2180373" cy="4817745"/>
          </a:xfrm>
          <a:prstGeom prst="rect">
            <a:avLst/>
          </a:prstGeom>
        </p:spPr>
      </p:pic>
      <p:sp>
        <p:nvSpPr>
          <p:cNvPr id="22" name="Title Placeholder 21"/>
          <p:cNvSpPr>
            <a:spLocks noGrp="1"/>
          </p:cNvSpPr>
          <p:nvPr>
            <p:ph type="title"/>
          </p:nvPr>
        </p:nvSpPr>
        <p:spPr>
          <a:xfrm>
            <a:off x="609600" y="171450"/>
            <a:ext cx="8153400" cy="742950"/>
          </a:xfrm>
          <a:prstGeom prst="rect">
            <a:avLst/>
          </a:prstGeom>
        </p:spPr>
        <p:txBody>
          <a:bodyPr vert="horz" anchor="ctr">
            <a:normAutofit/>
          </a:bodyPr>
          <a:lstStyle/>
          <a:p>
            <a:r>
              <a:rPr kumimoji="0" lang="en-US"/>
              <a:t>Click to edit Master title style</a:t>
            </a:r>
          </a:p>
        </p:txBody>
      </p:sp>
      <p:sp>
        <p:nvSpPr>
          <p:cNvPr id="13" name="Text Placeholder 12"/>
          <p:cNvSpPr>
            <a:spLocks noGrp="1"/>
          </p:cNvSpPr>
          <p:nvPr>
            <p:ph type="body" idx="1"/>
          </p:nvPr>
        </p:nvSpPr>
        <p:spPr>
          <a:xfrm>
            <a:off x="612648" y="1200150"/>
            <a:ext cx="8153400" cy="3394710"/>
          </a:xfrm>
          <a:prstGeom prst="rect">
            <a:avLst/>
          </a:prstGeom>
        </p:spPr>
        <p:txBody>
          <a:bodyPr vert="horz">
            <a:normAutofit/>
          </a:bodyPr>
          <a:lstStyle/>
          <a:p>
            <a:pPr lvl="0" eaLnBrk="1" latinLnBrk="0" hangingPunct="1"/>
            <a:r>
              <a:rPr kumimoji="0" lang="en-US" dirty="0"/>
              <a:t>Click to edit Master text styles</a:t>
            </a:r>
          </a:p>
          <a:p>
            <a:pPr lvl="1" eaLnBrk="1" latinLnBrk="0" hangingPunct="1"/>
            <a:r>
              <a:rPr kumimoji="0" lang="en-US" dirty="0"/>
              <a:t>Second level</a:t>
            </a:r>
          </a:p>
          <a:p>
            <a:pPr lvl="2" eaLnBrk="1" latinLnBrk="0" hangingPunct="1"/>
            <a:r>
              <a:rPr kumimoji="0" lang="en-US" dirty="0"/>
              <a:t>Third level</a:t>
            </a:r>
          </a:p>
          <a:p>
            <a:pPr lvl="3" eaLnBrk="1" latinLnBrk="0" hangingPunct="1"/>
            <a:r>
              <a:rPr kumimoji="0" lang="en-US" dirty="0"/>
              <a:t>Fourth level</a:t>
            </a:r>
          </a:p>
          <a:p>
            <a:pPr lvl="4" eaLnBrk="1" latinLnBrk="0" hangingPunct="1"/>
            <a:r>
              <a:rPr kumimoji="0" lang="en-US" dirty="0"/>
              <a:t>Fifth level</a:t>
            </a:r>
          </a:p>
        </p:txBody>
      </p:sp>
      <p:sp>
        <p:nvSpPr>
          <p:cNvPr id="14" name="Date Placeholder 13"/>
          <p:cNvSpPr>
            <a:spLocks noGrp="1"/>
          </p:cNvSpPr>
          <p:nvPr>
            <p:ph type="dt" sz="half" idx="2"/>
          </p:nvPr>
        </p:nvSpPr>
        <p:spPr>
          <a:xfrm>
            <a:off x="4724403" y="4698207"/>
            <a:ext cx="4038599" cy="273844"/>
          </a:xfrm>
          <a:prstGeom prst="rect">
            <a:avLst/>
          </a:prstGeom>
        </p:spPr>
        <p:txBody>
          <a:bodyPr vert="horz" anchor="ctr" anchorCtr="0"/>
          <a:lstStyle>
            <a:lvl1pPr algn="l" eaLnBrk="1" latinLnBrk="0" hangingPunct="1">
              <a:defRPr kumimoji="0" sz="788">
                <a:solidFill>
                  <a:schemeClr val="bg1"/>
                </a:solidFill>
                <a:latin typeface="Franklin Gothic Book" panose="020B0503020102020204" pitchFamily="34" charset="0"/>
              </a:defRPr>
            </a:lvl1pPr>
          </a:lstStyle>
          <a:p>
            <a:fld id="{711DEF3C-8AC9-42F2-B1DA-00625D022B5F}" type="datetime1">
              <a:rPr lang="en-US" smtClean="0"/>
              <a:t>5/20/2025</a:t>
            </a:fld>
            <a:endParaRPr lang="en-US" dirty="0"/>
          </a:p>
        </p:txBody>
      </p:sp>
      <p:sp>
        <p:nvSpPr>
          <p:cNvPr id="3" name="Footer Placeholder 2"/>
          <p:cNvSpPr>
            <a:spLocks noGrp="1"/>
          </p:cNvSpPr>
          <p:nvPr>
            <p:ph type="ftr" sz="quarter" idx="3"/>
          </p:nvPr>
        </p:nvSpPr>
        <p:spPr>
          <a:xfrm>
            <a:off x="609601" y="4698061"/>
            <a:ext cx="3819139" cy="273844"/>
          </a:xfrm>
          <a:prstGeom prst="rect">
            <a:avLst/>
          </a:prstGeom>
        </p:spPr>
        <p:txBody>
          <a:bodyPr vert="horz" anchor="ctr"/>
          <a:lstStyle>
            <a:lvl1pPr algn="r" eaLnBrk="1" latinLnBrk="0" hangingPunct="1">
              <a:defRPr kumimoji="0" sz="788">
                <a:solidFill>
                  <a:schemeClr val="bg1"/>
                </a:solidFill>
                <a:latin typeface="Franklin Gothic Book" panose="020B0503020102020204" pitchFamily="34" charset="0"/>
              </a:defRPr>
            </a:lvl1pPr>
          </a:lstStyle>
          <a:p>
            <a:r>
              <a:rPr lang="en-US" dirty="0"/>
              <a:t>Introduction to OSHA</a:t>
            </a:r>
          </a:p>
        </p:txBody>
      </p:sp>
      <p:sp>
        <p:nvSpPr>
          <p:cNvPr id="8" name="Rectangle 7"/>
          <p:cNvSpPr/>
          <p:nvPr/>
        </p:nvSpPr>
        <p:spPr>
          <a:xfrm>
            <a:off x="0" y="960120"/>
            <a:ext cx="533400" cy="171450"/>
          </a:xfrm>
          <a:prstGeom prst="rect">
            <a:avLst/>
          </a:prstGeom>
          <a:solidFill>
            <a:schemeClr val="accent2">
              <a:alpha val="100000"/>
            </a:schemeClr>
          </a:solidFill>
          <a:ln w="50800" cap="rnd" cmpd="dbl" algn="ctr">
            <a:noFill/>
            <a:prstDash val="solid"/>
          </a:ln>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9" name="Rectangle 8"/>
          <p:cNvSpPr/>
          <p:nvPr/>
        </p:nvSpPr>
        <p:spPr>
          <a:xfrm>
            <a:off x="616401" y="961624"/>
            <a:ext cx="8527601" cy="171450"/>
          </a:xfrm>
          <a:prstGeom prst="rect">
            <a:avLst/>
          </a:prstGeom>
          <a:solidFill>
            <a:srgbClr val="003C71"/>
          </a:solidFill>
          <a:ln w="50800" cap="rnd" cmpd="dbl" algn="ctr">
            <a:noFill/>
            <a:prstDash val="solid"/>
          </a:ln>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013" dirty="0"/>
          </a:p>
        </p:txBody>
      </p:sp>
      <p:sp>
        <p:nvSpPr>
          <p:cNvPr id="23" name="Slide Number Placeholder 22"/>
          <p:cNvSpPr>
            <a:spLocks noGrp="1"/>
          </p:cNvSpPr>
          <p:nvPr>
            <p:ph type="sldNum" sz="quarter" idx="4"/>
          </p:nvPr>
        </p:nvSpPr>
        <p:spPr>
          <a:xfrm>
            <a:off x="0" y="954169"/>
            <a:ext cx="533400" cy="183357"/>
          </a:xfrm>
          <a:prstGeom prst="rect">
            <a:avLst/>
          </a:prstGeom>
          <a:solidFill>
            <a:srgbClr val="5B7F95"/>
          </a:solidFill>
        </p:spPr>
        <p:txBody>
          <a:bodyPr vert="horz" anchor="ctr" anchorCtr="0">
            <a:normAutofit/>
          </a:bodyPr>
          <a:lstStyle>
            <a:lvl1pPr algn="ctr" eaLnBrk="1" latinLnBrk="0" hangingPunct="1">
              <a:defRPr kumimoji="0" sz="788" b="1">
                <a:solidFill>
                  <a:srgbClr val="FFFFFF"/>
                </a:solidFill>
              </a:defRPr>
            </a:lvl1pPr>
          </a:lstStyle>
          <a:p>
            <a:fld id="{FD0719FC-123B-4EC9-8450-01894A054EE3}" type="slidenum">
              <a:rPr lang="en-US" smtClean="0"/>
              <a:pPr/>
              <a:t>‹#›</a:t>
            </a:fld>
            <a:endParaRPr lang="en-US" dirty="0"/>
          </a:p>
        </p:txBody>
      </p:sp>
      <p:cxnSp>
        <p:nvCxnSpPr>
          <p:cNvPr id="29" name="Straight Connector 28">
            <a:extLst>
              <a:ext uri="{FF2B5EF4-FFF2-40B4-BE49-F238E27FC236}">
                <a16:creationId xmlns:a16="http://schemas.microsoft.com/office/drawing/2014/main" id="{469B00FC-2CBB-8D43-AE5A-77095B5245DB}"/>
              </a:ext>
            </a:extLst>
          </p:cNvPr>
          <p:cNvCxnSpPr>
            <a:cxnSpLocks/>
          </p:cNvCxnSpPr>
          <p:nvPr userDrawn="1"/>
        </p:nvCxnSpPr>
        <p:spPr>
          <a:xfrm>
            <a:off x="4576572" y="4701552"/>
            <a:ext cx="0" cy="273844"/>
          </a:xfrm>
          <a:prstGeom prst="line">
            <a:avLst/>
          </a:prstGeom>
          <a:ln w="22225">
            <a:solidFill>
              <a:srgbClr val="C3B525"/>
            </a:solidFill>
          </a:ln>
        </p:spPr>
        <p:style>
          <a:lnRef idx="1">
            <a:schemeClr val="accent1"/>
          </a:lnRef>
          <a:fillRef idx="0">
            <a:schemeClr val="accent1"/>
          </a:fillRef>
          <a:effectRef idx="0">
            <a:schemeClr val="accent1"/>
          </a:effectRef>
          <a:fontRef idx="minor">
            <a:schemeClr val="tx1"/>
          </a:fontRef>
        </p:style>
      </p:cxnSp>
      <p:pic>
        <p:nvPicPr>
          <p:cNvPr id="4" name="Picture 3" descr="Icon&#10;&#10;Description automatically generated">
            <a:extLst>
              <a:ext uri="{FF2B5EF4-FFF2-40B4-BE49-F238E27FC236}">
                <a16:creationId xmlns:a16="http://schemas.microsoft.com/office/drawing/2014/main" id="{A7F62C23-177C-6F41-8A8D-C41A08ECF209}"/>
              </a:ext>
            </a:extLst>
          </p:cNvPr>
          <p:cNvPicPr>
            <a:picLocks noChangeAspect="1"/>
          </p:cNvPicPr>
          <p:nvPr userDrawn="1"/>
        </p:nvPicPr>
        <p:blipFill>
          <a:blip r:embed="rId35" cstate="screen">
            <a:extLst>
              <a:ext uri="{28A0092B-C50C-407E-A947-70E740481C1C}">
                <a14:useLocalDpi xmlns:a14="http://schemas.microsoft.com/office/drawing/2010/main"/>
              </a:ext>
            </a:extLst>
          </a:blip>
          <a:stretch>
            <a:fillRect/>
          </a:stretch>
        </p:blipFill>
        <p:spPr>
          <a:xfrm>
            <a:off x="8020050" y="171449"/>
            <a:ext cx="742951" cy="742950"/>
          </a:xfrm>
          <a:prstGeom prst="rect">
            <a:avLst/>
          </a:prstGeom>
        </p:spPr>
      </p:pic>
    </p:spTree>
  </p:cSld>
  <p:clrMap bg1="lt1" tx1="dk1" bg2="lt2" tx2="dk2" accent1="accent1" accent2="accent2" accent3="accent3" accent4="accent4" accent5="accent5" accent6="accent6" hlink="hlink" folHlink="folHlink"/>
  <p:sldLayoutIdLst>
    <p:sldLayoutId id="2147483673" r:id="rId1"/>
    <p:sldLayoutId id="2147483704" r:id="rId2"/>
    <p:sldLayoutId id="2147483689" r:id="rId3"/>
    <p:sldLayoutId id="2147483690" r:id="rId4"/>
    <p:sldLayoutId id="2147483697" r:id="rId5"/>
    <p:sldLayoutId id="2147483696" r:id="rId6"/>
    <p:sldLayoutId id="2147483695" r:id="rId7"/>
    <p:sldLayoutId id="2147483694" r:id="rId8"/>
    <p:sldLayoutId id="2147483692" r:id="rId9"/>
    <p:sldLayoutId id="2147483693" r:id="rId10"/>
    <p:sldLayoutId id="2147483691" r:id="rId11"/>
    <p:sldLayoutId id="2147483663" r:id="rId12"/>
    <p:sldLayoutId id="2147483676" r:id="rId13"/>
    <p:sldLayoutId id="2147483688" r:id="rId14"/>
    <p:sldLayoutId id="2147483700" r:id="rId15"/>
    <p:sldLayoutId id="2147483701" r:id="rId16"/>
    <p:sldLayoutId id="2147483709" r:id="rId17"/>
    <p:sldLayoutId id="2147483705" r:id="rId18"/>
    <p:sldLayoutId id="2147483699" r:id="rId19"/>
    <p:sldLayoutId id="2147483707" r:id="rId20"/>
    <p:sldLayoutId id="2147483708" r:id="rId21"/>
    <p:sldLayoutId id="2147483702" r:id="rId22"/>
    <p:sldLayoutId id="2147483665" r:id="rId23"/>
    <p:sldLayoutId id="2147483687" r:id="rId24"/>
    <p:sldLayoutId id="2147483666" r:id="rId25"/>
    <p:sldLayoutId id="2147483681" r:id="rId26"/>
    <p:sldLayoutId id="2147483667" r:id="rId27"/>
    <p:sldLayoutId id="2147483682" r:id="rId28"/>
    <p:sldLayoutId id="2147483668" r:id="rId29"/>
    <p:sldLayoutId id="2147483680" r:id="rId30"/>
    <p:sldLayoutId id="2147483674" r:id="rId31"/>
    <p:sldLayoutId id="2147483670" r:id="rId32"/>
  </p:sldLayoutIdLst>
  <p:hf hdr="0"/>
  <p:txStyles>
    <p:titleStyle>
      <a:lvl1pPr algn="l" rtl="0" eaLnBrk="1" latinLnBrk="0" hangingPunct="1">
        <a:spcBef>
          <a:spcPct val="0"/>
        </a:spcBef>
        <a:buNone/>
        <a:defRPr kumimoji="0" sz="2475" kern="1200">
          <a:solidFill>
            <a:schemeClr val="tx2"/>
          </a:solidFill>
          <a:latin typeface="+mj-lt"/>
          <a:ea typeface="+mj-ea"/>
          <a:cs typeface="+mj-cs"/>
        </a:defRPr>
      </a:lvl1pPr>
    </p:titleStyle>
    <p:bodyStyle>
      <a:lvl1pPr marL="180023" indent="-180023" algn="l" rtl="0" eaLnBrk="1" latinLnBrk="0" hangingPunct="1">
        <a:spcBef>
          <a:spcPts val="300"/>
        </a:spcBef>
        <a:spcAft>
          <a:spcPts val="300"/>
        </a:spcAft>
        <a:buClr>
          <a:schemeClr val="accent3"/>
        </a:buClr>
        <a:buSzPct val="100000"/>
        <a:buFont typeface="Wingdings" pitchFamily="2" charset="2"/>
        <a:buChar char="§"/>
        <a:defRPr kumimoji="0" sz="1631" kern="1200">
          <a:solidFill>
            <a:schemeClr val="tx1"/>
          </a:solidFill>
          <a:latin typeface="+mn-lt"/>
          <a:ea typeface="+mn-ea"/>
          <a:cs typeface="+mn-cs"/>
        </a:defRPr>
      </a:lvl1pPr>
      <a:lvl2pPr marL="360045" indent="-154305" algn="l" rtl="0" eaLnBrk="1" latinLnBrk="0" hangingPunct="1">
        <a:spcBef>
          <a:spcPts val="300"/>
        </a:spcBef>
        <a:spcAft>
          <a:spcPts val="300"/>
        </a:spcAft>
        <a:buClr>
          <a:schemeClr val="accent1"/>
        </a:buClr>
        <a:buSzPct val="70000"/>
        <a:buFont typeface="Wingdings" pitchFamily="2" charset="2"/>
        <a:buChar char="v"/>
        <a:defRPr kumimoji="0" sz="1463" kern="1200">
          <a:solidFill>
            <a:schemeClr val="tx1"/>
          </a:solidFill>
          <a:latin typeface="+mn-lt"/>
          <a:ea typeface="+mn-ea"/>
          <a:cs typeface="+mn-cs"/>
        </a:defRPr>
      </a:lvl2pPr>
      <a:lvl3pPr marL="514350" indent="-128588" algn="l" rtl="0" eaLnBrk="1" latinLnBrk="0" hangingPunct="1">
        <a:spcBef>
          <a:spcPts val="300"/>
        </a:spcBef>
        <a:spcAft>
          <a:spcPts val="300"/>
        </a:spcAft>
        <a:buClr>
          <a:schemeClr val="accent2"/>
        </a:buClr>
        <a:buSzPct val="75000"/>
        <a:buFont typeface="Wingdings" pitchFamily="2" charset="2"/>
        <a:buChar char="Ø"/>
        <a:defRPr kumimoji="0" sz="1294" kern="1200">
          <a:solidFill>
            <a:schemeClr val="tx1"/>
          </a:solidFill>
          <a:latin typeface="+mn-lt"/>
          <a:ea typeface="+mn-ea"/>
          <a:cs typeface="+mn-cs"/>
        </a:defRPr>
      </a:lvl3pPr>
      <a:lvl4pPr marL="771525" indent="-128588" algn="l" rtl="0" eaLnBrk="1" latinLnBrk="0" hangingPunct="1">
        <a:spcBef>
          <a:spcPts val="300"/>
        </a:spcBef>
        <a:spcAft>
          <a:spcPts val="300"/>
        </a:spcAft>
        <a:buClr>
          <a:schemeClr val="accent3"/>
        </a:buClr>
        <a:buSzPct val="75000"/>
        <a:buFont typeface="Wingdings"/>
        <a:buChar char=""/>
        <a:defRPr kumimoji="0" sz="1125" kern="1200">
          <a:solidFill>
            <a:schemeClr val="tx1"/>
          </a:solidFill>
          <a:latin typeface="+mn-lt"/>
          <a:ea typeface="+mn-ea"/>
          <a:cs typeface="+mn-cs"/>
        </a:defRPr>
      </a:lvl4pPr>
      <a:lvl5pPr marL="1028700" indent="-128588" algn="l" rtl="0" eaLnBrk="1" latinLnBrk="0" hangingPunct="1">
        <a:spcBef>
          <a:spcPts val="300"/>
        </a:spcBef>
        <a:spcAft>
          <a:spcPts val="300"/>
        </a:spcAft>
        <a:buClr>
          <a:schemeClr val="accent4"/>
        </a:buClr>
        <a:buSzPct val="65000"/>
        <a:buFont typeface="Wingdings"/>
        <a:buChar char=""/>
        <a:defRPr kumimoji="0" sz="1125" kern="1200">
          <a:solidFill>
            <a:schemeClr val="tx1"/>
          </a:solidFill>
          <a:latin typeface="+mn-lt"/>
          <a:ea typeface="+mn-ea"/>
          <a:cs typeface="+mn-cs"/>
        </a:defRPr>
      </a:lvl5pPr>
      <a:lvl6pPr marL="1183005" indent="-128588" algn="l" rtl="0" eaLnBrk="1" latinLnBrk="0" hangingPunct="1">
        <a:spcBef>
          <a:spcPct val="20000"/>
        </a:spcBef>
        <a:buClr>
          <a:schemeClr val="accent1"/>
        </a:buClr>
        <a:buFont typeface="Wingdings"/>
        <a:buChar char="§"/>
        <a:defRPr kumimoji="0" sz="1013" kern="1200" baseline="0">
          <a:solidFill>
            <a:schemeClr val="tx1"/>
          </a:solidFill>
          <a:latin typeface="+mn-lt"/>
          <a:ea typeface="+mn-ea"/>
          <a:cs typeface="+mn-cs"/>
        </a:defRPr>
      </a:lvl6pPr>
      <a:lvl7pPr marL="1337310" indent="-128588" algn="l" rtl="0" eaLnBrk="1" latinLnBrk="0" hangingPunct="1">
        <a:spcBef>
          <a:spcPct val="20000"/>
        </a:spcBef>
        <a:buClr>
          <a:schemeClr val="accent2"/>
        </a:buClr>
        <a:buFont typeface="Wingdings"/>
        <a:buChar char="§"/>
        <a:defRPr kumimoji="0" sz="1013" kern="1200" baseline="0">
          <a:solidFill>
            <a:schemeClr val="tx1"/>
          </a:solidFill>
          <a:latin typeface="+mn-lt"/>
          <a:ea typeface="+mn-ea"/>
          <a:cs typeface="+mn-cs"/>
        </a:defRPr>
      </a:lvl7pPr>
      <a:lvl8pPr marL="1491615" indent="-128588" algn="l" rtl="0" eaLnBrk="1" latinLnBrk="0" hangingPunct="1">
        <a:spcBef>
          <a:spcPct val="20000"/>
        </a:spcBef>
        <a:buClr>
          <a:schemeClr val="accent3"/>
        </a:buClr>
        <a:buFont typeface="Wingdings"/>
        <a:buChar char="§"/>
        <a:defRPr kumimoji="0" sz="1013" kern="1200" baseline="0">
          <a:solidFill>
            <a:schemeClr val="tx1"/>
          </a:solidFill>
          <a:latin typeface="+mn-lt"/>
          <a:ea typeface="+mn-ea"/>
          <a:cs typeface="+mn-cs"/>
        </a:defRPr>
      </a:lvl8pPr>
      <a:lvl9pPr marL="1645920" indent="-128588" algn="l" rtl="0" eaLnBrk="1" latinLnBrk="0" hangingPunct="1">
        <a:spcBef>
          <a:spcPct val="20000"/>
        </a:spcBef>
        <a:buClr>
          <a:schemeClr val="accent4"/>
        </a:buClr>
        <a:buFont typeface="Wingdings"/>
        <a:buChar char="§"/>
        <a:defRPr kumimoji="0" sz="1013"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57175" algn="l" rtl="0" eaLnBrk="1" latinLnBrk="0" hangingPunct="1">
        <a:defRPr kumimoji="0" kern="1200">
          <a:solidFill>
            <a:schemeClr val="tx1"/>
          </a:solidFill>
          <a:latin typeface="+mn-lt"/>
          <a:ea typeface="+mn-ea"/>
          <a:cs typeface="+mn-cs"/>
        </a:defRPr>
      </a:lvl2pPr>
      <a:lvl3pPr marL="514350" algn="l" rtl="0" eaLnBrk="1" latinLnBrk="0" hangingPunct="1">
        <a:defRPr kumimoji="0" kern="1200">
          <a:solidFill>
            <a:schemeClr val="tx1"/>
          </a:solidFill>
          <a:latin typeface="+mn-lt"/>
          <a:ea typeface="+mn-ea"/>
          <a:cs typeface="+mn-cs"/>
        </a:defRPr>
      </a:lvl3pPr>
      <a:lvl4pPr marL="771525" algn="l" rtl="0" eaLnBrk="1" latinLnBrk="0" hangingPunct="1">
        <a:defRPr kumimoji="0" kern="1200">
          <a:solidFill>
            <a:schemeClr val="tx1"/>
          </a:solidFill>
          <a:latin typeface="+mn-lt"/>
          <a:ea typeface="+mn-ea"/>
          <a:cs typeface="+mn-cs"/>
        </a:defRPr>
      </a:lvl4pPr>
      <a:lvl5pPr marL="1028700" algn="l" rtl="0" eaLnBrk="1" latinLnBrk="0" hangingPunct="1">
        <a:defRPr kumimoji="0" kern="1200">
          <a:solidFill>
            <a:schemeClr val="tx1"/>
          </a:solidFill>
          <a:latin typeface="+mn-lt"/>
          <a:ea typeface="+mn-ea"/>
          <a:cs typeface="+mn-cs"/>
        </a:defRPr>
      </a:lvl5pPr>
      <a:lvl6pPr marL="1285875" algn="l" rtl="0" eaLnBrk="1" latinLnBrk="0" hangingPunct="1">
        <a:defRPr kumimoji="0" kern="1200">
          <a:solidFill>
            <a:schemeClr val="tx1"/>
          </a:solidFill>
          <a:latin typeface="+mn-lt"/>
          <a:ea typeface="+mn-ea"/>
          <a:cs typeface="+mn-cs"/>
        </a:defRPr>
      </a:lvl6pPr>
      <a:lvl7pPr marL="1543050" algn="l" rtl="0" eaLnBrk="1" latinLnBrk="0" hangingPunct="1">
        <a:defRPr kumimoji="0" kern="1200">
          <a:solidFill>
            <a:schemeClr val="tx1"/>
          </a:solidFill>
          <a:latin typeface="+mn-lt"/>
          <a:ea typeface="+mn-ea"/>
          <a:cs typeface="+mn-cs"/>
        </a:defRPr>
      </a:lvl7pPr>
      <a:lvl8pPr marL="1800225" algn="l" rtl="0" eaLnBrk="1" latinLnBrk="0" hangingPunct="1">
        <a:defRPr kumimoji="0" kern="1200">
          <a:solidFill>
            <a:schemeClr val="tx1"/>
          </a:solidFill>
          <a:latin typeface="+mn-lt"/>
          <a:ea typeface="+mn-ea"/>
          <a:cs typeface="+mn-cs"/>
        </a:defRPr>
      </a:lvl8pPr>
      <a:lvl9pPr marL="20574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audio" Target="../media/audio1.wav"/><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hyperlink" Target="https://owl.excelsior.edu/educator-resources/owl-across-disciplines/owl-across-the-disciplines-grammar-and-usage/"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37.gif"/></Relationships>
</file>

<file path=ppt/slides/_rels/slide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hyperlink" Target="https://owl.excelsior.edu/educator-resources/owl-across-disciplines/owl-across-the-disciplines-grammar-and-usage/"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image" Target="../media/image42.gif"/><Relationship Id="rId5" Type="http://schemas.openxmlformats.org/officeDocument/2006/relationships/image" Target="../media/image41.gif"/><Relationship Id="rId4" Type="http://schemas.openxmlformats.org/officeDocument/2006/relationships/image" Target="../media/image40.gif"/></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image" Target="../media/image45.gif"/><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45.gif"/></Relationships>
</file>

<file path=ppt/slides/_rels/slide2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jpeg"/></Relationships>
</file>

<file path=ppt/slides/_rels/slide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7.xml"/><Relationship Id="rId1" Type="http://schemas.openxmlformats.org/officeDocument/2006/relationships/slideLayout" Target="../slideLayouts/slideLayout16.xml"/><Relationship Id="rId5" Type="http://schemas.openxmlformats.org/officeDocument/2006/relationships/image" Target="../media/image56.gif"/><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24.jpeg"/></Relationships>
</file>

<file path=ppt/slides/_rels/slide40.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5.xml"/><Relationship Id="rId1" Type="http://schemas.openxmlformats.org/officeDocument/2006/relationships/slideLayout" Target="../slideLayouts/slideLayout17.xml"/><Relationship Id="rId4" Type="http://schemas.openxmlformats.org/officeDocument/2006/relationships/hyperlink" Target="https://owl.excelsior.edu/educator-resources/owl-across-disciplines/owl-across-the-disciplines-grammar-and-usage/" TargetMode="Externa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hyperlink" Target="https://www.osha.gov/pls/imis/establishment.html" TargetMode="External"/><Relationship Id="rId2" Type="http://schemas.openxmlformats.org/officeDocument/2006/relationships/image" Target="../media/image65.png"/><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E5833EC-CCEE-D145-A0C5-492EF2D6E792}"/>
              </a:ext>
            </a:extLst>
          </p:cNvPr>
          <p:cNvSpPr>
            <a:spLocks noGrp="1"/>
          </p:cNvSpPr>
          <p:nvPr>
            <p:ph sz="quarter" idx="10"/>
          </p:nvPr>
        </p:nvSpPr>
        <p:spPr/>
        <p:txBody>
          <a:bodyPr/>
          <a:lstStyle/>
          <a:p>
            <a:endParaRPr lang="en-US" dirty="0"/>
          </a:p>
          <a:p>
            <a:r>
              <a:rPr lang="en-US" dirty="0"/>
              <a:t>Knock </a:t>
            </a:r>
            <a:r>
              <a:rPr lang="en-US" dirty="0" err="1"/>
              <a:t>Knock</a:t>
            </a:r>
            <a:r>
              <a:rPr lang="en-US" dirty="0"/>
              <a:t>… VOSH is Here!  What’s Next?</a:t>
            </a:r>
          </a:p>
        </p:txBody>
      </p:sp>
      <p:sp>
        <p:nvSpPr>
          <p:cNvPr id="3" name="Content Placeholder 2">
            <a:extLst>
              <a:ext uri="{FF2B5EF4-FFF2-40B4-BE49-F238E27FC236}">
                <a16:creationId xmlns:a16="http://schemas.microsoft.com/office/drawing/2014/main" id="{FAF72212-D6E0-6A41-91CF-05B804D2412D}"/>
              </a:ext>
            </a:extLst>
          </p:cNvPr>
          <p:cNvSpPr>
            <a:spLocks noGrp="1"/>
          </p:cNvSpPr>
          <p:nvPr>
            <p:ph sz="quarter" idx="11"/>
          </p:nvPr>
        </p:nvSpPr>
        <p:spPr>
          <a:xfrm>
            <a:off x="5179079" y="2038350"/>
            <a:ext cx="3812519" cy="1904999"/>
          </a:xfrm>
        </p:spPr>
        <p:txBody>
          <a:bodyPr>
            <a:normAutofit/>
          </a:bodyPr>
          <a:lstStyle/>
          <a:p>
            <a:pPr algn="ctr"/>
            <a:endParaRPr lang="en-US" sz="1400" dirty="0"/>
          </a:p>
          <a:p>
            <a:pPr algn="ctr"/>
            <a:r>
              <a:rPr lang="en-US" sz="1400" dirty="0"/>
              <a:t>Presented by:</a:t>
            </a:r>
          </a:p>
          <a:p>
            <a:pPr algn="ctr"/>
            <a:endParaRPr lang="en-US" sz="1400" dirty="0"/>
          </a:p>
          <a:p>
            <a:pPr algn="ctr"/>
            <a:r>
              <a:rPr lang="en-US" sz="1400" dirty="0"/>
              <a:t>Eddie Shelton, M.S.</a:t>
            </a:r>
          </a:p>
          <a:p>
            <a:pPr algn="ctr"/>
            <a:r>
              <a:rPr lang="en-US" sz="1400" dirty="0"/>
              <a:t>Safety Specialist</a:t>
            </a:r>
          </a:p>
        </p:txBody>
      </p:sp>
    </p:spTree>
    <p:extLst>
      <p:ext uri="{BB962C8B-B14F-4D97-AF65-F5344CB8AC3E}">
        <p14:creationId xmlns:p14="http://schemas.microsoft.com/office/powerpoint/2010/main" val="2926150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7F2EC-B817-4F36-A626-F5E727DEED7A}"/>
              </a:ext>
            </a:extLst>
          </p:cNvPr>
          <p:cNvSpPr>
            <a:spLocks noGrp="1"/>
          </p:cNvSpPr>
          <p:nvPr>
            <p:ph type="title"/>
          </p:nvPr>
        </p:nvSpPr>
        <p:spPr/>
        <p:txBody>
          <a:bodyPr/>
          <a:lstStyle/>
          <a:p>
            <a:r>
              <a:rPr lang="en-US" dirty="0"/>
              <a:t>VOSH Vs. Municipalities</a:t>
            </a:r>
          </a:p>
        </p:txBody>
      </p:sp>
      <p:sp>
        <p:nvSpPr>
          <p:cNvPr id="3" name="Slide Number Placeholder 2">
            <a:extLst>
              <a:ext uri="{FF2B5EF4-FFF2-40B4-BE49-F238E27FC236}">
                <a16:creationId xmlns:a16="http://schemas.microsoft.com/office/drawing/2014/main" id="{0B55FF39-1CA2-4327-B866-9299F3AF4A91}"/>
              </a:ext>
            </a:extLst>
          </p:cNvPr>
          <p:cNvSpPr>
            <a:spLocks noGrp="1"/>
          </p:cNvSpPr>
          <p:nvPr>
            <p:ph type="sldNum" sz="quarter" idx="12"/>
          </p:nvPr>
        </p:nvSpPr>
        <p:spPr/>
        <p:txBody>
          <a:bodyPr>
            <a:normAutofit fontScale="85000" lnSpcReduction="20000"/>
          </a:bodyPr>
          <a:lstStyle/>
          <a:p>
            <a:fld id="{FD0719FC-123B-4EC9-8450-01894A054EE3}" type="slidenum">
              <a:rPr lang="en-US" smtClean="0"/>
              <a:pPr/>
              <a:t>10</a:t>
            </a:fld>
            <a:endParaRPr lang="en-US"/>
          </a:p>
        </p:txBody>
      </p:sp>
      <p:sp>
        <p:nvSpPr>
          <p:cNvPr id="5" name="Date Placeholder 4">
            <a:extLst>
              <a:ext uri="{FF2B5EF4-FFF2-40B4-BE49-F238E27FC236}">
                <a16:creationId xmlns:a16="http://schemas.microsoft.com/office/drawing/2014/main" id="{4940186D-D3E0-4745-96D6-6155CE6D2323}"/>
              </a:ext>
            </a:extLst>
          </p:cNvPr>
          <p:cNvSpPr>
            <a:spLocks noGrp="1"/>
          </p:cNvSpPr>
          <p:nvPr>
            <p:ph type="dt" sz="half" idx="2"/>
          </p:nvPr>
        </p:nvSpPr>
        <p:spPr/>
        <p:txBody>
          <a:bodyPr/>
          <a:lstStyle/>
          <a:p>
            <a:fld id="{1CA233EB-0F6E-2349-ACB2-59612CDCF530}" type="datetime1">
              <a:rPr lang="en-US" smtClean="0"/>
              <a:pPr/>
              <a:t>5/20/2025</a:t>
            </a:fld>
            <a:endParaRPr lang="en-US" dirty="0"/>
          </a:p>
        </p:txBody>
      </p:sp>
      <p:sp>
        <p:nvSpPr>
          <p:cNvPr id="6" name="Footer Placeholder 5">
            <a:extLst>
              <a:ext uri="{FF2B5EF4-FFF2-40B4-BE49-F238E27FC236}">
                <a16:creationId xmlns:a16="http://schemas.microsoft.com/office/drawing/2014/main" id="{A6DF6178-2A03-45B2-9C4D-8335BBAF3C7A}"/>
              </a:ext>
            </a:extLst>
          </p:cNvPr>
          <p:cNvSpPr>
            <a:spLocks noGrp="1"/>
          </p:cNvSpPr>
          <p:nvPr>
            <p:ph type="ftr" sz="quarter" idx="3"/>
          </p:nvPr>
        </p:nvSpPr>
        <p:spPr/>
        <p:txBody>
          <a:bodyPr/>
          <a:lstStyle/>
          <a:p>
            <a:r>
              <a:rPr lang="en-US" dirty="0"/>
              <a:t>Knock </a:t>
            </a:r>
            <a:r>
              <a:rPr lang="en-US" dirty="0" err="1"/>
              <a:t>Knock</a:t>
            </a:r>
            <a:r>
              <a:rPr lang="en-US" dirty="0"/>
              <a:t>… VOSH is Here!</a:t>
            </a:r>
          </a:p>
        </p:txBody>
      </p:sp>
      <p:pic>
        <p:nvPicPr>
          <p:cNvPr id="7" name="Picture 6">
            <a:extLst>
              <a:ext uri="{FF2B5EF4-FFF2-40B4-BE49-F238E27FC236}">
                <a16:creationId xmlns:a16="http://schemas.microsoft.com/office/drawing/2014/main" id="{D5098169-13A0-293C-86A2-8A5AE5B18D09}"/>
              </a:ext>
            </a:extLst>
          </p:cNvPr>
          <p:cNvPicPr>
            <a:picLocks noChangeAspect="1"/>
          </p:cNvPicPr>
          <p:nvPr/>
        </p:nvPicPr>
        <p:blipFill>
          <a:blip r:embed="rId2"/>
          <a:stretch>
            <a:fillRect/>
          </a:stretch>
        </p:blipFill>
        <p:spPr>
          <a:xfrm>
            <a:off x="47008" y="1243357"/>
            <a:ext cx="7039591" cy="3319002"/>
          </a:xfrm>
          <a:prstGeom prst="rect">
            <a:avLst/>
          </a:prstGeom>
        </p:spPr>
      </p:pic>
      <p:sp>
        <p:nvSpPr>
          <p:cNvPr id="8" name="Arrow: Left 7">
            <a:extLst>
              <a:ext uri="{FF2B5EF4-FFF2-40B4-BE49-F238E27FC236}">
                <a16:creationId xmlns:a16="http://schemas.microsoft.com/office/drawing/2014/main" id="{309FC1B7-446B-560A-04C5-03F05F43205F}"/>
              </a:ext>
            </a:extLst>
          </p:cNvPr>
          <p:cNvSpPr/>
          <p:nvPr/>
        </p:nvSpPr>
        <p:spPr>
          <a:xfrm>
            <a:off x="3267460" y="2270760"/>
            <a:ext cx="1304540" cy="3048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0037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7F2EC-B817-4F36-A626-F5E727DEED7A}"/>
              </a:ext>
            </a:extLst>
          </p:cNvPr>
          <p:cNvSpPr>
            <a:spLocks noGrp="1"/>
          </p:cNvSpPr>
          <p:nvPr>
            <p:ph type="title"/>
          </p:nvPr>
        </p:nvSpPr>
        <p:spPr/>
        <p:txBody>
          <a:bodyPr/>
          <a:lstStyle/>
          <a:p>
            <a:r>
              <a:rPr lang="en-US" dirty="0"/>
              <a:t>VOSH Vs. Municipalities</a:t>
            </a:r>
          </a:p>
        </p:txBody>
      </p:sp>
      <p:sp>
        <p:nvSpPr>
          <p:cNvPr id="3" name="Slide Number Placeholder 2">
            <a:extLst>
              <a:ext uri="{FF2B5EF4-FFF2-40B4-BE49-F238E27FC236}">
                <a16:creationId xmlns:a16="http://schemas.microsoft.com/office/drawing/2014/main" id="{0B55FF39-1CA2-4327-B866-9299F3AF4A91}"/>
              </a:ext>
            </a:extLst>
          </p:cNvPr>
          <p:cNvSpPr>
            <a:spLocks noGrp="1"/>
          </p:cNvSpPr>
          <p:nvPr>
            <p:ph type="sldNum" sz="quarter" idx="12"/>
          </p:nvPr>
        </p:nvSpPr>
        <p:spPr/>
        <p:txBody>
          <a:bodyPr>
            <a:normAutofit fontScale="85000" lnSpcReduction="20000"/>
          </a:bodyPr>
          <a:lstStyle/>
          <a:p>
            <a:fld id="{FD0719FC-123B-4EC9-8450-01894A054EE3}" type="slidenum">
              <a:rPr lang="en-US" smtClean="0"/>
              <a:pPr/>
              <a:t>11</a:t>
            </a:fld>
            <a:endParaRPr lang="en-US"/>
          </a:p>
        </p:txBody>
      </p:sp>
      <p:sp>
        <p:nvSpPr>
          <p:cNvPr id="5" name="Date Placeholder 4">
            <a:extLst>
              <a:ext uri="{FF2B5EF4-FFF2-40B4-BE49-F238E27FC236}">
                <a16:creationId xmlns:a16="http://schemas.microsoft.com/office/drawing/2014/main" id="{4940186D-D3E0-4745-96D6-6155CE6D2323}"/>
              </a:ext>
            </a:extLst>
          </p:cNvPr>
          <p:cNvSpPr>
            <a:spLocks noGrp="1"/>
          </p:cNvSpPr>
          <p:nvPr>
            <p:ph type="dt" sz="half" idx="2"/>
          </p:nvPr>
        </p:nvSpPr>
        <p:spPr/>
        <p:txBody>
          <a:bodyPr/>
          <a:lstStyle/>
          <a:p>
            <a:fld id="{1CA233EB-0F6E-2349-ACB2-59612CDCF530}" type="datetime1">
              <a:rPr lang="en-US" smtClean="0"/>
              <a:pPr/>
              <a:t>5/20/2025</a:t>
            </a:fld>
            <a:endParaRPr lang="en-US" dirty="0"/>
          </a:p>
        </p:txBody>
      </p:sp>
      <p:sp>
        <p:nvSpPr>
          <p:cNvPr id="6" name="Footer Placeholder 5">
            <a:extLst>
              <a:ext uri="{FF2B5EF4-FFF2-40B4-BE49-F238E27FC236}">
                <a16:creationId xmlns:a16="http://schemas.microsoft.com/office/drawing/2014/main" id="{A6DF6178-2A03-45B2-9C4D-8335BBAF3C7A}"/>
              </a:ext>
            </a:extLst>
          </p:cNvPr>
          <p:cNvSpPr>
            <a:spLocks noGrp="1"/>
          </p:cNvSpPr>
          <p:nvPr>
            <p:ph type="ftr" sz="quarter" idx="3"/>
          </p:nvPr>
        </p:nvSpPr>
        <p:spPr/>
        <p:txBody>
          <a:bodyPr/>
          <a:lstStyle/>
          <a:p>
            <a:r>
              <a:rPr lang="en-US" dirty="0"/>
              <a:t>Knock </a:t>
            </a:r>
            <a:r>
              <a:rPr lang="en-US" dirty="0" err="1"/>
              <a:t>Knock</a:t>
            </a:r>
            <a:r>
              <a:rPr lang="en-US" dirty="0"/>
              <a:t>… VOSH is Here!</a:t>
            </a:r>
          </a:p>
        </p:txBody>
      </p:sp>
      <p:pic>
        <p:nvPicPr>
          <p:cNvPr id="9" name="Picture 8">
            <a:extLst>
              <a:ext uri="{FF2B5EF4-FFF2-40B4-BE49-F238E27FC236}">
                <a16:creationId xmlns:a16="http://schemas.microsoft.com/office/drawing/2014/main" id="{3E2B0DE4-9582-C73E-D1EF-1EED47C49F72}"/>
              </a:ext>
            </a:extLst>
          </p:cNvPr>
          <p:cNvPicPr>
            <a:picLocks noChangeAspect="1"/>
          </p:cNvPicPr>
          <p:nvPr/>
        </p:nvPicPr>
        <p:blipFill>
          <a:blip r:embed="rId2"/>
          <a:stretch>
            <a:fillRect/>
          </a:stretch>
        </p:blipFill>
        <p:spPr>
          <a:xfrm>
            <a:off x="152400" y="1168774"/>
            <a:ext cx="5221705" cy="3752413"/>
          </a:xfrm>
          <a:prstGeom prst="rect">
            <a:avLst/>
          </a:prstGeom>
        </p:spPr>
      </p:pic>
    </p:spTree>
    <p:extLst>
      <p:ext uri="{BB962C8B-B14F-4D97-AF65-F5344CB8AC3E}">
        <p14:creationId xmlns:p14="http://schemas.microsoft.com/office/powerpoint/2010/main" val="30993078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7F2EC-B817-4F36-A626-F5E727DEED7A}"/>
              </a:ext>
            </a:extLst>
          </p:cNvPr>
          <p:cNvSpPr>
            <a:spLocks noGrp="1"/>
          </p:cNvSpPr>
          <p:nvPr>
            <p:ph type="title"/>
          </p:nvPr>
        </p:nvSpPr>
        <p:spPr/>
        <p:txBody>
          <a:bodyPr/>
          <a:lstStyle/>
          <a:p>
            <a:r>
              <a:rPr lang="en-US" dirty="0"/>
              <a:t>VOSH Vs. Municipalities</a:t>
            </a:r>
          </a:p>
        </p:txBody>
      </p:sp>
      <p:sp>
        <p:nvSpPr>
          <p:cNvPr id="3" name="Slide Number Placeholder 2">
            <a:extLst>
              <a:ext uri="{FF2B5EF4-FFF2-40B4-BE49-F238E27FC236}">
                <a16:creationId xmlns:a16="http://schemas.microsoft.com/office/drawing/2014/main" id="{0B55FF39-1CA2-4327-B866-9299F3AF4A91}"/>
              </a:ext>
            </a:extLst>
          </p:cNvPr>
          <p:cNvSpPr>
            <a:spLocks noGrp="1"/>
          </p:cNvSpPr>
          <p:nvPr>
            <p:ph type="sldNum" sz="quarter" idx="12"/>
          </p:nvPr>
        </p:nvSpPr>
        <p:spPr/>
        <p:txBody>
          <a:bodyPr>
            <a:normAutofit fontScale="85000" lnSpcReduction="20000"/>
          </a:bodyPr>
          <a:lstStyle/>
          <a:p>
            <a:fld id="{FD0719FC-123B-4EC9-8450-01894A054EE3}" type="slidenum">
              <a:rPr lang="en-US" smtClean="0"/>
              <a:pPr/>
              <a:t>12</a:t>
            </a:fld>
            <a:endParaRPr lang="en-US"/>
          </a:p>
        </p:txBody>
      </p:sp>
      <p:sp>
        <p:nvSpPr>
          <p:cNvPr id="5" name="Date Placeholder 4">
            <a:extLst>
              <a:ext uri="{FF2B5EF4-FFF2-40B4-BE49-F238E27FC236}">
                <a16:creationId xmlns:a16="http://schemas.microsoft.com/office/drawing/2014/main" id="{4940186D-D3E0-4745-96D6-6155CE6D2323}"/>
              </a:ext>
            </a:extLst>
          </p:cNvPr>
          <p:cNvSpPr>
            <a:spLocks noGrp="1"/>
          </p:cNvSpPr>
          <p:nvPr>
            <p:ph type="dt" sz="half" idx="2"/>
          </p:nvPr>
        </p:nvSpPr>
        <p:spPr/>
        <p:txBody>
          <a:bodyPr/>
          <a:lstStyle/>
          <a:p>
            <a:fld id="{1CA233EB-0F6E-2349-ACB2-59612CDCF530}" type="datetime1">
              <a:rPr lang="en-US" smtClean="0"/>
              <a:pPr/>
              <a:t>5/20/2025</a:t>
            </a:fld>
            <a:endParaRPr lang="en-US" dirty="0"/>
          </a:p>
        </p:txBody>
      </p:sp>
      <p:sp>
        <p:nvSpPr>
          <p:cNvPr id="6" name="Footer Placeholder 5">
            <a:extLst>
              <a:ext uri="{FF2B5EF4-FFF2-40B4-BE49-F238E27FC236}">
                <a16:creationId xmlns:a16="http://schemas.microsoft.com/office/drawing/2014/main" id="{A6DF6178-2A03-45B2-9C4D-8335BBAF3C7A}"/>
              </a:ext>
            </a:extLst>
          </p:cNvPr>
          <p:cNvSpPr>
            <a:spLocks noGrp="1"/>
          </p:cNvSpPr>
          <p:nvPr>
            <p:ph type="ftr" sz="quarter" idx="3"/>
          </p:nvPr>
        </p:nvSpPr>
        <p:spPr/>
        <p:txBody>
          <a:bodyPr/>
          <a:lstStyle/>
          <a:p>
            <a:r>
              <a:rPr lang="en-US" dirty="0"/>
              <a:t>Knock </a:t>
            </a:r>
            <a:r>
              <a:rPr lang="en-US" dirty="0" err="1"/>
              <a:t>Knock</a:t>
            </a:r>
            <a:r>
              <a:rPr lang="en-US" dirty="0"/>
              <a:t>… VOSH is Here!</a:t>
            </a:r>
          </a:p>
        </p:txBody>
      </p:sp>
      <p:sp>
        <p:nvSpPr>
          <p:cNvPr id="11" name="Content Placeholder 1">
            <a:extLst>
              <a:ext uri="{FF2B5EF4-FFF2-40B4-BE49-F238E27FC236}">
                <a16:creationId xmlns:a16="http://schemas.microsoft.com/office/drawing/2014/main" id="{71314B22-BFEE-4F30-9AFA-B67BBFA87ECB}"/>
              </a:ext>
            </a:extLst>
          </p:cNvPr>
          <p:cNvSpPr txBox="1">
            <a:spLocks/>
          </p:cNvSpPr>
          <p:nvPr/>
        </p:nvSpPr>
        <p:spPr>
          <a:xfrm>
            <a:off x="1602486" y="1200150"/>
            <a:ext cx="5769864" cy="2343150"/>
          </a:xfrm>
          <a:prstGeom prst="rect">
            <a:avLst/>
          </a:prstGeom>
        </p:spPr>
        <p:txBody>
          <a:bodyPr vert="horz">
            <a:normAutofit fontScale="92500" lnSpcReduction="20000"/>
          </a:bodyPr>
          <a:lstStyle>
            <a:lvl1pPr marL="320040" indent="-320040" algn="l" rtl="0" eaLnBrk="1" latinLnBrk="0" hangingPunct="1">
              <a:spcBef>
                <a:spcPts val="400"/>
              </a:spcBef>
              <a:spcAft>
                <a:spcPts val="400"/>
              </a:spcAft>
              <a:buClr>
                <a:schemeClr val="accent3"/>
              </a:buClr>
              <a:buSzPct val="100000"/>
              <a:buFont typeface="Wingdings" pitchFamily="2" charset="2"/>
              <a:buChar char="§"/>
              <a:defRPr kumimoji="0" sz="2400" kern="1200">
                <a:solidFill>
                  <a:schemeClr val="tx1"/>
                </a:solidFill>
                <a:latin typeface="+mn-lt"/>
                <a:ea typeface="+mn-ea"/>
                <a:cs typeface="+mn-cs"/>
              </a:defRPr>
            </a:lvl1pPr>
            <a:lvl2pPr marL="640080" indent="-274320" algn="l" rtl="0" eaLnBrk="1" latinLnBrk="0" hangingPunct="1">
              <a:spcBef>
                <a:spcPts val="400"/>
              </a:spcBef>
              <a:spcAft>
                <a:spcPts val="400"/>
              </a:spcAft>
              <a:buClr>
                <a:schemeClr val="accent1"/>
              </a:buClr>
              <a:buSzPct val="70000"/>
              <a:buFont typeface="Wingdings" pitchFamily="2" charset="2"/>
              <a:buChar char="v"/>
              <a:defRPr kumimoji="0" sz="2200" kern="1200">
                <a:solidFill>
                  <a:schemeClr val="tx1"/>
                </a:solidFill>
                <a:latin typeface="+mn-lt"/>
                <a:ea typeface="+mn-ea"/>
                <a:cs typeface="+mn-cs"/>
              </a:defRPr>
            </a:lvl2pPr>
            <a:lvl3pPr marL="914400" indent="-228600" algn="l" rtl="0" eaLnBrk="1" latinLnBrk="0" hangingPunct="1">
              <a:spcBef>
                <a:spcPts val="400"/>
              </a:spcBef>
              <a:spcAft>
                <a:spcPts val="400"/>
              </a:spcAft>
              <a:buClr>
                <a:schemeClr val="accent2"/>
              </a:buClr>
              <a:buSzPct val="75000"/>
              <a:buFont typeface="Wingdings" pitchFamily="2" charset="2"/>
              <a:buChar char="Ø"/>
              <a:defRPr kumimoji="0" sz="2000" kern="1200">
                <a:solidFill>
                  <a:schemeClr val="tx1"/>
                </a:solidFill>
                <a:latin typeface="+mn-lt"/>
                <a:ea typeface="+mn-ea"/>
                <a:cs typeface="+mn-cs"/>
              </a:defRPr>
            </a:lvl3pPr>
            <a:lvl4pPr marL="1371600" indent="-228600" algn="l" rtl="0" eaLnBrk="1" latinLnBrk="0" hangingPunct="1">
              <a:spcBef>
                <a:spcPts val="400"/>
              </a:spcBef>
              <a:spcAft>
                <a:spcPts val="400"/>
              </a:spcAft>
              <a:buClr>
                <a:schemeClr val="accent3"/>
              </a:buClr>
              <a:buSzPct val="75000"/>
              <a:buFont typeface="Wingdings"/>
              <a:buChar char=""/>
              <a:defRPr kumimoji="0" sz="1800" kern="1200">
                <a:solidFill>
                  <a:schemeClr val="tx1"/>
                </a:solidFill>
                <a:latin typeface="+mn-lt"/>
                <a:ea typeface="+mn-ea"/>
                <a:cs typeface="+mn-cs"/>
              </a:defRPr>
            </a:lvl4pPr>
            <a:lvl5pPr marL="1828800" indent="-228600" algn="l" rtl="0" eaLnBrk="1" latinLnBrk="0" hangingPunct="1">
              <a:spcBef>
                <a:spcPts val="400"/>
              </a:spcBef>
              <a:spcAft>
                <a:spcPts val="400"/>
              </a:spcAft>
              <a:buClr>
                <a:schemeClr val="accent4"/>
              </a:buClr>
              <a:buSzPct val="65000"/>
              <a:buFont typeface="Wingdings"/>
              <a:buChar char=""/>
              <a:defRPr kumimoji="0" sz="16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800" dirty="0"/>
              <a:t>Since December 1, 2018 VOSH can cite local government organizations:</a:t>
            </a:r>
          </a:p>
          <a:p>
            <a:pPr lvl="1"/>
            <a:r>
              <a:rPr lang="en-US" sz="1650" b="1" dirty="0"/>
              <a:t>Willful or Repeat Penalties- $161,323</a:t>
            </a:r>
            <a:r>
              <a:rPr lang="en-US" sz="1650" dirty="0"/>
              <a:t>per each individual violation. Willful penalties are when the employer is aware or willfully neglect of an unsafe work practice</a:t>
            </a:r>
          </a:p>
          <a:p>
            <a:pPr lvl="1"/>
            <a:r>
              <a:rPr lang="en-US" sz="1650" b="1" dirty="0"/>
              <a:t>Serious Penalties- $15,850 </a:t>
            </a:r>
            <a:r>
              <a:rPr lang="en-US" sz="1650" dirty="0"/>
              <a:t>per each violation if it is high gravity (injury or accident occurred and employee experienced serious injury (i.e. death, amputation, broken bone)</a:t>
            </a:r>
            <a:endParaRPr lang="en-US" sz="1650" b="1" dirty="0"/>
          </a:p>
          <a:p>
            <a:pPr lvl="2"/>
            <a:endParaRPr lang="en-US" sz="1500" dirty="0"/>
          </a:p>
          <a:p>
            <a:endParaRPr lang="en-US" sz="1800" dirty="0"/>
          </a:p>
          <a:p>
            <a:endParaRPr lang="en-US" sz="1800" dirty="0"/>
          </a:p>
        </p:txBody>
      </p:sp>
      <p:pic>
        <p:nvPicPr>
          <p:cNvPr id="12" name="Picture 11">
            <a:extLst>
              <a:ext uri="{FF2B5EF4-FFF2-40B4-BE49-F238E27FC236}">
                <a16:creationId xmlns:a16="http://schemas.microsoft.com/office/drawing/2014/main" id="{7A3C70F5-73B3-4849-878D-6D3D90AEC2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85725">
            <a:off x="5440703" y="3028949"/>
            <a:ext cx="1600200" cy="1600200"/>
          </a:xfrm>
          <a:prstGeom prst="rect">
            <a:avLst/>
          </a:prstGeom>
        </p:spPr>
      </p:pic>
      <p:sp>
        <p:nvSpPr>
          <p:cNvPr id="13" name="TextBox 12">
            <a:extLst>
              <a:ext uri="{FF2B5EF4-FFF2-40B4-BE49-F238E27FC236}">
                <a16:creationId xmlns:a16="http://schemas.microsoft.com/office/drawing/2014/main" id="{0F2E6F5F-594D-44F1-A8B7-4CBC540B122D}"/>
              </a:ext>
            </a:extLst>
          </p:cNvPr>
          <p:cNvSpPr txBox="1"/>
          <p:nvPr/>
        </p:nvSpPr>
        <p:spPr>
          <a:xfrm rot="20950713">
            <a:off x="4781071" y="3384785"/>
            <a:ext cx="1425340" cy="738664"/>
          </a:xfrm>
          <a:prstGeom prst="rect">
            <a:avLst/>
          </a:prstGeom>
          <a:noFill/>
        </p:spPr>
        <p:txBody>
          <a:bodyPr wrap="square" rtlCol="0">
            <a:spAutoFit/>
          </a:bodyPr>
          <a:lstStyle/>
          <a:p>
            <a:pPr algn="ctr"/>
            <a:r>
              <a:rPr lang="en-US" sz="2100" dirty="0">
                <a:solidFill>
                  <a:srgbClr val="FF0000"/>
                </a:solidFill>
                <a:latin typeface="Stencil" panose="040409050D0802020404" pitchFamily="82" charset="0"/>
              </a:rPr>
              <a:t>PENALTY</a:t>
            </a:r>
          </a:p>
          <a:p>
            <a:pPr algn="ctr"/>
            <a:r>
              <a:rPr lang="en-US" sz="2100" dirty="0">
                <a:solidFill>
                  <a:srgbClr val="FF0000"/>
                </a:solidFill>
                <a:latin typeface="Stencil" panose="040409050D0802020404" pitchFamily="82" charset="0"/>
              </a:rPr>
              <a:t>NOTICE</a:t>
            </a:r>
          </a:p>
        </p:txBody>
      </p:sp>
    </p:spTree>
    <p:extLst>
      <p:ext uri="{BB962C8B-B14F-4D97-AF65-F5344CB8AC3E}">
        <p14:creationId xmlns:p14="http://schemas.microsoft.com/office/powerpoint/2010/main" val="2007605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5F016F-4D63-31D1-D6C5-85936345AE23}"/>
              </a:ext>
            </a:extLst>
          </p:cNvPr>
          <p:cNvSpPr>
            <a:spLocks noGrp="1"/>
          </p:cNvSpPr>
          <p:nvPr>
            <p:ph sz="quarter" idx="1"/>
          </p:nvPr>
        </p:nvSpPr>
        <p:spPr/>
        <p:txBody>
          <a:bodyPr/>
          <a:lstStyle/>
          <a:p>
            <a:r>
              <a:rPr lang="en-US" dirty="0"/>
              <a:t>How do penalties work for local gov’t?</a:t>
            </a:r>
          </a:p>
        </p:txBody>
      </p:sp>
      <p:sp>
        <p:nvSpPr>
          <p:cNvPr id="3" name="Content Placeholder 2">
            <a:extLst>
              <a:ext uri="{FF2B5EF4-FFF2-40B4-BE49-F238E27FC236}">
                <a16:creationId xmlns:a16="http://schemas.microsoft.com/office/drawing/2014/main" id="{705C824C-CFC1-899A-DCB5-3827A0201FCD}"/>
              </a:ext>
            </a:extLst>
          </p:cNvPr>
          <p:cNvSpPr>
            <a:spLocks noGrp="1"/>
          </p:cNvSpPr>
          <p:nvPr>
            <p:ph sz="quarter" idx="18"/>
          </p:nvPr>
        </p:nvSpPr>
        <p:spPr>
          <a:xfrm>
            <a:off x="3135942" y="2714629"/>
            <a:ext cx="5596580" cy="2066922"/>
          </a:xfrm>
        </p:spPr>
        <p:txBody>
          <a:bodyPr/>
          <a:lstStyle/>
          <a:p>
            <a:r>
              <a:rPr lang="en-US" dirty="0"/>
              <a:t>Willful/Repeat</a:t>
            </a:r>
            <a:r>
              <a:rPr lang="en-US"/>
              <a:t>:   </a:t>
            </a:r>
            <a:r>
              <a:rPr lang="en-US" sz="1200" b="1"/>
              <a:t>$161,323</a:t>
            </a:r>
            <a:endParaRPr lang="en-US" dirty="0"/>
          </a:p>
        </p:txBody>
      </p:sp>
      <p:sp>
        <p:nvSpPr>
          <p:cNvPr id="4" name="Content Placeholder 3">
            <a:extLst>
              <a:ext uri="{FF2B5EF4-FFF2-40B4-BE49-F238E27FC236}">
                <a16:creationId xmlns:a16="http://schemas.microsoft.com/office/drawing/2014/main" id="{29265451-B740-F77F-BD55-AC160471DA64}"/>
              </a:ext>
            </a:extLst>
          </p:cNvPr>
          <p:cNvSpPr>
            <a:spLocks noGrp="1"/>
          </p:cNvSpPr>
          <p:nvPr>
            <p:ph sz="quarter" idx="19"/>
          </p:nvPr>
        </p:nvSpPr>
        <p:spPr/>
        <p:txBody>
          <a:bodyPr/>
          <a:lstStyle/>
          <a:p>
            <a:r>
              <a:rPr lang="en-US" dirty="0"/>
              <a:t>Serious</a:t>
            </a:r>
          </a:p>
        </p:txBody>
      </p:sp>
      <p:pic>
        <p:nvPicPr>
          <p:cNvPr id="5" name="Picture 4">
            <a:extLst>
              <a:ext uri="{FF2B5EF4-FFF2-40B4-BE49-F238E27FC236}">
                <a16:creationId xmlns:a16="http://schemas.microsoft.com/office/drawing/2014/main" id="{936ED5C6-2780-A553-B351-BE4F026C16CB}"/>
              </a:ext>
            </a:extLst>
          </p:cNvPr>
          <p:cNvPicPr>
            <a:picLocks noChangeAspect="1"/>
          </p:cNvPicPr>
          <p:nvPr/>
        </p:nvPicPr>
        <p:blipFill>
          <a:blip r:embed="rId2"/>
          <a:stretch>
            <a:fillRect/>
          </a:stretch>
        </p:blipFill>
        <p:spPr>
          <a:xfrm>
            <a:off x="4191000" y="438150"/>
            <a:ext cx="4752975" cy="2352675"/>
          </a:xfrm>
          <a:prstGeom prst="rect">
            <a:avLst/>
          </a:prstGeom>
        </p:spPr>
      </p:pic>
      <p:sp>
        <p:nvSpPr>
          <p:cNvPr id="6" name="Rectangle 5">
            <a:extLst>
              <a:ext uri="{FF2B5EF4-FFF2-40B4-BE49-F238E27FC236}">
                <a16:creationId xmlns:a16="http://schemas.microsoft.com/office/drawing/2014/main" id="{8BF11F63-E817-7FF2-EF59-96D0350F4371}"/>
              </a:ext>
            </a:extLst>
          </p:cNvPr>
          <p:cNvSpPr/>
          <p:nvPr/>
        </p:nvSpPr>
        <p:spPr>
          <a:xfrm>
            <a:off x="4572000" y="1123950"/>
            <a:ext cx="4114800" cy="22860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1493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93709F-1040-CB41-9E5C-B8924065CDB3}"/>
              </a:ext>
            </a:extLst>
          </p:cNvPr>
          <p:cNvSpPr>
            <a:spLocks noGrp="1"/>
          </p:cNvSpPr>
          <p:nvPr>
            <p:ph sz="quarter" idx="1"/>
          </p:nvPr>
        </p:nvSpPr>
        <p:spPr/>
        <p:txBody>
          <a:bodyPr/>
          <a:lstStyle/>
          <a:p>
            <a:r>
              <a:rPr lang="en-US" sz="1800" dirty="0">
                <a:effectLst/>
                <a:latin typeface="Franklin Gothic Book" panose="020B0503020102020204" pitchFamily="34" charset="0"/>
                <a:ea typeface="Calibri" panose="020F0502020204030204" pitchFamily="34" charset="0"/>
              </a:rPr>
              <a:t>What are the most common ways OSHA could wind up at your worksite?</a:t>
            </a:r>
            <a:endParaRPr lang="en-US" sz="1800" dirty="0">
              <a:effectLst/>
              <a:latin typeface="Calibri" panose="020F0502020204030204" pitchFamily="34" charset="0"/>
              <a:ea typeface="Calibri" panose="020F0502020204030204" pitchFamily="34" charset="0"/>
            </a:endParaRPr>
          </a:p>
          <a:p>
            <a:r>
              <a:rPr lang="en-US" dirty="0"/>
              <a:t> </a:t>
            </a:r>
          </a:p>
        </p:txBody>
      </p:sp>
      <p:sp>
        <p:nvSpPr>
          <p:cNvPr id="4" name="Content Placeholder 3">
            <a:extLst>
              <a:ext uri="{FF2B5EF4-FFF2-40B4-BE49-F238E27FC236}">
                <a16:creationId xmlns:a16="http://schemas.microsoft.com/office/drawing/2014/main" id="{417F8934-09E8-4A0A-A5D7-69F2DC7E3F85}"/>
              </a:ext>
            </a:extLst>
          </p:cNvPr>
          <p:cNvSpPr>
            <a:spLocks noGrp="1"/>
          </p:cNvSpPr>
          <p:nvPr>
            <p:ph sz="quarter" idx="18"/>
          </p:nvPr>
        </p:nvSpPr>
        <p:spPr/>
        <p:txBody>
          <a:bodyPr/>
          <a:lstStyle/>
          <a:p>
            <a:endParaRPr lang="en-US"/>
          </a:p>
        </p:txBody>
      </p:sp>
      <p:pic>
        <p:nvPicPr>
          <p:cNvPr id="7" name="Content Placeholder 10" descr="Icon&#10;&#10;Description automatically generated">
            <a:extLst>
              <a:ext uri="{FF2B5EF4-FFF2-40B4-BE49-F238E27FC236}">
                <a16:creationId xmlns:a16="http://schemas.microsoft.com/office/drawing/2014/main" id="{4CF1EAAB-A7FA-4D3C-B86E-260ACF9BA6D8}"/>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191000" y="1276350"/>
            <a:ext cx="3157540" cy="3157540"/>
          </a:xfrm>
          <a:prstGeom prst="rect">
            <a:avLst/>
          </a:prstGeom>
          <a:solidFill>
            <a:schemeClr val="bg1"/>
          </a:solidFill>
        </p:spPr>
      </p:pic>
      <p:sp>
        <p:nvSpPr>
          <p:cNvPr id="9" name="Content Placeholder 8">
            <a:extLst>
              <a:ext uri="{FF2B5EF4-FFF2-40B4-BE49-F238E27FC236}">
                <a16:creationId xmlns:a16="http://schemas.microsoft.com/office/drawing/2014/main" id="{12AD2903-1B99-4574-96DA-8FB9840828D2}"/>
              </a:ext>
            </a:extLst>
          </p:cNvPr>
          <p:cNvSpPr>
            <a:spLocks noGrp="1"/>
          </p:cNvSpPr>
          <p:nvPr>
            <p:ph sz="quarter" idx="19"/>
          </p:nvPr>
        </p:nvSpPr>
        <p:spPr/>
        <p:txBody>
          <a:bodyPr/>
          <a:lstStyle/>
          <a:p>
            <a:endParaRPr lang="en-US"/>
          </a:p>
        </p:txBody>
      </p:sp>
    </p:spTree>
    <p:extLst>
      <p:ext uri="{BB962C8B-B14F-4D97-AF65-F5344CB8AC3E}">
        <p14:creationId xmlns:p14="http://schemas.microsoft.com/office/powerpoint/2010/main" val="19297410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8C03E-2E4D-D84E-8349-AC481E105805}"/>
              </a:ext>
            </a:extLst>
          </p:cNvPr>
          <p:cNvSpPr>
            <a:spLocks noGrp="1"/>
          </p:cNvSpPr>
          <p:nvPr>
            <p:ph type="title"/>
          </p:nvPr>
        </p:nvSpPr>
        <p:spPr/>
        <p:txBody>
          <a:bodyPr/>
          <a:lstStyle/>
          <a:p>
            <a:r>
              <a:rPr lang="en-US" dirty="0"/>
              <a:t>What Triggers an Inspection?</a:t>
            </a:r>
          </a:p>
        </p:txBody>
      </p:sp>
      <p:sp>
        <p:nvSpPr>
          <p:cNvPr id="3" name="Slide Number Placeholder 2">
            <a:extLst>
              <a:ext uri="{FF2B5EF4-FFF2-40B4-BE49-F238E27FC236}">
                <a16:creationId xmlns:a16="http://schemas.microsoft.com/office/drawing/2014/main" id="{99BDDAD6-12EB-2D4C-94E8-BAC04ED5CDD7}"/>
              </a:ext>
            </a:extLst>
          </p:cNvPr>
          <p:cNvSpPr>
            <a:spLocks noGrp="1"/>
          </p:cNvSpPr>
          <p:nvPr>
            <p:ph type="sldNum" sz="quarter" idx="12"/>
          </p:nvPr>
        </p:nvSpPr>
        <p:spPr/>
        <p:txBody>
          <a:bodyPr>
            <a:normAutofit fontScale="85000" lnSpcReduction="20000"/>
          </a:bodyPr>
          <a:lstStyle/>
          <a:p>
            <a:fld id="{FD0719FC-123B-4EC9-8450-01894A054EE3}" type="slidenum">
              <a:rPr lang="en-US" smtClean="0"/>
              <a:pPr/>
              <a:t>15</a:t>
            </a:fld>
            <a:endParaRPr lang="en-US"/>
          </a:p>
        </p:txBody>
      </p:sp>
      <p:sp>
        <p:nvSpPr>
          <p:cNvPr id="5" name="Date Placeholder 4">
            <a:extLst>
              <a:ext uri="{FF2B5EF4-FFF2-40B4-BE49-F238E27FC236}">
                <a16:creationId xmlns:a16="http://schemas.microsoft.com/office/drawing/2014/main" id="{11FA465E-3192-A243-8BD2-7B12F60BF6F2}"/>
              </a:ext>
            </a:extLst>
          </p:cNvPr>
          <p:cNvSpPr>
            <a:spLocks noGrp="1"/>
          </p:cNvSpPr>
          <p:nvPr>
            <p:ph type="dt" sz="half" idx="2"/>
          </p:nvPr>
        </p:nvSpPr>
        <p:spPr/>
        <p:txBody>
          <a:bodyPr/>
          <a:lstStyle/>
          <a:p>
            <a:fld id="{C46A7804-3A65-E744-9417-CBC048BB180A}" type="datetime1">
              <a:rPr lang="en-US" smtClean="0"/>
              <a:t>5/20/2025</a:t>
            </a:fld>
            <a:endParaRPr lang="en-US" dirty="0"/>
          </a:p>
        </p:txBody>
      </p:sp>
      <p:sp>
        <p:nvSpPr>
          <p:cNvPr id="6" name="Footer Placeholder 5">
            <a:extLst>
              <a:ext uri="{FF2B5EF4-FFF2-40B4-BE49-F238E27FC236}">
                <a16:creationId xmlns:a16="http://schemas.microsoft.com/office/drawing/2014/main" id="{C7F23DD4-2323-D442-B2AF-74D06C0EB325}"/>
              </a:ext>
            </a:extLst>
          </p:cNvPr>
          <p:cNvSpPr>
            <a:spLocks noGrp="1"/>
          </p:cNvSpPr>
          <p:nvPr>
            <p:ph type="ftr" sz="quarter" idx="3"/>
          </p:nvPr>
        </p:nvSpPr>
        <p:spPr/>
        <p:txBody>
          <a:bodyPr/>
          <a:lstStyle/>
          <a:p>
            <a:r>
              <a:rPr lang="en-US" dirty="0"/>
              <a:t>VOSH is Here! What’s Next?</a:t>
            </a:r>
          </a:p>
        </p:txBody>
      </p:sp>
      <p:pic>
        <p:nvPicPr>
          <p:cNvPr id="2052" name="Picture 4" descr="Osha Manual for Medical, Dental and Veterinary Offices">
            <a:extLst>
              <a:ext uri="{FF2B5EF4-FFF2-40B4-BE49-F238E27FC236}">
                <a16:creationId xmlns:a16="http://schemas.microsoft.com/office/drawing/2014/main" id="{121B1780-D8DB-42A1-943F-A91E9D4382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9799" y="1371600"/>
            <a:ext cx="3624402" cy="2828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58743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7F2EC-B817-4F36-A626-F5E727DEED7A}"/>
              </a:ext>
            </a:extLst>
          </p:cNvPr>
          <p:cNvSpPr>
            <a:spLocks noGrp="1"/>
          </p:cNvSpPr>
          <p:nvPr>
            <p:ph type="title"/>
          </p:nvPr>
        </p:nvSpPr>
        <p:spPr/>
        <p:txBody>
          <a:bodyPr/>
          <a:lstStyle/>
          <a:p>
            <a:r>
              <a:rPr lang="en-US" dirty="0"/>
              <a:t>Types of Inspections</a:t>
            </a:r>
          </a:p>
        </p:txBody>
      </p:sp>
      <p:sp>
        <p:nvSpPr>
          <p:cNvPr id="3" name="Slide Number Placeholder 2">
            <a:extLst>
              <a:ext uri="{FF2B5EF4-FFF2-40B4-BE49-F238E27FC236}">
                <a16:creationId xmlns:a16="http://schemas.microsoft.com/office/drawing/2014/main" id="{0B55FF39-1CA2-4327-B866-9299F3AF4A91}"/>
              </a:ext>
            </a:extLst>
          </p:cNvPr>
          <p:cNvSpPr>
            <a:spLocks noGrp="1"/>
          </p:cNvSpPr>
          <p:nvPr>
            <p:ph type="sldNum" sz="quarter" idx="12"/>
          </p:nvPr>
        </p:nvSpPr>
        <p:spPr/>
        <p:txBody>
          <a:bodyPr>
            <a:normAutofit fontScale="85000" lnSpcReduction="20000"/>
          </a:bodyPr>
          <a:lstStyle/>
          <a:p>
            <a:fld id="{FD0719FC-123B-4EC9-8450-01894A054EE3}" type="slidenum">
              <a:rPr lang="en-US" smtClean="0"/>
              <a:pPr/>
              <a:t>16</a:t>
            </a:fld>
            <a:endParaRPr lang="en-US"/>
          </a:p>
        </p:txBody>
      </p:sp>
      <p:sp>
        <p:nvSpPr>
          <p:cNvPr id="4" name="Content Placeholder 3">
            <a:extLst>
              <a:ext uri="{FF2B5EF4-FFF2-40B4-BE49-F238E27FC236}">
                <a16:creationId xmlns:a16="http://schemas.microsoft.com/office/drawing/2014/main" id="{1FBFADEA-776B-4992-BB51-469BD12E1565}"/>
              </a:ext>
            </a:extLst>
          </p:cNvPr>
          <p:cNvSpPr>
            <a:spLocks noGrp="1"/>
          </p:cNvSpPr>
          <p:nvPr>
            <p:ph sz="quarter" idx="1"/>
          </p:nvPr>
        </p:nvSpPr>
        <p:spPr/>
        <p:txBody>
          <a:bodyPr>
            <a:normAutofit/>
          </a:bodyPr>
          <a:lstStyle/>
          <a:p>
            <a:r>
              <a:rPr lang="en-US" dirty="0"/>
              <a:t>Targeted Inspections</a:t>
            </a:r>
          </a:p>
          <a:p>
            <a:pPr lvl="1"/>
            <a:r>
              <a:rPr lang="en-US" dirty="0"/>
              <a:t>Imminent Danger</a:t>
            </a:r>
          </a:p>
          <a:p>
            <a:pPr lvl="1"/>
            <a:r>
              <a:rPr lang="en-US" dirty="0"/>
              <a:t>Fatality</a:t>
            </a:r>
          </a:p>
          <a:p>
            <a:pPr lvl="1"/>
            <a:r>
              <a:rPr lang="en-US" dirty="0"/>
              <a:t>Hospitalization / Amputation / Loss of an Eye</a:t>
            </a:r>
          </a:p>
          <a:p>
            <a:pPr lvl="1"/>
            <a:r>
              <a:rPr lang="en-US" dirty="0"/>
              <a:t>Complaint / Referral (i.e. DEQ)</a:t>
            </a:r>
          </a:p>
          <a:p>
            <a:pPr lvl="1"/>
            <a:r>
              <a:rPr lang="en-US" dirty="0"/>
              <a:t>Emphasis Program</a:t>
            </a:r>
          </a:p>
          <a:p>
            <a:pPr lvl="1"/>
            <a:r>
              <a:rPr lang="en-US" dirty="0"/>
              <a:t>Follow-Up</a:t>
            </a:r>
          </a:p>
          <a:p>
            <a:pPr marL="274320" lvl="1" indent="0">
              <a:buNone/>
            </a:pPr>
            <a:endParaRPr lang="en-US" dirty="0"/>
          </a:p>
          <a:p>
            <a:r>
              <a:rPr lang="en-US" dirty="0"/>
              <a:t>General Inspections</a:t>
            </a:r>
          </a:p>
          <a:p>
            <a:pPr marL="0" indent="0">
              <a:buNone/>
            </a:pPr>
            <a:endParaRPr lang="en-US" dirty="0"/>
          </a:p>
          <a:p>
            <a:endParaRPr lang="en-US" dirty="0"/>
          </a:p>
          <a:p>
            <a:pPr lvl="1"/>
            <a:endParaRPr lang="en-US" dirty="0"/>
          </a:p>
          <a:p>
            <a:endParaRPr lang="en-US" dirty="0"/>
          </a:p>
          <a:p>
            <a:endParaRPr lang="en-US" dirty="0"/>
          </a:p>
          <a:p>
            <a:endParaRPr lang="en-US" dirty="0"/>
          </a:p>
          <a:p>
            <a:endParaRPr lang="en-US" dirty="0"/>
          </a:p>
        </p:txBody>
      </p:sp>
      <p:sp>
        <p:nvSpPr>
          <p:cNvPr id="5" name="Date Placeholder 4">
            <a:extLst>
              <a:ext uri="{FF2B5EF4-FFF2-40B4-BE49-F238E27FC236}">
                <a16:creationId xmlns:a16="http://schemas.microsoft.com/office/drawing/2014/main" id="{4940186D-D3E0-4745-96D6-6155CE6D2323}"/>
              </a:ext>
            </a:extLst>
          </p:cNvPr>
          <p:cNvSpPr>
            <a:spLocks noGrp="1"/>
          </p:cNvSpPr>
          <p:nvPr>
            <p:ph type="dt" sz="half" idx="2"/>
          </p:nvPr>
        </p:nvSpPr>
        <p:spPr/>
        <p:txBody>
          <a:bodyPr/>
          <a:lstStyle/>
          <a:p>
            <a:fld id="{1CA233EB-0F6E-2349-ACB2-59612CDCF530}" type="datetime1">
              <a:rPr lang="en-US" smtClean="0"/>
              <a:pPr/>
              <a:t>5/20/2025</a:t>
            </a:fld>
            <a:endParaRPr lang="en-US" dirty="0"/>
          </a:p>
        </p:txBody>
      </p:sp>
      <p:sp>
        <p:nvSpPr>
          <p:cNvPr id="6" name="Footer Placeholder 5">
            <a:extLst>
              <a:ext uri="{FF2B5EF4-FFF2-40B4-BE49-F238E27FC236}">
                <a16:creationId xmlns:a16="http://schemas.microsoft.com/office/drawing/2014/main" id="{A6DF6178-2A03-45B2-9C4D-8335BBAF3C7A}"/>
              </a:ext>
            </a:extLst>
          </p:cNvPr>
          <p:cNvSpPr>
            <a:spLocks noGrp="1"/>
          </p:cNvSpPr>
          <p:nvPr>
            <p:ph type="ftr" sz="quarter" idx="3"/>
          </p:nvPr>
        </p:nvSpPr>
        <p:spPr/>
        <p:txBody>
          <a:bodyPr/>
          <a:lstStyle/>
          <a:p>
            <a:r>
              <a:rPr lang="en-US" dirty="0"/>
              <a:t>Knock </a:t>
            </a:r>
            <a:r>
              <a:rPr lang="en-US" dirty="0" err="1"/>
              <a:t>Knock</a:t>
            </a:r>
            <a:r>
              <a:rPr lang="en-US" dirty="0"/>
              <a:t>… VOSH is Here!</a:t>
            </a:r>
          </a:p>
        </p:txBody>
      </p:sp>
      <p:sp>
        <p:nvSpPr>
          <p:cNvPr id="7" name="Callout: Line 6">
            <a:extLst>
              <a:ext uri="{FF2B5EF4-FFF2-40B4-BE49-F238E27FC236}">
                <a16:creationId xmlns:a16="http://schemas.microsoft.com/office/drawing/2014/main" id="{E4E61ED7-7EA2-1B61-B145-1A2280FA5479}"/>
              </a:ext>
            </a:extLst>
          </p:cNvPr>
          <p:cNvSpPr/>
          <p:nvPr/>
        </p:nvSpPr>
        <p:spPr>
          <a:xfrm>
            <a:off x="5334000" y="1581150"/>
            <a:ext cx="3307082" cy="2438400"/>
          </a:xfrm>
          <a:prstGeom prst="borderCallout1">
            <a:avLst>
              <a:gd name="adj1" fmla="val 42708"/>
              <a:gd name="adj2" fmla="val -4845"/>
              <a:gd name="adj3" fmla="val 42708"/>
              <a:gd name="adj4" fmla="val -877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ln w="0"/>
                <a:solidFill>
                  <a:schemeClr val="tx1"/>
                </a:solidFill>
                <a:effectLst>
                  <a:outerShdw blurRad="38100" dist="19050" dir="2700000" algn="tl" rotWithShape="0">
                    <a:schemeClr val="dk1">
                      <a:alpha val="40000"/>
                    </a:schemeClr>
                  </a:outerShdw>
                </a:effectLst>
              </a:rPr>
              <a:t>-  Water Treatment</a:t>
            </a:r>
          </a:p>
          <a:p>
            <a:r>
              <a:rPr lang="en-US" sz="1400" dirty="0">
                <a:ln w="0"/>
                <a:solidFill>
                  <a:schemeClr val="tx1"/>
                </a:solidFill>
                <a:effectLst>
                  <a:outerShdw blurRad="38100" dist="19050" dir="2700000" algn="tl" rotWithShape="0">
                    <a:schemeClr val="dk1">
                      <a:alpha val="40000"/>
                    </a:schemeClr>
                  </a:outerShdw>
                </a:effectLst>
              </a:rPr>
              <a:t>-  Wastewater Treatment</a:t>
            </a:r>
          </a:p>
          <a:p>
            <a:r>
              <a:rPr lang="en-US" sz="1400" dirty="0">
                <a:ln w="0"/>
                <a:solidFill>
                  <a:schemeClr val="tx1"/>
                </a:solidFill>
                <a:effectLst>
                  <a:outerShdw blurRad="38100" dist="19050" dir="2700000" algn="tl" rotWithShape="0">
                    <a:schemeClr val="dk1">
                      <a:alpha val="40000"/>
                    </a:schemeClr>
                  </a:outerShdw>
                </a:effectLst>
              </a:rPr>
              <a:t>-  Public Works</a:t>
            </a:r>
          </a:p>
          <a:p>
            <a:pPr marL="285750" indent="-285750">
              <a:buFontTx/>
              <a:buChar char="-"/>
            </a:pPr>
            <a:r>
              <a:rPr lang="en-US" sz="1400" dirty="0">
                <a:ln w="0"/>
                <a:solidFill>
                  <a:schemeClr val="tx1"/>
                </a:solidFill>
                <a:effectLst>
                  <a:outerShdw blurRad="38100" dist="19050" dir="2700000" algn="tl" rotWithShape="0">
                    <a:schemeClr val="dk1">
                      <a:alpha val="40000"/>
                    </a:schemeClr>
                  </a:outerShdw>
                </a:effectLst>
              </a:rPr>
              <a:t>Trenching</a:t>
            </a:r>
          </a:p>
          <a:p>
            <a:pPr marL="285750" indent="-285750">
              <a:buFontTx/>
              <a:buChar char="-"/>
            </a:pPr>
            <a:r>
              <a:rPr lang="en-US" sz="1400" dirty="0">
                <a:ln w="0"/>
                <a:solidFill>
                  <a:schemeClr val="tx1"/>
                </a:solidFill>
                <a:effectLst>
                  <a:outerShdw blurRad="38100" dist="19050" dir="2700000" algn="tl" rotWithShape="0">
                    <a:schemeClr val="dk1">
                      <a:alpha val="40000"/>
                    </a:schemeClr>
                  </a:outerShdw>
                </a:effectLst>
              </a:rPr>
              <a:t>Confined Space</a:t>
            </a:r>
          </a:p>
          <a:p>
            <a:pPr marL="285750" indent="-285750">
              <a:buFontTx/>
              <a:buChar char="-"/>
            </a:pPr>
            <a:r>
              <a:rPr lang="en-US" sz="1400" dirty="0">
                <a:ln w="0"/>
                <a:solidFill>
                  <a:schemeClr val="tx1"/>
                </a:solidFill>
                <a:effectLst>
                  <a:outerShdw blurRad="38100" dist="19050" dir="2700000" algn="tl" rotWithShape="0">
                    <a:schemeClr val="dk1">
                      <a:alpha val="40000"/>
                    </a:schemeClr>
                  </a:outerShdw>
                </a:effectLst>
              </a:rPr>
              <a:t>Silica</a:t>
            </a:r>
          </a:p>
          <a:p>
            <a:pPr marL="285750" indent="-285750">
              <a:buFontTx/>
              <a:buChar char="-"/>
            </a:pPr>
            <a:r>
              <a:rPr lang="en-US" sz="1400" dirty="0">
                <a:ln w="0"/>
                <a:solidFill>
                  <a:schemeClr val="tx1"/>
                </a:solidFill>
                <a:effectLst>
                  <a:outerShdw blurRad="38100" dist="19050" dir="2700000" algn="tl" rotWithShape="0">
                    <a:schemeClr val="dk1">
                      <a:alpha val="40000"/>
                    </a:schemeClr>
                  </a:outerShdw>
                </a:effectLst>
              </a:rPr>
              <a:t>Heat Stress</a:t>
            </a:r>
          </a:p>
          <a:p>
            <a:pPr marL="285750" indent="-285750">
              <a:buFontTx/>
              <a:buChar char="-"/>
            </a:pPr>
            <a:r>
              <a:rPr lang="en-US" sz="1400" dirty="0">
                <a:ln w="0"/>
                <a:solidFill>
                  <a:schemeClr val="tx1"/>
                </a:solidFill>
                <a:effectLst>
                  <a:outerShdw blurRad="38100" dist="19050" dir="2700000" algn="tl" rotWithShape="0">
                    <a:schemeClr val="dk1">
                      <a:alpha val="40000"/>
                    </a:schemeClr>
                  </a:outerShdw>
                </a:effectLst>
              </a:rPr>
              <a:t>Falls </a:t>
            </a:r>
          </a:p>
          <a:p>
            <a:pPr marL="285750" indent="-285750">
              <a:buFontTx/>
              <a:buChar char="-"/>
            </a:pPr>
            <a:r>
              <a:rPr lang="en-US" sz="1400" dirty="0">
                <a:ln w="0"/>
                <a:solidFill>
                  <a:schemeClr val="tx1"/>
                </a:solidFill>
                <a:effectLst>
                  <a:outerShdw blurRad="38100" dist="19050" dir="2700000" algn="tl" rotWithShape="0">
                    <a:schemeClr val="dk1">
                      <a:alpha val="40000"/>
                    </a:schemeClr>
                  </a:outerShdw>
                </a:effectLst>
              </a:rPr>
              <a:t>Chainsaw Use</a:t>
            </a:r>
          </a:p>
        </p:txBody>
      </p:sp>
    </p:spTree>
    <p:extLst>
      <p:ext uri="{BB962C8B-B14F-4D97-AF65-F5344CB8AC3E}">
        <p14:creationId xmlns:p14="http://schemas.microsoft.com/office/powerpoint/2010/main" val="24362078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2AC2E2-1A71-42C2-8308-17BE6F1F2D7B}"/>
              </a:ext>
            </a:extLst>
          </p:cNvPr>
          <p:cNvSpPr>
            <a:spLocks noGrp="1"/>
          </p:cNvSpPr>
          <p:nvPr>
            <p:ph sz="quarter" idx="1"/>
          </p:nvPr>
        </p:nvSpPr>
        <p:spPr/>
        <p:txBody>
          <a:bodyPr/>
          <a:lstStyle/>
          <a:p>
            <a:r>
              <a:rPr lang="en-US" dirty="0"/>
              <a:t>VOSH is here for anything other than a general inspection…</a:t>
            </a:r>
          </a:p>
          <a:p>
            <a:endParaRPr lang="en-US" dirty="0"/>
          </a:p>
        </p:txBody>
      </p:sp>
      <p:pic>
        <p:nvPicPr>
          <p:cNvPr id="3074" name="Picture 2" descr="Gallery of Katzden Architec Factory / NISHIZAWAARCHITECTS - 21 | Factory  architecture, Factory plan, Factory layout">
            <a:extLst>
              <a:ext uri="{FF2B5EF4-FFF2-40B4-BE49-F238E27FC236}">
                <a16:creationId xmlns:a16="http://schemas.microsoft.com/office/drawing/2014/main" id="{75527722-259E-4A9B-B350-E74F37D956A7}"/>
              </a:ext>
            </a:extLst>
          </p:cNvPr>
          <p:cNvPicPr>
            <a:picLocks noGrp="1" noChangeAspect="1" noChangeArrowheads="1"/>
          </p:cNvPicPr>
          <p:nvPr>
            <p:ph sz="quarter" idx="18"/>
          </p:nvPr>
        </p:nvPicPr>
        <p:blipFill rotWithShape="1">
          <a:blip r:embed="rId2">
            <a:extLst>
              <a:ext uri="{28A0092B-C50C-407E-A947-70E740481C1C}">
                <a14:useLocalDpi xmlns:a14="http://schemas.microsoft.com/office/drawing/2010/main" val="0"/>
              </a:ext>
            </a:extLst>
          </a:blip>
          <a:srcRect l="32147" t="7317" r="7861" b="22279"/>
          <a:stretch/>
        </p:blipFill>
        <p:spPr bwMode="auto">
          <a:xfrm>
            <a:off x="3600451" y="571500"/>
            <a:ext cx="3714749" cy="4362451"/>
          </a:xfrm>
          <a:prstGeom prst="rect">
            <a:avLst/>
          </a:prstGeom>
          <a:noFill/>
          <a:extLst>
            <a:ext uri="{909E8E84-426E-40DD-AFC4-6F175D3DCCD1}">
              <a14:hiddenFill xmlns:a14="http://schemas.microsoft.com/office/drawing/2010/main">
                <a:solidFill>
                  <a:srgbClr val="FFFFFF"/>
                </a:solidFill>
              </a14:hiddenFill>
            </a:ext>
          </a:extLst>
        </p:spPr>
      </p:pic>
      <p:sp>
        <p:nvSpPr>
          <p:cNvPr id="4" name="Star: 5 Points 3">
            <a:extLst>
              <a:ext uri="{FF2B5EF4-FFF2-40B4-BE49-F238E27FC236}">
                <a16:creationId xmlns:a16="http://schemas.microsoft.com/office/drawing/2014/main" id="{078E12D1-C3F6-461B-B0F2-993F03A21D14}"/>
              </a:ext>
            </a:extLst>
          </p:cNvPr>
          <p:cNvSpPr/>
          <p:nvPr/>
        </p:nvSpPr>
        <p:spPr>
          <a:xfrm>
            <a:off x="3933825" y="3969284"/>
            <a:ext cx="1276350" cy="1074373"/>
          </a:xfrm>
          <a:prstGeom prst="star5">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800" dirty="0"/>
              <a:t>VOSH</a:t>
            </a:r>
          </a:p>
        </p:txBody>
      </p:sp>
      <p:sp>
        <p:nvSpPr>
          <p:cNvPr id="5" name="Arrow: Bent-Up 4">
            <a:extLst>
              <a:ext uri="{FF2B5EF4-FFF2-40B4-BE49-F238E27FC236}">
                <a16:creationId xmlns:a16="http://schemas.microsoft.com/office/drawing/2014/main" id="{F7BEB7DE-F4B2-4E10-BF8C-6D91F16AD82F}"/>
              </a:ext>
            </a:extLst>
          </p:cNvPr>
          <p:cNvSpPr/>
          <p:nvPr/>
        </p:nvSpPr>
        <p:spPr>
          <a:xfrm>
            <a:off x="5077055" y="1143000"/>
            <a:ext cx="2581046" cy="3886200"/>
          </a:xfrm>
          <a:prstGeom prst="bentUpArrow">
            <a:avLst>
              <a:gd name="adj1" fmla="val 9986"/>
              <a:gd name="adj2" fmla="val 1513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Star: 5 Points 6">
            <a:extLst>
              <a:ext uri="{FF2B5EF4-FFF2-40B4-BE49-F238E27FC236}">
                <a16:creationId xmlns:a16="http://schemas.microsoft.com/office/drawing/2014/main" id="{1762781E-FECD-49C9-9C87-537A7B1AC0EF}"/>
              </a:ext>
            </a:extLst>
          </p:cNvPr>
          <p:cNvSpPr/>
          <p:nvPr/>
        </p:nvSpPr>
        <p:spPr>
          <a:xfrm>
            <a:off x="4932459" y="579074"/>
            <a:ext cx="2137788" cy="857250"/>
          </a:xfrm>
          <a:prstGeom prst="star5">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350" dirty="0"/>
              <a:t>Hazard</a:t>
            </a:r>
          </a:p>
        </p:txBody>
      </p:sp>
    </p:spTree>
    <p:extLst>
      <p:ext uri="{BB962C8B-B14F-4D97-AF65-F5344CB8AC3E}">
        <p14:creationId xmlns:p14="http://schemas.microsoft.com/office/powerpoint/2010/main" val="1818338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2AC2E2-1A71-42C2-8308-17BE6F1F2D7B}"/>
              </a:ext>
            </a:extLst>
          </p:cNvPr>
          <p:cNvSpPr>
            <a:spLocks noGrp="1"/>
          </p:cNvSpPr>
          <p:nvPr>
            <p:ph sz="quarter" idx="1"/>
          </p:nvPr>
        </p:nvSpPr>
        <p:spPr/>
        <p:txBody>
          <a:bodyPr/>
          <a:lstStyle/>
          <a:p>
            <a:r>
              <a:rPr lang="en-US" dirty="0"/>
              <a:t>VOSH can expand on the scope of the inspection if they see a hazard in plain view</a:t>
            </a:r>
          </a:p>
        </p:txBody>
      </p:sp>
      <p:pic>
        <p:nvPicPr>
          <p:cNvPr id="5124" name="Picture 4" descr="Thats A Safety Violation Thats Unsafe GIF - Thats A Safety Violation Thats  Unsafe You Cant Do That - Discover &amp;amp; Share GIFs">
            <a:extLst>
              <a:ext uri="{FF2B5EF4-FFF2-40B4-BE49-F238E27FC236}">
                <a16:creationId xmlns:a16="http://schemas.microsoft.com/office/drawing/2014/main" id="{CC33769F-4FE6-4373-A771-03EB17E2101D}"/>
              </a:ext>
            </a:extLst>
          </p:cNvPr>
          <p:cNvPicPr>
            <a:picLocks noGrp="1" noChangeAspect="1" noChangeArrowheads="1" noCrop="1"/>
          </p:cNvPicPr>
          <p:nvPr>
            <p:ph sz="quarter" idx="18"/>
          </p:nvPr>
        </p:nvPicPr>
        <p:blipFill>
          <a:blip r:embed="rId3">
            <a:extLst>
              <a:ext uri="{28A0092B-C50C-407E-A947-70E740481C1C}">
                <a14:useLocalDpi xmlns:a14="http://schemas.microsoft.com/office/drawing/2010/main" val="0"/>
              </a:ext>
            </a:extLst>
          </a:blip>
          <a:srcRect/>
          <a:stretch>
            <a:fillRect/>
          </a:stretch>
        </p:blipFill>
        <p:spPr bwMode="auto">
          <a:xfrm>
            <a:off x="3850481" y="869156"/>
            <a:ext cx="3557588" cy="3557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034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Whats That Over There GIFs - Get the best GIF on GIPHY">
            <a:extLst>
              <a:ext uri="{FF2B5EF4-FFF2-40B4-BE49-F238E27FC236}">
                <a16:creationId xmlns:a16="http://schemas.microsoft.com/office/drawing/2014/main" id="{99831DE2-B799-4629-9303-14B4AD219ECB}"/>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43351" y="742951"/>
            <a:ext cx="3443288" cy="3543299"/>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a:extLst>
              <a:ext uri="{FF2B5EF4-FFF2-40B4-BE49-F238E27FC236}">
                <a16:creationId xmlns:a16="http://schemas.microsoft.com/office/drawing/2014/main" id="{B42AC2E2-1A71-42C2-8308-17BE6F1F2D7B}"/>
              </a:ext>
            </a:extLst>
          </p:cNvPr>
          <p:cNvSpPr>
            <a:spLocks noGrp="1"/>
          </p:cNvSpPr>
          <p:nvPr>
            <p:ph sz="quarter" idx="1"/>
          </p:nvPr>
        </p:nvSpPr>
        <p:spPr/>
        <p:txBody>
          <a:bodyPr/>
          <a:lstStyle/>
          <a:p>
            <a:r>
              <a:rPr lang="en-US" dirty="0"/>
              <a:t>VOSH can also expand on the scope of the inspection if the employer allows it</a:t>
            </a:r>
          </a:p>
        </p:txBody>
      </p:sp>
      <p:pic>
        <p:nvPicPr>
          <p:cNvPr id="6146" name="Picture 2" descr="Go Ahead Sure GIF - Go Ahead Sure Come On - Discover &amp;amp; Share GIFs">
            <a:extLst>
              <a:ext uri="{FF2B5EF4-FFF2-40B4-BE49-F238E27FC236}">
                <a16:creationId xmlns:a16="http://schemas.microsoft.com/office/drawing/2014/main" id="{34BB91DC-55C6-48E5-930F-3A5D560757E6}"/>
              </a:ext>
            </a:extLst>
          </p:cNvPr>
          <p:cNvPicPr>
            <a:picLocks noGrp="1" noChangeAspect="1" noChangeArrowheads="1" noCrop="1"/>
          </p:cNvPicPr>
          <p:nvPr>
            <p:ph sz="quarter" idx="18"/>
          </p:nvPr>
        </p:nvPicPr>
        <p:blipFill>
          <a:blip r:embed="rId4">
            <a:extLst>
              <a:ext uri="{28A0092B-C50C-407E-A947-70E740481C1C}">
                <a14:useLocalDpi xmlns:a14="http://schemas.microsoft.com/office/drawing/2010/main" val="0"/>
              </a:ext>
            </a:extLst>
          </a:blip>
          <a:srcRect/>
          <a:stretch>
            <a:fillRect/>
          </a:stretch>
        </p:blipFill>
        <p:spPr bwMode="auto">
          <a:xfrm>
            <a:off x="3943350" y="742951"/>
            <a:ext cx="3443288" cy="3543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6902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5B45C88-E8D6-1CCC-3678-4309E90648D0}"/>
              </a:ext>
            </a:extLst>
          </p:cNvPr>
          <p:cNvSpPr>
            <a:spLocks noGrp="1"/>
          </p:cNvSpPr>
          <p:nvPr>
            <p:ph type="title"/>
          </p:nvPr>
        </p:nvSpPr>
        <p:spPr/>
        <p:txBody>
          <a:bodyPr/>
          <a:lstStyle/>
          <a:p>
            <a:r>
              <a:rPr lang="en-US" dirty="0"/>
              <a:t>Today’s Agenda</a:t>
            </a:r>
          </a:p>
        </p:txBody>
      </p:sp>
      <p:sp>
        <p:nvSpPr>
          <p:cNvPr id="2" name="Content Placeholder 1">
            <a:extLst>
              <a:ext uri="{FF2B5EF4-FFF2-40B4-BE49-F238E27FC236}">
                <a16:creationId xmlns:a16="http://schemas.microsoft.com/office/drawing/2014/main" id="{2380BAED-30EC-074B-BC46-301152C4C7A4}"/>
              </a:ext>
            </a:extLst>
          </p:cNvPr>
          <p:cNvSpPr>
            <a:spLocks noGrp="1"/>
          </p:cNvSpPr>
          <p:nvPr>
            <p:ph sz="quarter" idx="1"/>
          </p:nvPr>
        </p:nvSpPr>
        <p:spPr/>
        <p:txBody>
          <a:bodyPr>
            <a:normAutofit lnSpcReduction="10000"/>
          </a:bodyPr>
          <a:lstStyle/>
          <a:p>
            <a:r>
              <a:rPr lang="en-US" dirty="0"/>
              <a:t>OSHA vs. VOSH</a:t>
            </a:r>
          </a:p>
          <a:p>
            <a:endParaRPr lang="en-US" dirty="0"/>
          </a:p>
          <a:p>
            <a:r>
              <a:rPr lang="en-US" dirty="0"/>
              <a:t>VOSH vs. Municipalities</a:t>
            </a:r>
          </a:p>
          <a:p>
            <a:endParaRPr lang="en-US" dirty="0"/>
          </a:p>
          <a:p>
            <a:r>
              <a:rPr lang="en-US" dirty="0"/>
              <a:t>Citations &amp; Penalties</a:t>
            </a:r>
          </a:p>
          <a:p>
            <a:endParaRPr lang="en-US" dirty="0"/>
          </a:p>
          <a:p>
            <a:r>
              <a:rPr lang="en-US" dirty="0"/>
              <a:t>Inspection Priorities</a:t>
            </a:r>
          </a:p>
          <a:p>
            <a:endParaRPr lang="en-US" dirty="0"/>
          </a:p>
          <a:p>
            <a:r>
              <a:rPr lang="en-US" dirty="0"/>
              <a:t>During Inspections</a:t>
            </a:r>
          </a:p>
          <a:p>
            <a:endParaRPr lang="en-US" dirty="0"/>
          </a:p>
          <a:p>
            <a:r>
              <a:rPr lang="en-US" dirty="0"/>
              <a:t>After Inspections</a:t>
            </a:r>
          </a:p>
          <a:p>
            <a:endParaRPr lang="en-US" dirty="0"/>
          </a:p>
          <a:p>
            <a:r>
              <a:rPr lang="en-US" dirty="0"/>
              <a:t>Q&amp;A</a:t>
            </a:r>
          </a:p>
        </p:txBody>
      </p:sp>
      <p:pic>
        <p:nvPicPr>
          <p:cNvPr id="11" name="Content Placeholder 10" descr="Icon&#10;&#10;Description automatically generated">
            <a:extLst>
              <a:ext uri="{FF2B5EF4-FFF2-40B4-BE49-F238E27FC236}">
                <a16:creationId xmlns:a16="http://schemas.microsoft.com/office/drawing/2014/main" id="{8149CF3D-0FD2-4D40-BF2E-4EFE421BDE9B}"/>
              </a:ext>
            </a:extLst>
          </p:cNvPr>
          <p:cNvPicPr>
            <a:picLocks noGrp="1" noChangeAspect="1"/>
          </p:cNvPicPr>
          <p:nvPr>
            <p:ph sz="quarter" idx="4294967295"/>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986463" y="1276350"/>
            <a:ext cx="3157537" cy="3157538"/>
          </a:xfrm>
        </p:spPr>
      </p:pic>
    </p:spTree>
    <p:extLst>
      <p:ext uri="{BB962C8B-B14F-4D97-AF65-F5344CB8AC3E}">
        <p14:creationId xmlns:p14="http://schemas.microsoft.com/office/powerpoint/2010/main" val="2373763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8C03E-2E4D-D84E-8349-AC481E105805}"/>
              </a:ext>
            </a:extLst>
          </p:cNvPr>
          <p:cNvSpPr>
            <a:spLocks noGrp="1"/>
          </p:cNvSpPr>
          <p:nvPr>
            <p:ph type="title"/>
          </p:nvPr>
        </p:nvSpPr>
        <p:spPr/>
        <p:txBody>
          <a:bodyPr>
            <a:normAutofit/>
          </a:bodyPr>
          <a:lstStyle/>
          <a:p>
            <a:r>
              <a:rPr lang="en-US" dirty="0"/>
              <a:t>There is Never a Good Time For a VOSH inspection……</a:t>
            </a:r>
          </a:p>
        </p:txBody>
      </p:sp>
      <p:sp>
        <p:nvSpPr>
          <p:cNvPr id="4" name="Content Placeholder 3">
            <a:extLst>
              <a:ext uri="{FF2B5EF4-FFF2-40B4-BE49-F238E27FC236}">
                <a16:creationId xmlns:a16="http://schemas.microsoft.com/office/drawing/2014/main" id="{A070DE43-201D-7749-AB94-90578E344C2E}"/>
              </a:ext>
            </a:extLst>
          </p:cNvPr>
          <p:cNvSpPr>
            <a:spLocks noGrp="1"/>
          </p:cNvSpPr>
          <p:nvPr>
            <p:ph sz="quarter" idx="1"/>
          </p:nvPr>
        </p:nvSpPr>
        <p:spPr/>
        <p:txBody>
          <a:bodyPr>
            <a:normAutofit/>
          </a:bodyPr>
          <a:lstStyle/>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99BDDAD6-12EB-2D4C-94E8-BAC04ED5CDD7}"/>
              </a:ext>
            </a:extLst>
          </p:cNvPr>
          <p:cNvSpPr>
            <a:spLocks noGrp="1"/>
          </p:cNvSpPr>
          <p:nvPr>
            <p:ph type="sldNum" sz="quarter" idx="16"/>
          </p:nvPr>
        </p:nvSpPr>
        <p:spPr/>
        <p:txBody>
          <a:bodyPr>
            <a:normAutofit fontScale="85000" lnSpcReduction="20000"/>
          </a:bodyPr>
          <a:lstStyle/>
          <a:p>
            <a:fld id="{FD0719FC-123B-4EC9-8450-01894A054EE3}" type="slidenum">
              <a:rPr lang="en-US" smtClean="0"/>
              <a:pPr/>
              <a:t>20</a:t>
            </a:fld>
            <a:endParaRPr lang="en-US"/>
          </a:p>
        </p:txBody>
      </p:sp>
      <p:sp>
        <p:nvSpPr>
          <p:cNvPr id="5" name="Date Placeholder 4">
            <a:extLst>
              <a:ext uri="{FF2B5EF4-FFF2-40B4-BE49-F238E27FC236}">
                <a16:creationId xmlns:a16="http://schemas.microsoft.com/office/drawing/2014/main" id="{11FA465E-3192-A243-8BD2-7B12F60BF6F2}"/>
              </a:ext>
            </a:extLst>
          </p:cNvPr>
          <p:cNvSpPr>
            <a:spLocks noGrp="1"/>
          </p:cNvSpPr>
          <p:nvPr>
            <p:ph type="dt" sz="half" idx="17"/>
          </p:nvPr>
        </p:nvSpPr>
        <p:spPr/>
        <p:txBody>
          <a:bodyPr/>
          <a:lstStyle/>
          <a:p>
            <a:fld id="{C46A7804-3A65-E744-9417-CBC048BB180A}" type="datetime1">
              <a:rPr lang="en-US" smtClean="0"/>
              <a:t>5/20/2025</a:t>
            </a:fld>
            <a:endParaRPr lang="en-US" dirty="0"/>
          </a:p>
        </p:txBody>
      </p:sp>
      <p:sp>
        <p:nvSpPr>
          <p:cNvPr id="6" name="Footer Placeholder 5">
            <a:extLst>
              <a:ext uri="{FF2B5EF4-FFF2-40B4-BE49-F238E27FC236}">
                <a16:creationId xmlns:a16="http://schemas.microsoft.com/office/drawing/2014/main" id="{C7F23DD4-2323-D442-B2AF-74D06C0EB325}"/>
              </a:ext>
            </a:extLst>
          </p:cNvPr>
          <p:cNvSpPr>
            <a:spLocks noGrp="1"/>
          </p:cNvSpPr>
          <p:nvPr>
            <p:ph type="ftr" sz="quarter" idx="3"/>
          </p:nvPr>
        </p:nvSpPr>
        <p:spPr/>
        <p:txBody>
          <a:bodyPr/>
          <a:lstStyle/>
          <a:p>
            <a:r>
              <a:rPr lang="en-US" dirty="0"/>
              <a:t>VOSH is Here! What’s Next?</a:t>
            </a:r>
          </a:p>
        </p:txBody>
      </p:sp>
      <p:sp>
        <p:nvSpPr>
          <p:cNvPr id="11" name="Content Placeholder 3">
            <a:extLst>
              <a:ext uri="{FF2B5EF4-FFF2-40B4-BE49-F238E27FC236}">
                <a16:creationId xmlns:a16="http://schemas.microsoft.com/office/drawing/2014/main" id="{CCED4807-EDEE-4B0D-AF10-BD75D5A37C3C}"/>
              </a:ext>
            </a:extLst>
          </p:cNvPr>
          <p:cNvSpPr txBox="1">
            <a:spLocks/>
          </p:cNvSpPr>
          <p:nvPr/>
        </p:nvSpPr>
        <p:spPr>
          <a:xfrm>
            <a:off x="304800" y="1314450"/>
            <a:ext cx="4210050" cy="3371850"/>
          </a:xfrm>
          <a:prstGeom prst="rect">
            <a:avLst/>
          </a:prstGeom>
        </p:spPr>
        <p:txBody>
          <a:bodyPr vert="horz">
            <a:normAutofit/>
          </a:bodyPr>
          <a:lstStyle>
            <a:lvl1pPr marL="320040" indent="-320040" algn="l" rtl="0" eaLnBrk="1" latinLnBrk="0" hangingPunct="1">
              <a:spcBef>
                <a:spcPts val="0"/>
              </a:spcBef>
              <a:spcAft>
                <a:spcPts val="1000"/>
              </a:spcAft>
              <a:buClr>
                <a:schemeClr val="accent3"/>
              </a:buClr>
              <a:buSzPct val="100000"/>
              <a:buFont typeface="Wingdings" pitchFamily="2" charset="2"/>
              <a:buChar char="§"/>
              <a:defRPr kumimoji="0" sz="2200" kern="1200">
                <a:solidFill>
                  <a:schemeClr val="tx1"/>
                </a:solidFill>
                <a:latin typeface="+mj-lt"/>
                <a:ea typeface="+mn-ea"/>
                <a:cs typeface="+mn-cs"/>
              </a:defRPr>
            </a:lvl1pPr>
            <a:lvl2pPr marL="640080" indent="-274320" algn="l" rtl="0" eaLnBrk="1" latinLnBrk="0" hangingPunct="1">
              <a:spcBef>
                <a:spcPts val="0"/>
              </a:spcBef>
              <a:spcAft>
                <a:spcPts val="1000"/>
              </a:spcAft>
              <a:buClr>
                <a:schemeClr val="accent1"/>
              </a:buClr>
              <a:buSzPct val="70000"/>
              <a:buFont typeface="Wingdings" pitchFamily="2" charset="2"/>
              <a:buChar char="v"/>
              <a:defRPr kumimoji="0" sz="2000" kern="1200">
                <a:solidFill>
                  <a:schemeClr val="tx1"/>
                </a:solidFill>
                <a:latin typeface="+mn-lt"/>
                <a:ea typeface="+mn-ea"/>
                <a:cs typeface="+mn-cs"/>
              </a:defRPr>
            </a:lvl2pPr>
            <a:lvl3pPr marL="914400" indent="-228600" algn="l" rtl="0" eaLnBrk="1" latinLnBrk="0" hangingPunct="1">
              <a:spcBef>
                <a:spcPts val="0"/>
              </a:spcBef>
              <a:spcAft>
                <a:spcPts val="1000"/>
              </a:spcAft>
              <a:buClr>
                <a:srgbClr val="356686"/>
              </a:buClr>
              <a:buSzPct val="75000"/>
              <a:buFont typeface="Wingdings" pitchFamily="2" charset="2"/>
              <a:buChar char="Ø"/>
              <a:defRPr kumimoji="0" sz="1800" kern="1200">
                <a:solidFill>
                  <a:schemeClr val="tx1"/>
                </a:solidFill>
                <a:latin typeface="+mn-lt"/>
                <a:ea typeface="+mn-ea"/>
                <a:cs typeface="+mn-cs"/>
              </a:defRPr>
            </a:lvl3pPr>
            <a:lvl4pPr marL="1371600" indent="-228600" algn="l" rtl="0" eaLnBrk="1" latinLnBrk="0" hangingPunct="1">
              <a:spcBef>
                <a:spcPts val="0"/>
              </a:spcBef>
              <a:spcAft>
                <a:spcPts val="1000"/>
              </a:spcAft>
              <a:buClr>
                <a:srgbClr val="215088"/>
              </a:buClr>
              <a:buSzPct val="75000"/>
              <a:buFont typeface="Arial" pitchFamily="34" charset="0"/>
              <a:buChar char="•"/>
              <a:defRPr kumimoji="0" sz="1700" kern="1200">
                <a:solidFill>
                  <a:schemeClr val="tx1"/>
                </a:solidFill>
                <a:latin typeface="+mn-lt"/>
                <a:ea typeface="+mn-ea"/>
                <a:cs typeface="+mn-cs"/>
              </a:defRPr>
            </a:lvl4pPr>
            <a:lvl5pPr marL="1828800" indent="-228600" algn="l" rtl="0" eaLnBrk="1" latinLnBrk="0" hangingPunct="1">
              <a:spcBef>
                <a:spcPts val="0"/>
              </a:spcBef>
              <a:spcAft>
                <a:spcPts val="1000"/>
              </a:spcAft>
              <a:buClr>
                <a:schemeClr val="accent4"/>
              </a:buClr>
              <a:buSzPct val="65000"/>
              <a:buFont typeface="Wingdings"/>
              <a:buChar char=""/>
              <a:defRPr kumimoji="0" lang="en-US" sz="1600" kern="1200" dirty="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650" dirty="0"/>
              <a:t>Identify a designated representative for VOSH inspections…</a:t>
            </a:r>
          </a:p>
          <a:p>
            <a:pPr marL="0" indent="0">
              <a:buNone/>
            </a:pPr>
            <a:endParaRPr lang="en-US" sz="1650" dirty="0"/>
          </a:p>
          <a:p>
            <a:r>
              <a:rPr lang="en-US" sz="1650" dirty="0"/>
              <a:t>Every other employee’s response to a VOSH question is…</a:t>
            </a:r>
          </a:p>
          <a:p>
            <a:pPr lvl="1"/>
            <a:r>
              <a:rPr lang="en-US" sz="1300" dirty="0"/>
              <a:t>“I’m happy to answer any questions you may have, but you must talk to our designated representative first.”</a:t>
            </a:r>
          </a:p>
          <a:p>
            <a:pPr lvl="1"/>
            <a:endParaRPr lang="en-US" sz="1300" dirty="0"/>
          </a:p>
          <a:p>
            <a:pPr lvl="1"/>
            <a:endParaRPr lang="en-US" sz="1300" dirty="0"/>
          </a:p>
          <a:p>
            <a:endParaRPr lang="en-US" sz="1650" dirty="0"/>
          </a:p>
          <a:p>
            <a:endParaRPr lang="en-US" sz="1650" dirty="0"/>
          </a:p>
        </p:txBody>
      </p:sp>
      <p:pic>
        <p:nvPicPr>
          <p:cNvPr id="2050" name="Picture 2" descr="What Would You Say You Do Here GIFs | Tenor">
            <a:extLst>
              <a:ext uri="{FF2B5EF4-FFF2-40B4-BE49-F238E27FC236}">
                <a16:creationId xmlns:a16="http://schemas.microsoft.com/office/drawing/2014/main" id="{E6BAE243-3B0E-42AE-B8B5-F47028AC3717}"/>
              </a:ext>
            </a:extLst>
          </p:cNvPr>
          <p:cNvPicPr>
            <a:picLocks noGrp="1" noChangeAspect="1" noChangeArrowheads="1" noCrop="1"/>
          </p:cNvPicPr>
          <p:nvPr>
            <p:ph sz="quarter" idx="18"/>
          </p:nvPr>
        </p:nvPicPr>
        <p:blipFill>
          <a:blip r:embed="rId2">
            <a:extLst>
              <a:ext uri="{28A0092B-C50C-407E-A947-70E740481C1C}">
                <a14:useLocalDpi xmlns:a14="http://schemas.microsoft.com/office/drawing/2010/main" val="0"/>
              </a:ext>
            </a:extLst>
          </a:blip>
          <a:srcRect/>
          <a:stretch>
            <a:fillRect/>
          </a:stretch>
        </p:blipFill>
        <p:spPr bwMode="auto">
          <a:xfrm>
            <a:off x="4648200" y="1455241"/>
            <a:ext cx="3886200" cy="2902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61849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2EA28F-1B9D-3C43-92A3-F57B96941F18}"/>
              </a:ext>
            </a:extLst>
          </p:cNvPr>
          <p:cNvSpPr>
            <a:spLocks noGrp="1"/>
          </p:cNvSpPr>
          <p:nvPr>
            <p:ph sz="quarter" idx="1"/>
          </p:nvPr>
        </p:nvSpPr>
        <p:spPr/>
        <p:txBody>
          <a:bodyPr/>
          <a:lstStyle/>
          <a:p>
            <a:r>
              <a:rPr lang="en-US" sz="1350" dirty="0"/>
              <a:t>Designated point of contact for VOSH inspections should:</a:t>
            </a:r>
          </a:p>
        </p:txBody>
      </p:sp>
      <p:pic>
        <p:nvPicPr>
          <p:cNvPr id="3080" name="Picture 8" descr="What You Need to Know About OSHA Safety Trainings | Safety Blog">
            <a:extLst>
              <a:ext uri="{FF2B5EF4-FFF2-40B4-BE49-F238E27FC236}">
                <a16:creationId xmlns:a16="http://schemas.microsoft.com/office/drawing/2014/main" id="{C1A8BF5B-2E66-45C2-80B5-B5C205B932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7587" y="523144"/>
            <a:ext cx="1990361" cy="2096963"/>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Um What Are You Doing Here GIFs - Get the best GIF on GIPHY">
            <a:extLst>
              <a:ext uri="{FF2B5EF4-FFF2-40B4-BE49-F238E27FC236}">
                <a16:creationId xmlns:a16="http://schemas.microsoft.com/office/drawing/2014/main" id="{ECFEEBC3-D561-4096-AFCA-17FD7D1AE4AA}"/>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557588" y="2743200"/>
            <a:ext cx="1990361" cy="2043113"/>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Here Are The 20 GIFs With Highest Response Rates On Tinder">
            <a:extLst>
              <a:ext uri="{FF2B5EF4-FFF2-40B4-BE49-F238E27FC236}">
                <a16:creationId xmlns:a16="http://schemas.microsoft.com/office/drawing/2014/main" id="{BF729068-5FEE-4C9D-97A1-D36EC384B8F5}"/>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715001" y="2743200"/>
            <a:ext cx="1943099" cy="2043113"/>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Ed Helms The Office GIF - Ed Helms The Office Polite - Discover &amp;amp; Share GIFs">
            <a:extLst>
              <a:ext uri="{FF2B5EF4-FFF2-40B4-BE49-F238E27FC236}">
                <a16:creationId xmlns:a16="http://schemas.microsoft.com/office/drawing/2014/main" id="{B7D93D81-4316-4FA3-8C98-5A313791EC02}"/>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662248" y="523144"/>
            <a:ext cx="1943100" cy="2105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4632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80"/>
                                        </p:tgtEl>
                                        <p:attrNameLst>
                                          <p:attrName>style.visibility</p:attrName>
                                        </p:attrNameLst>
                                      </p:cBhvr>
                                      <p:to>
                                        <p:strVal val="visible"/>
                                      </p:to>
                                    </p:set>
                                    <p:anim calcmode="lin" valueType="num">
                                      <p:cBhvr additive="base">
                                        <p:cTn id="7" dur="500" fill="hold"/>
                                        <p:tgtEl>
                                          <p:spTgt spid="3080"/>
                                        </p:tgtEl>
                                        <p:attrNameLst>
                                          <p:attrName>ppt_x</p:attrName>
                                        </p:attrNameLst>
                                      </p:cBhvr>
                                      <p:tavLst>
                                        <p:tav tm="0">
                                          <p:val>
                                            <p:strVal val="#ppt_x"/>
                                          </p:val>
                                        </p:tav>
                                        <p:tav tm="100000">
                                          <p:val>
                                            <p:strVal val="#ppt_x"/>
                                          </p:val>
                                        </p:tav>
                                      </p:tavLst>
                                    </p:anim>
                                    <p:anim calcmode="lin" valueType="num">
                                      <p:cBhvr additive="base">
                                        <p:cTn id="8" dur="500" fill="hold"/>
                                        <p:tgtEl>
                                          <p:spTgt spid="308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82"/>
                                        </p:tgtEl>
                                        <p:attrNameLst>
                                          <p:attrName>style.visibility</p:attrName>
                                        </p:attrNameLst>
                                      </p:cBhvr>
                                      <p:to>
                                        <p:strVal val="visible"/>
                                      </p:to>
                                    </p:set>
                                    <p:anim calcmode="lin" valueType="num">
                                      <p:cBhvr additive="base">
                                        <p:cTn id="13" dur="500" fill="hold"/>
                                        <p:tgtEl>
                                          <p:spTgt spid="3082"/>
                                        </p:tgtEl>
                                        <p:attrNameLst>
                                          <p:attrName>ppt_x</p:attrName>
                                        </p:attrNameLst>
                                      </p:cBhvr>
                                      <p:tavLst>
                                        <p:tav tm="0">
                                          <p:val>
                                            <p:strVal val="#ppt_x"/>
                                          </p:val>
                                        </p:tav>
                                        <p:tav tm="100000">
                                          <p:val>
                                            <p:strVal val="#ppt_x"/>
                                          </p:val>
                                        </p:tav>
                                      </p:tavLst>
                                    </p:anim>
                                    <p:anim calcmode="lin" valueType="num">
                                      <p:cBhvr additive="base">
                                        <p:cTn id="14" dur="500" fill="hold"/>
                                        <p:tgtEl>
                                          <p:spTgt spid="308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84"/>
                                        </p:tgtEl>
                                        <p:attrNameLst>
                                          <p:attrName>style.visibility</p:attrName>
                                        </p:attrNameLst>
                                      </p:cBhvr>
                                      <p:to>
                                        <p:strVal val="visible"/>
                                      </p:to>
                                    </p:set>
                                    <p:anim calcmode="lin" valueType="num">
                                      <p:cBhvr additive="base">
                                        <p:cTn id="19" dur="500" fill="hold"/>
                                        <p:tgtEl>
                                          <p:spTgt spid="3084"/>
                                        </p:tgtEl>
                                        <p:attrNameLst>
                                          <p:attrName>ppt_x</p:attrName>
                                        </p:attrNameLst>
                                      </p:cBhvr>
                                      <p:tavLst>
                                        <p:tav tm="0">
                                          <p:val>
                                            <p:strVal val="#ppt_x"/>
                                          </p:val>
                                        </p:tav>
                                        <p:tav tm="100000">
                                          <p:val>
                                            <p:strVal val="#ppt_x"/>
                                          </p:val>
                                        </p:tav>
                                      </p:tavLst>
                                    </p:anim>
                                    <p:anim calcmode="lin" valueType="num">
                                      <p:cBhvr additive="base">
                                        <p:cTn id="20" dur="500" fill="hold"/>
                                        <p:tgtEl>
                                          <p:spTgt spid="308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86"/>
                                        </p:tgtEl>
                                        <p:attrNameLst>
                                          <p:attrName>style.visibility</p:attrName>
                                        </p:attrNameLst>
                                      </p:cBhvr>
                                      <p:to>
                                        <p:strVal val="visible"/>
                                      </p:to>
                                    </p:set>
                                    <p:anim calcmode="lin" valueType="num">
                                      <p:cBhvr additive="base">
                                        <p:cTn id="25" dur="500" fill="hold"/>
                                        <p:tgtEl>
                                          <p:spTgt spid="3086"/>
                                        </p:tgtEl>
                                        <p:attrNameLst>
                                          <p:attrName>ppt_x</p:attrName>
                                        </p:attrNameLst>
                                      </p:cBhvr>
                                      <p:tavLst>
                                        <p:tav tm="0">
                                          <p:val>
                                            <p:strVal val="#ppt_x"/>
                                          </p:val>
                                        </p:tav>
                                        <p:tav tm="100000">
                                          <p:val>
                                            <p:strVal val="#ppt_x"/>
                                          </p:val>
                                        </p:tav>
                                      </p:tavLst>
                                    </p:anim>
                                    <p:anim calcmode="lin" valueType="num">
                                      <p:cBhvr additive="base">
                                        <p:cTn id="26" dur="500" fill="hold"/>
                                        <p:tgtEl>
                                          <p:spTgt spid="30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2EA28F-1B9D-3C43-92A3-F57B96941F18}"/>
              </a:ext>
            </a:extLst>
          </p:cNvPr>
          <p:cNvSpPr>
            <a:spLocks noGrp="1"/>
          </p:cNvSpPr>
          <p:nvPr>
            <p:ph sz="quarter" idx="1"/>
          </p:nvPr>
        </p:nvSpPr>
        <p:spPr/>
        <p:txBody>
          <a:bodyPr/>
          <a:lstStyle/>
          <a:p>
            <a:r>
              <a:rPr lang="en-US" sz="1350" dirty="0"/>
              <a:t>Designated point of contact for VOSH inspections should:</a:t>
            </a:r>
          </a:p>
        </p:txBody>
      </p:sp>
      <p:pic>
        <p:nvPicPr>
          <p:cNvPr id="3074" name="Picture 2" descr="What are the OSHA training requirements? - Quora">
            <a:extLst>
              <a:ext uri="{FF2B5EF4-FFF2-40B4-BE49-F238E27FC236}">
                <a16:creationId xmlns:a16="http://schemas.microsoft.com/office/drawing/2014/main" id="{A4F9E182-FFE0-4D16-82D6-6B54E22B6E98}"/>
              </a:ext>
            </a:extLst>
          </p:cNvPr>
          <p:cNvPicPr>
            <a:picLocks noGrp="1" noChangeAspect="1" noChangeArrowheads="1"/>
          </p:cNvPicPr>
          <p:nvPr>
            <p:ph sz="quarter" idx="18"/>
          </p:nvPr>
        </p:nvPicPr>
        <p:blipFill>
          <a:blip r:embed="rId3">
            <a:extLst>
              <a:ext uri="{28A0092B-C50C-407E-A947-70E740481C1C}">
                <a14:useLocalDpi xmlns:a14="http://schemas.microsoft.com/office/drawing/2010/main" val="0"/>
              </a:ext>
            </a:extLst>
          </a:blip>
          <a:srcRect/>
          <a:stretch>
            <a:fillRect/>
          </a:stretch>
        </p:blipFill>
        <p:spPr bwMode="auto">
          <a:xfrm>
            <a:off x="3557587" y="514351"/>
            <a:ext cx="4100513" cy="18287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7107C604-1FB7-48D0-8EAA-CAC34FAB442E}"/>
              </a:ext>
            </a:extLst>
          </p:cNvPr>
          <p:cNvPicPr>
            <a:picLocks noChangeAspect="1"/>
          </p:cNvPicPr>
          <p:nvPr/>
        </p:nvPicPr>
        <p:blipFill>
          <a:blip r:embed="rId4"/>
          <a:stretch>
            <a:fillRect/>
          </a:stretch>
        </p:blipFill>
        <p:spPr>
          <a:xfrm>
            <a:off x="5843589" y="2457450"/>
            <a:ext cx="1814511" cy="2324101"/>
          </a:xfrm>
          <a:prstGeom prst="rect">
            <a:avLst/>
          </a:prstGeom>
        </p:spPr>
      </p:pic>
      <p:pic>
        <p:nvPicPr>
          <p:cNvPr id="3076" name="Picture 4" descr="Top 30 1 Hour Timer GIFs | Find the best GIF on Gfycat">
            <a:extLst>
              <a:ext uri="{FF2B5EF4-FFF2-40B4-BE49-F238E27FC236}">
                <a16:creationId xmlns:a16="http://schemas.microsoft.com/office/drawing/2014/main" id="{C9482615-E262-44DF-92AD-BEA79120EBE0}"/>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557588" y="2457451"/>
            <a:ext cx="2157414" cy="2324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2702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500" fill="hold"/>
                                        <p:tgtEl>
                                          <p:spTgt spid="3076"/>
                                        </p:tgtEl>
                                        <p:attrNameLst>
                                          <p:attrName>ppt_x</p:attrName>
                                        </p:attrNameLst>
                                      </p:cBhvr>
                                      <p:tavLst>
                                        <p:tav tm="0">
                                          <p:val>
                                            <p:strVal val="#ppt_x"/>
                                          </p:val>
                                        </p:tav>
                                        <p:tav tm="100000">
                                          <p:val>
                                            <p:strVal val="#ppt_x"/>
                                          </p:val>
                                        </p:tav>
                                      </p:tavLst>
                                    </p:anim>
                                    <p:anim calcmode="lin" valueType="num">
                                      <p:cBhvr additive="base">
                                        <p:cTn id="8"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anim calcmode="lin" valueType="num">
                                      <p:cBhvr additive="base">
                                        <p:cTn id="13" dur="500" fill="hold"/>
                                        <p:tgtEl>
                                          <p:spTgt spid="3074"/>
                                        </p:tgtEl>
                                        <p:attrNameLst>
                                          <p:attrName>ppt_x</p:attrName>
                                        </p:attrNameLst>
                                      </p:cBhvr>
                                      <p:tavLst>
                                        <p:tav tm="0">
                                          <p:val>
                                            <p:strVal val="#ppt_x"/>
                                          </p:val>
                                        </p:tav>
                                        <p:tav tm="100000">
                                          <p:val>
                                            <p:strVal val="#ppt_x"/>
                                          </p:val>
                                        </p:tav>
                                      </p:tavLst>
                                    </p:anim>
                                    <p:anim calcmode="lin" valueType="num">
                                      <p:cBhvr additive="base">
                                        <p:cTn id="14"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2EA28F-1B9D-3C43-92A3-F57B96941F18}"/>
              </a:ext>
            </a:extLst>
          </p:cNvPr>
          <p:cNvSpPr>
            <a:spLocks noGrp="1"/>
          </p:cNvSpPr>
          <p:nvPr>
            <p:ph sz="quarter" idx="1"/>
          </p:nvPr>
        </p:nvSpPr>
        <p:spPr/>
        <p:txBody>
          <a:bodyPr/>
          <a:lstStyle/>
          <a:p>
            <a:r>
              <a:rPr lang="en-US" sz="1350" dirty="0"/>
              <a:t>Designated point of contact for VOSH inspections should:</a:t>
            </a:r>
          </a:p>
        </p:txBody>
      </p:sp>
      <p:pic>
        <p:nvPicPr>
          <p:cNvPr id="6" name="Picture 5">
            <a:extLst>
              <a:ext uri="{FF2B5EF4-FFF2-40B4-BE49-F238E27FC236}">
                <a16:creationId xmlns:a16="http://schemas.microsoft.com/office/drawing/2014/main" id="{7107C604-1FB7-48D0-8EAA-CAC34FAB442E}"/>
              </a:ext>
            </a:extLst>
          </p:cNvPr>
          <p:cNvPicPr>
            <a:picLocks noChangeAspect="1"/>
          </p:cNvPicPr>
          <p:nvPr/>
        </p:nvPicPr>
        <p:blipFill>
          <a:blip r:embed="rId3"/>
          <a:stretch>
            <a:fillRect/>
          </a:stretch>
        </p:blipFill>
        <p:spPr>
          <a:xfrm>
            <a:off x="5843589" y="2457450"/>
            <a:ext cx="1814511" cy="2324101"/>
          </a:xfrm>
          <a:prstGeom prst="rect">
            <a:avLst/>
          </a:prstGeom>
        </p:spPr>
      </p:pic>
      <p:pic>
        <p:nvPicPr>
          <p:cNvPr id="3076" name="Picture 4" descr="Top 30 1 Hour Timer GIFs | Find the best GIF on Gfycat">
            <a:extLst>
              <a:ext uri="{FF2B5EF4-FFF2-40B4-BE49-F238E27FC236}">
                <a16:creationId xmlns:a16="http://schemas.microsoft.com/office/drawing/2014/main" id="{C9482615-E262-44DF-92AD-BEA79120EBE0}"/>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557588" y="2457451"/>
            <a:ext cx="2157414" cy="23241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62E9AAFB-5DB9-EFB7-22AD-1876A81DD3D9}"/>
              </a:ext>
            </a:extLst>
          </p:cNvPr>
          <p:cNvSpPr>
            <a:spLocks noGrp="1"/>
          </p:cNvSpPr>
          <p:nvPr>
            <p:ph sz="quarter" idx="18"/>
          </p:nvPr>
        </p:nvSpPr>
        <p:spPr/>
        <p:txBody>
          <a:bodyPr/>
          <a:lstStyle/>
          <a:p>
            <a:r>
              <a:rPr lang="en-US" dirty="0"/>
              <a:t>While waiting on the designated representative, VOSH will try to talk to other employees, or even rush to begin the inspection…</a:t>
            </a:r>
          </a:p>
          <a:p>
            <a:endParaRPr lang="en-US" dirty="0"/>
          </a:p>
          <a:p>
            <a:r>
              <a:rPr lang="en-US" dirty="0"/>
              <a:t>ANYTHING that your employees talk to VOSH about is considered an employee / employer interview…  </a:t>
            </a:r>
          </a:p>
          <a:p>
            <a:endParaRPr lang="en-US" dirty="0"/>
          </a:p>
          <a:p>
            <a:r>
              <a:rPr lang="en-US" dirty="0"/>
              <a:t>VOSH is not there to be your friend, so do not incriminate yourself by having a conversation with VOSH before the designated representative speaks with them…</a:t>
            </a:r>
          </a:p>
        </p:txBody>
      </p:sp>
    </p:spTree>
    <p:extLst>
      <p:ext uri="{BB962C8B-B14F-4D97-AF65-F5344CB8AC3E}">
        <p14:creationId xmlns:p14="http://schemas.microsoft.com/office/powerpoint/2010/main" val="2842324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500" fill="hold"/>
                                        <p:tgtEl>
                                          <p:spTgt spid="3076"/>
                                        </p:tgtEl>
                                        <p:attrNameLst>
                                          <p:attrName>ppt_x</p:attrName>
                                        </p:attrNameLst>
                                      </p:cBhvr>
                                      <p:tavLst>
                                        <p:tav tm="0">
                                          <p:val>
                                            <p:strVal val="#ppt_x"/>
                                          </p:val>
                                        </p:tav>
                                        <p:tav tm="100000">
                                          <p:val>
                                            <p:strVal val="#ppt_x"/>
                                          </p:val>
                                        </p:tav>
                                      </p:tavLst>
                                    </p:anim>
                                    <p:anim calcmode="lin" valueType="num">
                                      <p:cBhvr additive="base">
                                        <p:cTn id="8"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7F2EC-B817-4F36-A626-F5E727DEED7A}"/>
              </a:ext>
            </a:extLst>
          </p:cNvPr>
          <p:cNvSpPr>
            <a:spLocks noGrp="1"/>
          </p:cNvSpPr>
          <p:nvPr>
            <p:ph type="title"/>
          </p:nvPr>
        </p:nvSpPr>
        <p:spPr/>
        <p:txBody>
          <a:bodyPr>
            <a:normAutofit/>
          </a:bodyPr>
          <a:lstStyle/>
          <a:p>
            <a:r>
              <a:rPr lang="en-US" sz="2100" dirty="0"/>
              <a:t>What Happens During an Inspection?</a:t>
            </a:r>
          </a:p>
        </p:txBody>
      </p:sp>
      <p:sp>
        <p:nvSpPr>
          <p:cNvPr id="3" name="Slide Number Placeholder 2">
            <a:extLst>
              <a:ext uri="{FF2B5EF4-FFF2-40B4-BE49-F238E27FC236}">
                <a16:creationId xmlns:a16="http://schemas.microsoft.com/office/drawing/2014/main" id="{0B55FF39-1CA2-4327-B866-9299F3AF4A91}"/>
              </a:ext>
            </a:extLst>
          </p:cNvPr>
          <p:cNvSpPr>
            <a:spLocks noGrp="1"/>
          </p:cNvSpPr>
          <p:nvPr>
            <p:ph type="sldNum" sz="quarter" idx="12"/>
          </p:nvPr>
        </p:nvSpPr>
        <p:spPr/>
        <p:txBody>
          <a:bodyPr>
            <a:normAutofit fontScale="85000" lnSpcReduction="20000"/>
          </a:bodyPr>
          <a:lstStyle/>
          <a:p>
            <a:fld id="{FD0719FC-123B-4EC9-8450-01894A054EE3}" type="slidenum">
              <a:rPr lang="en-US" smtClean="0"/>
              <a:pPr/>
              <a:t>24</a:t>
            </a:fld>
            <a:endParaRPr lang="en-US"/>
          </a:p>
        </p:txBody>
      </p:sp>
      <p:sp>
        <p:nvSpPr>
          <p:cNvPr id="4" name="Content Placeholder 3">
            <a:extLst>
              <a:ext uri="{FF2B5EF4-FFF2-40B4-BE49-F238E27FC236}">
                <a16:creationId xmlns:a16="http://schemas.microsoft.com/office/drawing/2014/main" id="{1FBFADEA-776B-4992-BB51-469BD12E1565}"/>
              </a:ext>
            </a:extLst>
          </p:cNvPr>
          <p:cNvSpPr>
            <a:spLocks noGrp="1"/>
          </p:cNvSpPr>
          <p:nvPr>
            <p:ph sz="quarter" idx="1"/>
          </p:nvPr>
        </p:nvSpPr>
        <p:spPr/>
        <p:txBody>
          <a:bodyPr/>
          <a:lstStyle/>
          <a:p>
            <a:r>
              <a:rPr lang="en-US" dirty="0"/>
              <a:t>4 Steps of an Inspection</a:t>
            </a:r>
          </a:p>
          <a:p>
            <a:pPr lvl="1"/>
            <a:endParaRPr lang="en-US" dirty="0"/>
          </a:p>
          <a:p>
            <a:pPr lvl="1"/>
            <a:r>
              <a:rPr lang="en-US" dirty="0"/>
              <a:t>Step One- Presentation of Credentials</a:t>
            </a:r>
          </a:p>
          <a:p>
            <a:pPr lvl="1"/>
            <a:endParaRPr lang="en-US" dirty="0"/>
          </a:p>
          <a:p>
            <a:pPr lvl="2"/>
            <a:r>
              <a:rPr lang="en-US" dirty="0"/>
              <a:t>Must Present Their VOSH Credentials</a:t>
            </a:r>
          </a:p>
          <a:p>
            <a:pPr lvl="2"/>
            <a:r>
              <a:rPr lang="en-US" dirty="0"/>
              <a:t>Must Provide Their Business Card</a:t>
            </a:r>
          </a:p>
          <a:p>
            <a:pPr lvl="2"/>
            <a:endParaRPr lang="en-US" dirty="0"/>
          </a:p>
          <a:p>
            <a:pPr lvl="2" indent="0">
              <a:buNone/>
            </a:pPr>
            <a:r>
              <a:rPr lang="en-US" dirty="0">
                <a:solidFill>
                  <a:srgbClr val="FF0000"/>
                </a:solidFill>
              </a:rPr>
              <a:t>*You may contact the VOSH office </a:t>
            </a:r>
          </a:p>
          <a:p>
            <a:pPr lvl="2" indent="0">
              <a:buNone/>
            </a:pPr>
            <a:r>
              <a:rPr lang="en-US" dirty="0">
                <a:solidFill>
                  <a:srgbClr val="FF0000"/>
                </a:solidFill>
              </a:rPr>
              <a:t>  to verify who they say they are!</a:t>
            </a:r>
          </a:p>
          <a:p>
            <a:endParaRPr lang="en-US" dirty="0"/>
          </a:p>
          <a:p>
            <a:pPr lvl="1"/>
            <a:endParaRPr lang="en-US" dirty="0"/>
          </a:p>
          <a:p>
            <a:endParaRPr lang="en-US" dirty="0"/>
          </a:p>
          <a:p>
            <a:endParaRPr lang="en-US" dirty="0"/>
          </a:p>
          <a:p>
            <a:endParaRPr lang="en-US" dirty="0"/>
          </a:p>
          <a:p>
            <a:endParaRPr lang="en-US" dirty="0"/>
          </a:p>
        </p:txBody>
      </p:sp>
      <p:sp>
        <p:nvSpPr>
          <p:cNvPr id="5" name="Date Placeholder 4">
            <a:extLst>
              <a:ext uri="{FF2B5EF4-FFF2-40B4-BE49-F238E27FC236}">
                <a16:creationId xmlns:a16="http://schemas.microsoft.com/office/drawing/2014/main" id="{4940186D-D3E0-4745-96D6-6155CE6D2323}"/>
              </a:ext>
            </a:extLst>
          </p:cNvPr>
          <p:cNvSpPr>
            <a:spLocks noGrp="1"/>
          </p:cNvSpPr>
          <p:nvPr>
            <p:ph type="dt" sz="half" idx="2"/>
          </p:nvPr>
        </p:nvSpPr>
        <p:spPr/>
        <p:txBody>
          <a:bodyPr/>
          <a:lstStyle/>
          <a:p>
            <a:fld id="{1CA233EB-0F6E-2349-ACB2-59612CDCF530}" type="datetime1">
              <a:rPr lang="en-US" smtClean="0"/>
              <a:pPr/>
              <a:t>5/20/2025</a:t>
            </a:fld>
            <a:endParaRPr lang="en-US" dirty="0"/>
          </a:p>
        </p:txBody>
      </p:sp>
      <p:sp>
        <p:nvSpPr>
          <p:cNvPr id="6" name="Footer Placeholder 5">
            <a:extLst>
              <a:ext uri="{FF2B5EF4-FFF2-40B4-BE49-F238E27FC236}">
                <a16:creationId xmlns:a16="http://schemas.microsoft.com/office/drawing/2014/main" id="{A6DF6178-2A03-45B2-9C4D-8335BBAF3C7A}"/>
              </a:ext>
            </a:extLst>
          </p:cNvPr>
          <p:cNvSpPr>
            <a:spLocks noGrp="1"/>
          </p:cNvSpPr>
          <p:nvPr>
            <p:ph type="ftr" sz="quarter" idx="3"/>
          </p:nvPr>
        </p:nvSpPr>
        <p:spPr/>
        <p:txBody>
          <a:bodyPr/>
          <a:lstStyle/>
          <a:p>
            <a:r>
              <a:rPr lang="en-US" dirty="0"/>
              <a:t>Knock </a:t>
            </a:r>
            <a:r>
              <a:rPr lang="en-US" dirty="0" err="1"/>
              <a:t>Knock</a:t>
            </a:r>
            <a:r>
              <a:rPr lang="en-US" dirty="0"/>
              <a:t>… VOSH is Here!</a:t>
            </a:r>
          </a:p>
        </p:txBody>
      </p:sp>
      <p:pic>
        <p:nvPicPr>
          <p:cNvPr id="7" name="Picture 6">
            <a:extLst>
              <a:ext uri="{FF2B5EF4-FFF2-40B4-BE49-F238E27FC236}">
                <a16:creationId xmlns:a16="http://schemas.microsoft.com/office/drawing/2014/main" id="{1EEE6550-8C92-4B12-B552-803954FD2786}"/>
              </a:ext>
            </a:extLst>
          </p:cNvPr>
          <p:cNvPicPr>
            <a:picLocks noChangeAspect="1"/>
          </p:cNvPicPr>
          <p:nvPr/>
        </p:nvPicPr>
        <p:blipFill>
          <a:blip r:embed="rId2"/>
          <a:stretch>
            <a:fillRect/>
          </a:stretch>
        </p:blipFill>
        <p:spPr>
          <a:xfrm>
            <a:off x="5811715" y="2956089"/>
            <a:ext cx="1903535" cy="1611515"/>
          </a:xfrm>
          <a:prstGeom prst="rect">
            <a:avLst/>
          </a:prstGeom>
        </p:spPr>
      </p:pic>
    </p:spTree>
    <p:extLst>
      <p:ext uri="{BB962C8B-B14F-4D97-AF65-F5344CB8AC3E}">
        <p14:creationId xmlns:p14="http://schemas.microsoft.com/office/powerpoint/2010/main" val="11087268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7F2EC-B817-4F36-A626-F5E727DEED7A}"/>
              </a:ext>
            </a:extLst>
          </p:cNvPr>
          <p:cNvSpPr>
            <a:spLocks noGrp="1"/>
          </p:cNvSpPr>
          <p:nvPr>
            <p:ph type="title"/>
          </p:nvPr>
        </p:nvSpPr>
        <p:spPr/>
        <p:txBody>
          <a:bodyPr>
            <a:normAutofit/>
          </a:bodyPr>
          <a:lstStyle/>
          <a:p>
            <a:r>
              <a:rPr lang="en-US" sz="2100" dirty="0"/>
              <a:t>What Happens During an Inspection?</a:t>
            </a:r>
          </a:p>
        </p:txBody>
      </p:sp>
      <p:sp>
        <p:nvSpPr>
          <p:cNvPr id="3" name="Slide Number Placeholder 2">
            <a:extLst>
              <a:ext uri="{FF2B5EF4-FFF2-40B4-BE49-F238E27FC236}">
                <a16:creationId xmlns:a16="http://schemas.microsoft.com/office/drawing/2014/main" id="{0B55FF39-1CA2-4327-B866-9299F3AF4A91}"/>
              </a:ext>
            </a:extLst>
          </p:cNvPr>
          <p:cNvSpPr>
            <a:spLocks noGrp="1"/>
          </p:cNvSpPr>
          <p:nvPr>
            <p:ph type="sldNum" sz="quarter" idx="12"/>
          </p:nvPr>
        </p:nvSpPr>
        <p:spPr/>
        <p:txBody>
          <a:bodyPr>
            <a:normAutofit fontScale="85000" lnSpcReduction="20000"/>
          </a:bodyPr>
          <a:lstStyle/>
          <a:p>
            <a:fld id="{FD0719FC-123B-4EC9-8450-01894A054EE3}" type="slidenum">
              <a:rPr lang="en-US" smtClean="0"/>
              <a:pPr/>
              <a:t>25</a:t>
            </a:fld>
            <a:endParaRPr lang="en-US"/>
          </a:p>
        </p:txBody>
      </p:sp>
      <p:sp>
        <p:nvSpPr>
          <p:cNvPr id="4" name="Content Placeholder 3">
            <a:extLst>
              <a:ext uri="{FF2B5EF4-FFF2-40B4-BE49-F238E27FC236}">
                <a16:creationId xmlns:a16="http://schemas.microsoft.com/office/drawing/2014/main" id="{1FBFADEA-776B-4992-BB51-469BD12E1565}"/>
              </a:ext>
            </a:extLst>
          </p:cNvPr>
          <p:cNvSpPr>
            <a:spLocks noGrp="1"/>
          </p:cNvSpPr>
          <p:nvPr>
            <p:ph sz="quarter" idx="1"/>
          </p:nvPr>
        </p:nvSpPr>
        <p:spPr/>
        <p:txBody>
          <a:bodyPr/>
          <a:lstStyle/>
          <a:p>
            <a:r>
              <a:rPr lang="en-US" dirty="0"/>
              <a:t>4 Steps of an Inspection</a:t>
            </a:r>
          </a:p>
          <a:p>
            <a:pPr lvl="1"/>
            <a:endParaRPr lang="en-US" dirty="0"/>
          </a:p>
          <a:p>
            <a:pPr lvl="1"/>
            <a:r>
              <a:rPr lang="en-US" dirty="0"/>
              <a:t>Step Two- Opening Conference</a:t>
            </a:r>
          </a:p>
          <a:p>
            <a:pPr lvl="1"/>
            <a:endParaRPr lang="en-US" dirty="0"/>
          </a:p>
          <a:p>
            <a:pPr lvl="2"/>
            <a:r>
              <a:rPr lang="en-US" dirty="0"/>
              <a:t>They will identify the </a:t>
            </a:r>
            <a:r>
              <a:rPr lang="en-US" b="1" u="sng" dirty="0">
                <a:solidFill>
                  <a:srgbClr val="FF0000"/>
                </a:solidFill>
              </a:rPr>
              <a:t>scope</a:t>
            </a:r>
            <a:r>
              <a:rPr lang="en-US" dirty="0"/>
              <a:t> of their inspection</a:t>
            </a:r>
          </a:p>
          <a:p>
            <a:pPr lvl="2"/>
            <a:r>
              <a:rPr lang="en-US" dirty="0"/>
              <a:t>May want to review OSHA 300 Logs and/or programs</a:t>
            </a:r>
          </a:p>
          <a:p>
            <a:pPr lvl="2"/>
            <a:endParaRPr lang="en-US" dirty="0"/>
          </a:p>
          <a:p>
            <a:endParaRPr lang="en-US" dirty="0"/>
          </a:p>
          <a:p>
            <a:pPr lvl="1"/>
            <a:endParaRPr lang="en-US" dirty="0"/>
          </a:p>
          <a:p>
            <a:endParaRPr lang="en-US" dirty="0"/>
          </a:p>
          <a:p>
            <a:endParaRPr lang="en-US" dirty="0"/>
          </a:p>
          <a:p>
            <a:endParaRPr lang="en-US" dirty="0"/>
          </a:p>
          <a:p>
            <a:endParaRPr lang="en-US" dirty="0"/>
          </a:p>
        </p:txBody>
      </p:sp>
      <p:sp>
        <p:nvSpPr>
          <p:cNvPr id="5" name="Date Placeholder 4">
            <a:extLst>
              <a:ext uri="{FF2B5EF4-FFF2-40B4-BE49-F238E27FC236}">
                <a16:creationId xmlns:a16="http://schemas.microsoft.com/office/drawing/2014/main" id="{4940186D-D3E0-4745-96D6-6155CE6D2323}"/>
              </a:ext>
            </a:extLst>
          </p:cNvPr>
          <p:cNvSpPr>
            <a:spLocks noGrp="1"/>
          </p:cNvSpPr>
          <p:nvPr>
            <p:ph type="dt" sz="half" idx="2"/>
          </p:nvPr>
        </p:nvSpPr>
        <p:spPr/>
        <p:txBody>
          <a:bodyPr/>
          <a:lstStyle/>
          <a:p>
            <a:fld id="{1CA233EB-0F6E-2349-ACB2-59612CDCF530}" type="datetime1">
              <a:rPr lang="en-US" smtClean="0"/>
              <a:pPr/>
              <a:t>5/20/2025</a:t>
            </a:fld>
            <a:endParaRPr lang="en-US" dirty="0"/>
          </a:p>
        </p:txBody>
      </p:sp>
      <p:sp>
        <p:nvSpPr>
          <p:cNvPr id="6" name="Footer Placeholder 5">
            <a:extLst>
              <a:ext uri="{FF2B5EF4-FFF2-40B4-BE49-F238E27FC236}">
                <a16:creationId xmlns:a16="http://schemas.microsoft.com/office/drawing/2014/main" id="{A6DF6178-2A03-45B2-9C4D-8335BBAF3C7A}"/>
              </a:ext>
            </a:extLst>
          </p:cNvPr>
          <p:cNvSpPr>
            <a:spLocks noGrp="1"/>
          </p:cNvSpPr>
          <p:nvPr>
            <p:ph type="ftr" sz="quarter" idx="3"/>
          </p:nvPr>
        </p:nvSpPr>
        <p:spPr/>
        <p:txBody>
          <a:bodyPr/>
          <a:lstStyle/>
          <a:p>
            <a:r>
              <a:rPr lang="en-US" dirty="0"/>
              <a:t>Knock </a:t>
            </a:r>
            <a:r>
              <a:rPr lang="en-US" dirty="0" err="1"/>
              <a:t>Knock</a:t>
            </a:r>
            <a:r>
              <a:rPr lang="en-US" dirty="0"/>
              <a:t>… VOSH is Here!</a:t>
            </a:r>
          </a:p>
        </p:txBody>
      </p:sp>
      <p:pic>
        <p:nvPicPr>
          <p:cNvPr id="8" name="Picture 7">
            <a:extLst>
              <a:ext uri="{FF2B5EF4-FFF2-40B4-BE49-F238E27FC236}">
                <a16:creationId xmlns:a16="http://schemas.microsoft.com/office/drawing/2014/main" id="{2CB4FA53-1017-4C31-90E6-3E67861F27EA}"/>
              </a:ext>
            </a:extLst>
          </p:cNvPr>
          <p:cNvPicPr>
            <a:picLocks noChangeAspect="1"/>
          </p:cNvPicPr>
          <p:nvPr/>
        </p:nvPicPr>
        <p:blipFill>
          <a:blip r:embed="rId2"/>
          <a:stretch>
            <a:fillRect/>
          </a:stretch>
        </p:blipFill>
        <p:spPr>
          <a:xfrm>
            <a:off x="2866651" y="3233397"/>
            <a:ext cx="3195807" cy="1338604"/>
          </a:xfrm>
          <a:prstGeom prst="rect">
            <a:avLst/>
          </a:prstGeom>
        </p:spPr>
      </p:pic>
    </p:spTree>
    <p:extLst>
      <p:ext uri="{BB962C8B-B14F-4D97-AF65-F5344CB8AC3E}">
        <p14:creationId xmlns:p14="http://schemas.microsoft.com/office/powerpoint/2010/main" val="14027934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2AC2E2-1A71-42C2-8308-17BE6F1F2D7B}"/>
              </a:ext>
            </a:extLst>
          </p:cNvPr>
          <p:cNvSpPr>
            <a:spLocks noGrp="1"/>
          </p:cNvSpPr>
          <p:nvPr>
            <p:ph sz="quarter" idx="1"/>
          </p:nvPr>
        </p:nvSpPr>
        <p:spPr/>
        <p:txBody>
          <a:bodyPr/>
          <a:lstStyle/>
          <a:p>
            <a:r>
              <a:rPr lang="en-US" dirty="0"/>
              <a:t>VOSH may ask for a lot of  documents……</a:t>
            </a:r>
          </a:p>
          <a:p>
            <a:pPr marL="214313" indent="-214313">
              <a:buFont typeface="Arial" panose="020B0604020202020204" pitchFamily="34" charset="0"/>
              <a:buChar char="•"/>
            </a:pPr>
            <a:r>
              <a:rPr lang="en-US" sz="1200" dirty="0"/>
              <a:t>OSHA 300 Logs</a:t>
            </a:r>
          </a:p>
          <a:p>
            <a:pPr marL="214313" indent="-214313">
              <a:buFont typeface="Arial" panose="020B0604020202020204" pitchFamily="34" charset="0"/>
              <a:buChar char="•"/>
            </a:pPr>
            <a:r>
              <a:rPr lang="en-US" sz="1200" dirty="0"/>
              <a:t>Specific safety programs</a:t>
            </a:r>
          </a:p>
          <a:p>
            <a:pPr marL="214313" indent="-214313">
              <a:buFont typeface="Arial" panose="020B0604020202020204" pitchFamily="34" charset="0"/>
              <a:buChar char="•"/>
            </a:pPr>
            <a:r>
              <a:rPr lang="en-US" sz="1200" dirty="0"/>
              <a:t>Incident reports</a:t>
            </a:r>
          </a:p>
          <a:p>
            <a:pPr marL="214313" indent="-214313">
              <a:buFont typeface="Arial" panose="020B0604020202020204" pitchFamily="34" charset="0"/>
              <a:buChar char="•"/>
            </a:pPr>
            <a:r>
              <a:rPr lang="en-US" sz="1200" dirty="0"/>
              <a:t>Policies and SOPs</a:t>
            </a:r>
          </a:p>
          <a:p>
            <a:pPr marL="214313" indent="-214313">
              <a:buFont typeface="Arial" panose="020B0604020202020204" pitchFamily="34" charset="0"/>
              <a:buChar char="•"/>
            </a:pPr>
            <a:r>
              <a:rPr lang="en-US" sz="1200" dirty="0"/>
              <a:t>Email communication</a:t>
            </a:r>
          </a:p>
          <a:p>
            <a:pPr marL="214313" indent="-214313">
              <a:buFont typeface="Arial" panose="020B0604020202020204" pitchFamily="34" charset="0"/>
              <a:buChar char="•"/>
            </a:pPr>
            <a:r>
              <a:rPr lang="en-US" sz="1200" dirty="0"/>
              <a:t>Security tapes</a:t>
            </a:r>
          </a:p>
          <a:p>
            <a:pPr marL="214313" indent="-214313">
              <a:buFont typeface="Arial" panose="020B0604020202020204" pitchFamily="34" charset="0"/>
              <a:buChar char="•"/>
            </a:pPr>
            <a:r>
              <a:rPr lang="en-US" sz="1200" dirty="0"/>
              <a:t>Manufacturer's manuals</a:t>
            </a:r>
          </a:p>
        </p:txBody>
      </p:sp>
      <p:pic>
        <p:nvPicPr>
          <p:cNvPr id="8194" name="Picture 2" descr="Want It Right Now GIFs - Get the best GIF on GIPHY">
            <a:extLst>
              <a:ext uri="{FF2B5EF4-FFF2-40B4-BE49-F238E27FC236}">
                <a16:creationId xmlns:a16="http://schemas.microsoft.com/office/drawing/2014/main" id="{5EA3C359-038D-4B06-B75B-99BBE7A036C7}"/>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14776" y="892309"/>
            <a:ext cx="3429000" cy="35112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0296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7F2EC-B817-4F36-A626-F5E727DEED7A}"/>
              </a:ext>
            </a:extLst>
          </p:cNvPr>
          <p:cNvSpPr>
            <a:spLocks noGrp="1"/>
          </p:cNvSpPr>
          <p:nvPr>
            <p:ph type="title"/>
          </p:nvPr>
        </p:nvSpPr>
        <p:spPr/>
        <p:txBody>
          <a:bodyPr>
            <a:normAutofit/>
          </a:bodyPr>
          <a:lstStyle/>
          <a:p>
            <a:r>
              <a:rPr lang="en-US" sz="2100" dirty="0"/>
              <a:t>What Happens During an Inspection?</a:t>
            </a:r>
          </a:p>
        </p:txBody>
      </p:sp>
      <p:sp>
        <p:nvSpPr>
          <p:cNvPr id="3" name="Slide Number Placeholder 2">
            <a:extLst>
              <a:ext uri="{FF2B5EF4-FFF2-40B4-BE49-F238E27FC236}">
                <a16:creationId xmlns:a16="http://schemas.microsoft.com/office/drawing/2014/main" id="{0B55FF39-1CA2-4327-B866-9299F3AF4A91}"/>
              </a:ext>
            </a:extLst>
          </p:cNvPr>
          <p:cNvSpPr>
            <a:spLocks noGrp="1"/>
          </p:cNvSpPr>
          <p:nvPr>
            <p:ph type="sldNum" sz="quarter" idx="12"/>
          </p:nvPr>
        </p:nvSpPr>
        <p:spPr/>
        <p:txBody>
          <a:bodyPr>
            <a:normAutofit fontScale="85000" lnSpcReduction="20000"/>
          </a:bodyPr>
          <a:lstStyle/>
          <a:p>
            <a:fld id="{FD0719FC-123B-4EC9-8450-01894A054EE3}" type="slidenum">
              <a:rPr lang="en-US" smtClean="0"/>
              <a:pPr/>
              <a:t>27</a:t>
            </a:fld>
            <a:endParaRPr lang="en-US"/>
          </a:p>
        </p:txBody>
      </p:sp>
      <p:sp>
        <p:nvSpPr>
          <p:cNvPr id="4" name="Content Placeholder 3">
            <a:extLst>
              <a:ext uri="{FF2B5EF4-FFF2-40B4-BE49-F238E27FC236}">
                <a16:creationId xmlns:a16="http://schemas.microsoft.com/office/drawing/2014/main" id="{1FBFADEA-776B-4992-BB51-469BD12E1565}"/>
              </a:ext>
            </a:extLst>
          </p:cNvPr>
          <p:cNvSpPr>
            <a:spLocks noGrp="1"/>
          </p:cNvSpPr>
          <p:nvPr>
            <p:ph sz="quarter" idx="1"/>
          </p:nvPr>
        </p:nvSpPr>
        <p:spPr/>
        <p:txBody>
          <a:bodyPr/>
          <a:lstStyle/>
          <a:p>
            <a:r>
              <a:rPr lang="en-US" dirty="0"/>
              <a:t>4 Steps of an Inspection</a:t>
            </a:r>
          </a:p>
          <a:p>
            <a:pPr lvl="1"/>
            <a:endParaRPr lang="en-US" dirty="0"/>
          </a:p>
          <a:p>
            <a:pPr lvl="1"/>
            <a:r>
              <a:rPr lang="en-US" dirty="0"/>
              <a:t>Step Three- Walk-Through/Interviews</a:t>
            </a:r>
          </a:p>
          <a:p>
            <a:pPr lvl="1"/>
            <a:endParaRPr lang="en-US" dirty="0"/>
          </a:p>
          <a:p>
            <a:pPr lvl="2"/>
            <a:r>
              <a:rPr lang="en-US" dirty="0"/>
              <a:t>CSHO must be permitted to inspect within their scope</a:t>
            </a:r>
          </a:p>
          <a:p>
            <a:pPr lvl="2"/>
            <a:r>
              <a:rPr lang="en-US" b="1" i="1" u="sng" dirty="0"/>
              <a:t>Always</a:t>
            </a:r>
            <a:r>
              <a:rPr lang="en-US" dirty="0"/>
              <a:t> Accompany the Inspector!</a:t>
            </a:r>
          </a:p>
          <a:p>
            <a:pPr lvl="2"/>
            <a:r>
              <a:rPr lang="en-US" dirty="0"/>
              <a:t>CSHO has the right to interview employees alone</a:t>
            </a:r>
          </a:p>
          <a:p>
            <a:pPr lvl="2"/>
            <a:r>
              <a:rPr lang="en-US" dirty="0"/>
              <a:t>May interview employer with or without legal counsel</a:t>
            </a:r>
          </a:p>
          <a:p>
            <a:pPr lvl="2"/>
            <a:endParaRPr lang="en-US" dirty="0"/>
          </a:p>
          <a:p>
            <a:pPr lvl="2"/>
            <a:r>
              <a:rPr lang="en-US" dirty="0"/>
              <a:t>Anything they photograph, </a:t>
            </a:r>
            <a:r>
              <a:rPr lang="en-US" dirty="0">
                <a:solidFill>
                  <a:srgbClr val="FF0000"/>
                </a:solidFill>
              </a:rPr>
              <a:t>YOU WILL PHOTOGRAPH!</a:t>
            </a:r>
          </a:p>
          <a:p>
            <a:pPr lvl="2"/>
            <a:endParaRPr lang="en-US" dirty="0"/>
          </a:p>
          <a:p>
            <a:endParaRPr lang="en-US" dirty="0"/>
          </a:p>
          <a:p>
            <a:pPr lvl="1"/>
            <a:endParaRPr lang="en-US" dirty="0"/>
          </a:p>
          <a:p>
            <a:endParaRPr lang="en-US" dirty="0"/>
          </a:p>
          <a:p>
            <a:endParaRPr lang="en-US" dirty="0"/>
          </a:p>
          <a:p>
            <a:endParaRPr lang="en-US" dirty="0"/>
          </a:p>
          <a:p>
            <a:endParaRPr lang="en-US" dirty="0"/>
          </a:p>
        </p:txBody>
      </p:sp>
      <p:sp>
        <p:nvSpPr>
          <p:cNvPr id="5" name="Date Placeholder 4">
            <a:extLst>
              <a:ext uri="{FF2B5EF4-FFF2-40B4-BE49-F238E27FC236}">
                <a16:creationId xmlns:a16="http://schemas.microsoft.com/office/drawing/2014/main" id="{4940186D-D3E0-4745-96D6-6155CE6D2323}"/>
              </a:ext>
            </a:extLst>
          </p:cNvPr>
          <p:cNvSpPr>
            <a:spLocks noGrp="1"/>
          </p:cNvSpPr>
          <p:nvPr>
            <p:ph type="dt" sz="half" idx="2"/>
          </p:nvPr>
        </p:nvSpPr>
        <p:spPr/>
        <p:txBody>
          <a:bodyPr/>
          <a:lstStyle/>
          <a:p>
            <a:fld id="{1CA233EB-0F6E-2349-ACB2-59612CDCF530}" type="datetime1">
              <a:rPr lang="en-US" smtClean="0"/>
              <a:pPr/>
              <a:t>5/20/2025</a:t>
            </a:fld>
            <a:endParaRPr lang="en-US" dirty="0"/>
          </a:p>
        </p:txBody>
      </p:sp>
      <p:sp>
        <p:nvSpPr>
          <p:cNvPr id="6" name="Footer Placeholder 5">
            <a:extLst>
              <a:ext uri="{FF2B5EF4-FFF2-40B4-BE49-F238E27FC236}">
                <a16:creationId xmlns:a16="http://schemas.microsoft.com/office/drawing/2014/main" id="{A6DF6178-2A03-45B2-9C4D-8335BBAF3C7A}"/>
              </a:ext>
            </a:extLst>
          </p:cNvPr>
          <p:cNvSpPr>
            <a:spLocks noGrp="1"/>
          </p:cNvSpPr>
          <p:nvPr>
            <p:ph type="ftr" sz="quarter" idx="3"/>
          </p:nvPr>
        </p:nvSpPr>
        <p:spPr/>
        <p:txBody>
          <a:bodyPr/>
          <a:lstStyle/>
          <a:p>
            <a:r>
              <a:rPr lang="en-US" dirty="0"/>
              <a:t>Knock </a:t>
            </a:r>
            <a:r>
              <a:rPr lang="en-US" dirty="0" err="1"/>
              <a:t>Knock</a:t>
            </a:r>
            <a:r>
              <a:rPr lang="en-US" dirty="0"/>
              <a:t>… VOSH is Here!</a:t>
            </a:r>
          </a:p>
        </p:txBody>
      </p:sp>
    </p:spTree>
    <p:extLst>
      <p:ext uri="{BB962C8B-B14F-4D97-AF65-F5344CB8AC3E}">
        <p14:creationId xmlns:p14="http://schemas.microsoft.com/office/powerpoint/2010/main" val="14157261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group of workers in a factory&#10;&#10;Description automatically generated with medium confidence">
            <a:extLst>
              <a:ext uri="{FF2B5EF4-FFF2-40B4-BE49-F238E27FC236}">
                <a16:creationId xmlns:a16="http://schemas.microsoft.com/office/drawing/2014/main" id="{60404662-56B3-45E2-81AF-74679EF521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2926" y="514351"/>
            <a:ext cx="3857625" cy="4267199"/>
          </a:xfrm>
          <a:prstGeom prst="rect">
            <a:avLst/>
          </a:prstGeom>
        </p:spPr>
      </p:pic>
      <p:sp>
        <p:nvSpPr>
          <p:cNvPr id="2" name="Content Placeholder 1">
            <a:extLst>
              <a:ext uri="{FF2B5EF4-FFF2-40B4-BE49-F238E27FC236}">
                <a16:creationId xmlns:a16="http://schemas.microsoft.com/office/drawing/2014/main" id="{B42AC2E2-1A71-42C2-8308-17BE6F1F2D7B}"/>
              </a:ext>
            </a:extLst>
          </p:cNvPr>
          <p:cNvSpPr>
            <a:spLocks noGrp="1"/>
          </p:cNvSpPr>
          <p:nvPr>
            <p:ph sz="quarter" idx="1"/>
          </p:nvPr>
        </p:nvSpPr>
        <p:spPr/>
        <p:txBody>
          <a:bodyPr/>
          <a:lstStyle/>
          <a:p>
            <a:r>
              <a:rPr lang="en-US" sz="1050" dirty="0"/>
              <a:t>Gather pictures/videos frequently throughout the inspection because you cannot recreate the environment</a:t>
            </a:r>
          </a:p>
        </p:txBody>
      </p:sp>
      <p:sp>
        <p:nvSpPr>
          <p:cNvPr id="4" name="Arrow: Right 3">
            <a:extLst>
              <a:ext uri="{FF2B5EF4-FFF2-40B4-BE49-F238E27FC236}">
                <a16:creationId xmlns:a16="http://schemas.microsoft.com/office/drawing/2014/main" id="{83716E3E-F8D2-4D24-AD6F-20846BA0517D}"/>
              </a:ext>
            </a:extLst>
          </p:cNvPr>
          <p:cNvSpPr/>
          <p:nvPr/>
        </p:nvSpPr>
        <p:spPr>
          <a:xfrm rot="3076140">
            <a:off x="3659548" y="1565059"/>
            <a:ext cx="2526360" cy="567075"/>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350" dirty="0"/>
              <a:t>VOSH Compliance Officer </a:t>
            </a:r>
          </a:p>
        </p:txBody>
      </p:sp>
      <p:sp>
        <p:nvSpPr>
          <p:cNvPr id="11" name="Rectangle 10">
            <a:extLst>
              <a:ext uri="{FF2B5EF4-FFF2-40B4-BE49-F238E27FC236}">
                <a16:creationId xmlns:a16="http://schemas.microsoft.com/office/drawing/2014/main" id="{3BFCEF52-3F30-4766-9E59-1C0CF542E62F}"/>
              </a:ext>
            </a:extLst>
          </p:cNvPr>
          <p:cNvSpPr/>
          <p:nvPr/>
        </p:nvSpPr>
        <p:spPr>
          <a:xfrm rot="21245632">
            <a:off x="4803130" y="2806116"/>
            <a:ext cx="115992" cy="76081"/>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Rectangle 11">
            <a:extLst>
              <a:ext uri="{FF2B5EF4-FFF2-40B4-BE49-F238E27FC236}">
                <a16:creationId xmlns:a16="http://schemas.microsoft.com/office/drawing/2014/main" id="{607497F4-7A62-4FDF-A815-5BABC8BC1E23}"/>
              </a:ext>
            </a:extLst>
          </p:cNvPr>
          <p:cNvSpPr/>
          <p:nvPr/>
        </p:nvSpPr>
        <p:spPr>
          <a:xfrm rot="21245632">
            <a:off x="6294387" y="2704594"/>
            <a:ext cx="155675" cy="161344"/>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099421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2AC2E2-1A71-42C2-8308-17BE6F1F2D7B}"/>
              </a:ext>
            </a:extLst>
          </p:cNvPr>
          <p:cNvSpPr>
            <a:spLocks noGrp="1"/>
          </p:cNvSpPr>
          <p:nvPr>
            <p:ph sz="quarter" idx="1"/>
          </p:nvPr>
        </p:nvSpPr>
        <p:spPr/>
        <p:txBody>
          <a:bodyPr/>
          <a:lstStyle/>
          <a:p>
            <a:r>
              <a:rPr lang="en-US"/>
              <a:t>Employer</a:t>
            </a:r>
          </a:p>
          <a:p>
            <a:endParaRPr lang="en-US"/>
          </a:p>
          <a:p>
            <a:r>
              <a:rPr lang="en-US"/>
              <a:t>VS.</a:t>
            </a:r>
          </a:p>
          <a:p>
            <a:endParaRPr lang="en-US"/>
          </a:p>
          <a:p>
            <a:r>
              <a:rPr lang="en-US"/>
              <a:t>Employee Interviews</a:t>
            </a:r>
            <a:endParaRPr lang="en-US" dirty="0"/>
          </a:p>
        </p:txBody>
      </p:sp>
      <p:pic>
        <p:nvPicPr>
          <p:cNvPr id="9" name="Picture 8">
            <a:extLst>
              <a:ext uri="{FF2B5EF4-FFF2-40B4-BE49-F238E27FC236}">
                <a16:creationId xmlns:a16="http://schemas.microsoft.com/office/drawing/2014/main" id="{8DFCD0A4-3D5F-47EC-ACCC-5398E7D6E518}"/>
              </a:ext>
            </a:extLst>
          </p:cNvPr>
          <p:cNvPicPr>
            <a:picLocks noChangeAspect="1"/>
          </p:cNvPicPr>
          <p:nvPr/>
        </p:nvPicPr>
        <p:blipFill>
          <a:blip r:embed="rId3"/>
          <a:stretch>
            <a:fillRect/>
          </a:stretch>
        </p:blipFill>
        <p:spPr>
          <a:xfrm>
            <a:off x="5499449" y="2266950"/>
            <a:ext cx="2370038" cy="2457450"/>
          </a:xfrm>
          <a:prstGeom prst="rect">
            <a:avLst/>
          </a:prstGeom>
        </p:spPr>
      </p:pic>
      <p:pic>
        <p:nvPicPr>
          <p:cNvPr id="4102" name="Picture 6" descr="The Office Michael Scott Sometimes I&amp;#39;ll start a | Etsy">
            <a:extLst>
              <a:ext uri="{FF2B5EF4-FFF2-40B4-BE49-F238E27FC236}">
                <a16:creationId xmlns:a16="http://schemas.microsoft.com/office/drawing/2014/main" id="{30461F02-0ADE-4C3B-8F0B-8635FC9BC52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597" t="15484" r="22262" b="18710"/>
          <a:stretch/>
        </p:blipFill>
        <p:spPr bwMode="auto">
          <a:xfrm>
            <a:off x="3429001" y="514351"/>
            <a:ext cx="2070449" cy="245744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B6A28A70-5ABB-4497-94AA-9D9470C7035F}"/>
              </a:ext>
            </a:extLst>
          </p:cNvPr>
          <p:cNvPicPr>
            <a:picLocks noChangeAspect="1"/>
          </p:cNvPicPr>
          <p:nvPr/>
        </p:nvPicPr>
        <p:blipFill rotWithShape="1">
          <a:blip r:embed="rId5"/>
          <a:srcRect l="25136" t="14210" r="42432" b="32996"/>
          <a:stretch/>
        </p:blipFill>
        <p:spPr>
          <a:xfrm>
            <a:off x="3572038" y="3143250"/>
            <a:ext cx="1784373" cy="1581151"/>
          </a:xfrm>
          <a:prstGeom prst="rect">
            <a:avLst/>
          </a:prstGeom>
        </p:spPr>
      </p:pic>
      <p:pic>
        <p:nvPicPr>
          <p:cNvPr id="3" name="Picture 2">
            <a:extLst>
              <a:ext uri="{FF2B5EF4-FFF2-40B4-BE49-F238E27FC236}">
                <a16:creationId xmlns:a16="http://schemas.microsoft.com/office/drawing/2014/main" id="{15DF21B6-745B-46EF-BB25-F117F66B1C0F}"/>
              </a:ext>
            </a:extLst>
          </p:cNvPr>
          <p:cNvPicPr>
            <a:picLocks noChangeAspect="1"/>
          </p:cNvPicPr>
          <p:nvPr/>
        </p:nvPicPr>
        <p:blipFill>
          <a:blip r:embed="rId6"/>
          <a:stretch>
            <a:fillRect/>
          </a:stretch>
        </p:blipFill>
        <p:spPr>
          <a:xfrm>
            <a:off x="5499449" y="642937"/>
            <a:ext cx="2370038" cy="1452564"/>
          </a:xfrm>
          <a:prstGeom prst="rect">
            <a:avLst/>
          </a:prstGeom>
        </p:spPr>
      </p:pic>
    </p:spTree>
    <p:extLst>
      <p:ext uri="{BB962C8B-B14F-4D97-AF65-F5344CB8AC3E}">
        <p14:creationId xmlns:p14="http://schemas.microsoft.com/office/powerpoint/2010/main" val="3978167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02"/>
                                        </p:tgtEl>
                                        <p:attrNameLst>
                                          <p:attrName>style.visibility</p:attrName>
                                        </p:attrNameLst>
                                      </p:cBhvr>
                                      <p:to>
                                        <p:strVal val="visible"/>
                                      </p:to>
                                    </p:set>
                                    <p:anim calcmode="lin" valueType="num">
                                      <p:cBhvr additive="base">
                                        <p:cTn id="25" dur="500" fill="hold"/>
                                        <p:tgtEl>
                                          <p:spTgt spid="4102"/>
                                        </p:tgtEl>
                                        <p:attrNameLst>
                                          <p:attrName>ppt_x</p:attrName>
                                        </p:attrNameLst>
                                      </p:cBhvr>
                                      <p:tavLst>
                                        <p:tav tm="0">
                                          <p:val>
                                            <p:strVal val="#ppt_x"/>
                                          </p:val>
                                        </p:tav>
                                        <p:tav tm="100000">
                                          <p:val>
                                            <p:strVal val="#ppt_x"/>
                                          </p:val>
                                        </p:tav>
                                      </p:tavLst>
                                    </p:anim>
                                    <p:anim calcmode="lin" valueType="num">
                                      <p:cBhvr additive="base">
                                        <p:cTn id="26" dur="500" fill="hold"/>
                                        <p:tgtEl>
                                          <p:spTgt spid="4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380BAED-30EC-074B-BC46-301152C4C7A4}"/>
              </a:ext>
            </a:extLst>
          </p:cNvPr>
          <p:cNvSpPr>
            <a:spLocks noGrp="1"/>
          </p:cNvSpPr>
          <p:nvPr>
            <p:ph sz="quarter" idx="1"/>
          </p:nvPr>
        </p:nvSpPr>
        <p:spPr/>
        <p:txBody>
          <a:bodyPr/>
          <a:lstStyle/>
          <a:p>
            <a:r>
              <a:rPr lang="en-US" dirty="0"/>
              <a:t>When Was OSHA Created and what do they do?</a:t>
            </a:r>
          </a:p>
        </p:txBody>
      </p:sp>
      <p:pic>
        <p:nvPicPr>
          <p:cNvPr id="6" name="Content Placeholder 5" descr="Safety professional in front of power plant">
            <a:extLst>
              <a:ext uri="{FF2B5EF4-FFF2-40B4-BE49-F238E27FC236}">
                <a16:creationId xmlns:a16="http://schemas.microsoft.com/office/drawing/2014/main" id="{C82D76E0-9106-8181-405B-634EB3E6B225}"/>
              </a:ext>
            </a:extLst>
          </p:cNvPr>
          <p:cNvPicPr>
            <a:picLocks noGrp="1" noChangeAspect="1"/>
          </p:cNvPicPr>
          <p:nvPr>
            <p:ph sz="quarter" idx="18"/>
          </p:nvPr>
        </p:nvPicPr>
        <p:blipFill>
          <a:blip r:embed="rId3">
            <a:extLst>
              <a:ext uri="{28A0092B-C50C-407E-A947-70E740481C1C}">
                <a14:useLocalDpi xmlns:a14="http://schemas.microsoft.com/office/drawing/2010/main" val="0"/>
              </a:ext>
            </a:extLst>
          </a:blip>
          <a:stretch>
            <a:fillRect/>
          </a:stretch>
        </p:blipFill>
        <p:spPr>
          <a:xfrm>
            <a:off x="3185875" y="742950"/>
            <a:ext cx="5820253" cy="3886200"/>
          </a:xfrm>
        </p:spPr>
      </p:pic>
    </p:spTree>
    <p:extLst>
      <p:ext uri="{BB962C8B-B14F-4D97-AF65-F5344CB8AC3E}">
        <p14:creationId xmlns:p14="http://schemas.microsoft.com/office/powerpoint/2010/main" val="39971779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rrow: Right 3">
            <a:extLst>
              <a:ext uri="{FF2B5EF4-FFF2-40B4-BE49-F238E27FC236}">
                <a16:creationId xmlns:a16="http://schemas.microsoft.com/office/drawing/2014/main" id="{83716E3E-F8D2-4D24-AD6F-20846BA0517D}"/>
              </a:ext>
            </a:extLst>
          </p:cNvPr>
          <p:cNvSpPr/>
          <p:nvPr/>
        </p:nvSpPr>
        <p:spPr>
          <a:xfrm rot="813631">
            <a:off x="5404896" y="402666"/>
            <a:ext cx="1657350" cy="1451753"/>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350" dirty="0"/>
              <a:t>VOSH Compliance Officer </a:t>
            </a:r>
          </a:p>
        </p:txBody>
      </p:sp>
      <p:pic>
        <p:nvPicPr>
          <p:cNvPr id="11" name="Picture 10">
            <a:extLst>
              <a:ext uri="{FF2B5EF4-FFF2-40B4-BE49-F238E27FC236}">
                <a16:creationId xmlns:a16="http://schemas.microsoft.com/office/drawing/2014/main" id="{9A3E40F9-C8A5-40D1-B46F-BB4F65E9ECE6}"/>
              </a:ext>
            </a:extLst>
          </p:cNvPr>
          <p:cNvPicPr>
            <a:picLocks noChangeAspect="1"/>
          </p:cNvPicPr>
          <p:nvPr/>
        </p:nvPicPr>
        <p:blipFill>
          <a:blip r:embed="rId3"/>
          <a:stretch>
            <a:fillRect/>
          </a:stretch>
        </p:blipFill>
        <p:spPr>
          <a:xfrm>
            <a:off x="3657601" y="4229100"/>
            <a:ext cx="3714749" cy="857250"/>
          </a:xfrm>
          <a:prstGeom prst="rect">
            <a:avLst/>
          </a:prstGeom>
        </p:spPr>
      </p:pic>
      <p:pic>
        <p:nvPicPr>
          <p:cNvPr id="15" name="Picture 14">
            <a:extLst>
              <a:ext uri="{FF2B5EF4-FFF2-40B4-BE49-F238E27FC236}">
                <a16:creationId xmlns:a16="http://schemas.microsoft.com/office/drawing/2014/main" id="{F416A7F3-BB75-48F6-A47F-1B5AE29CA220}"/>
              </a:ext>
            </a:extLst>
          </p:cNvPr>
          <p:cNvPicPr>
            <a:picLocks noChangeAspect="1"/>
          </p:cNvPicPr>
          <p:nvPr/>
        </p:nvPicPr>
        <p:blipFill>
          <a:blip r:embed="rId4"/>
          <a:stretch>
            <a:fillRect/>
          </a:stretch>
        </p:blipFill>
        <p:spPr>
          <a:xfrm>
            <a:off x="3725078" y="400051"/>
            <a:ext cx="3714749" cy="3886200"/>
          </a:xfrm>
          <a:prstGeom prst="rect">
            <a:avLst/>
          </a:prstGeom>
        </p:spPr>
      </p:pic>
      <p:pic>
        <p:nvPicPr>
          <p:cNvPr id="13314" name="Picture 2" descr="Soul Contract GIFs - Get the best GIF on GIPHY">
            <a:extLst>
              <a:ext uri="{FF2B5EF4-FFF2-40B4-BE49-F238E27FC236}">
                <a16:creationId xmlns:a16="http://schemas.microsoft.com/office/drawing/2014/main" id="{82224773-3E6C-41B1-9911-D2EADAEE5ABB}"/>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428750" y="1485901"/>
            <a:ext cx="1669900" cy="2362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45396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2AC2E2-1A71-42C2-8308-17BE6F1F2D7B}"/>
              </a:ext>
            </a:extLst>
          </p:cNvPr>
          <p:cNvSpPr>
            <a:spLocks noGrp="1"/>
          </p:cNvSpPr>
          <p:nvPr>
            <p:ph sz="quarter" idx="1"/>
          </p:nvPr>
        </p:nvSpPr>
        <p:spPr>
          <a:xfrm>
            <a:off x="1428749" y="530188"/>
            <a:ext cx="1943100" cy="4267199"/>
          </a:xfrm>
        </p:spPr>
        <p:txBody>
          <a:bodyPr/>
          <a:lstStyle/>
          <a:p>
            <a:r>
              <a:rPr lang="en-US" dirty="0"/>
              <a:t>Employee vs. employer</a:t>
            </a:r>
          </a:p>
        </p:txBody>
      </p:sp>
      <p:sp>
        <p:nvSpPr>
          <p:cNvPr id="6" name="Content Placeholder 5">
            <a:extLst>
              <a:ext uri="{FF2B5EF4-FFF2-40B4-BE49-F238E27FC236}">
                <a16:creationId xmlns:a16="http://schemas.microsoft.com/office/drawing/2014/main" id="{D0FACB42-7A89-4A12-87E8-6B4CA2EDA14C}"/>
              </a:ext>
            </a:extLst>
          </p:cNvPr>
          <p:cNvSpPr>
            <a:spLocks noGrp="1"/>
          </p:cNvSpPr>
          <p:nvPr>
            <p:ph sz="quarter" idx="18"/>
          </p:nvPr>
        </p:nvSpPr>
        <p:spPr>
          <a:xfrm>
            <a:off x="3543301" y="530188"/>
            <a:ext cx="5067299" cy="4309433"/>
          </a:xfrm>
        </p:spPr>
        <p:txBody>
          <a:bodyPr>
            <a:normAutofit/>
          </a:bodyPr>
          <a:lstStyle/>
          <a:p>
            <a:endParaRPr lang="en-US" dirty="0"/>
          </a:p>
          <a:p>
            <a:endParaRPr lang="en-US" dirty="0"/>
          </a:p>
          <a:p>
            <a:endParaRPr lang="en-US" dirty="0"/>
          </a:p>
          <a:p>
            <a:endParaRPr lang="en-US" dirty="0"/>
          </a:p>
          <a:p>
            <a:endParaRPr lang="en-US" dirty="0"/>
          </a:p>
          <a:p>
            <a:pPr lvl="1"/>
            <a:r>
              <a:rPr lang="en-US" dirty="0"/>
              <a:t>Are you in charge of the work area or group?</a:t>
            </a:r>
          </a:p>
          <a:p>
            <a:pPr lvl="1"/>
            <a:r>
              <a:rPr lang="en-US" dirty="0"/>
              <a:t>Can you hire or fire employees?</a:t>
            </a:r>
          </a:p>
          <a:p>
            <a:pPr lvl="1"/>
            <a:r>
              <a:rPr lang="en-US" dirty="0"/>
              <a:t>Do (or should) you have authority to discipline workers?</a:t>
            </a:r>
          </a:p>
          <a:p>
            <a:pPr lvl="1"/>
            <a:r>
              <a:rPr lang="en-US" dirty="0"/>
              <a:t>If work is unsafe, do you have authority to stop work?</a:t>
            </a:r>
          </a:p>
          <a:p>
            <a:endParaRPr lang="en-US" dirty="0"/>
          </a:p>
          <a:p>
            <a:r>
              <a:rPr lang="en-US" b="1" dirty="0"/>
              <a:t>If you answer yes to any of these…..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11266" name="Picture 2" descr="You The Boss GIFs | Tenor">
            <a:extLst>
              <a:ext uri="{FF2B5EF4-FFF2-40B4-BE49-F238E27FC236}">
                <a16:creationId xmlns:a16="http://schemas.microsoft.com/office/drawing/2014/main" id="{33938509-DB00-4F26-B000-DECA91CF48D4}"/>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086100"/>
            <a:ext cx="2286000" cy="1695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8101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1266"/>
                                        </p:tgtEl>
                                        <p:attrNameLst>
                                          <p:attrName>style.visibility</p:attrName>
                                        </p:attrNameLst>
                                      </p:cBhvr>
                                      <p:to>
                                        <p:strVal val="visible"/>
                                      </p:to>
                                    </p:set>
                                    <p:anim calcmode="lin" valueType="num">
                                      <p:cBhvr additive="base">
                                        <p:cTn id="11" dur="500" fill="hold"/>
                                        <p:tgtEl>
                                          <p:spTgt spid="11266"/>
                                        </p:tgtEl>
                                        <p:attrNameLst>
                                          <p:attrName>ppt_x</p:attrName>
                                        </p:attrNameLst>
                                      </p:cBhvr>
                                      <p:tavLst>
                                        <p:tav tm="0">
                                          <p:val>
                                            <p:strVal val="#ppt_x"/>
                                          </p:val>
                                        </p:tav>
                                        <p:tav tm="100000">
                                          <p:val>
                                            <p:strVal val="#ppt_x"/>
                                          </p:val>
                                        </p:tav>
                                      </p:tavLst>
                                    </p:anim>
                                    <p:anim calcmode="lin" valueType="num">
                                      <p:cBhvr additive="base">
                                        <p:cTn id="12"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7F2EC-B817-4F36-A626-F5E727DEED7A}"/>
              </a:ext>
            </a:extLst>
          </p:cNvPr>
          <p:cNvSpPr>
            <a:spLocks noGrp="1"/>
          </p:cNvSpPr>
          <p:nvPr>
            <p:ph type="title"/>
          </p:nvPr>
        </p:nvSpPr>
        <p:spPr/>
        <p:txBody>
          <a:bodyPr>
            <a:normAutofit/>
          </a:bodyPr>
          <a:lstStyle/>
          <a:p>
            <a:r>
              <a:rPr lang="en-US" sz="2100" dirty="0"/>
              <a:t>What Happens During an Inspection?</a:t>
            </a:r>
          </a:p>
        </p:txBody>
      </p:sp>
      <p:sp>
        <p:nvSpPr>
          <p:cNvPr id="3" name="Slide Number Placeholder 2">
            <a:extLst>
              <a:ext uri="{FF2B5EF4-FFF2-40B4-BE49-F238E27FC236}">
                <a16:creationId xmlns:a16="http://schemas.microsoft.com/office/drawing/2014/main" id="{0B55FF39-1CA2-4327-B866-9299F3AF4A91}"/>
              </a:ext>
            </a:extLst>
          </p:cNvPr>
          <p:cNvSpPr>
            <a:spLocks noGrp="1"/>
          </p:cNvSpPr>
          <p:nvPr>
            <p:ph type="sldNum" sz="quarter" idx="12"/>
          </p:nvPr>
        </p:nvSpPr>
        <p:spPr/>
        <p:txBody>
          <a:bodyPr>
            <a:normAutofit fontScale="85000" lnSpcReduction="20000"/>
          </a:bodyPr>
          <a:lstStyle/>
          <a:p>
            <a:fld id="{FD0719FC-123B-4EC9-8450-01894A054EE3}" type="slidenum">
              <a:rPr lang="en-US" smtClean="0"/>
              <a:pPr/>
              <a:t>32</a:t>
            </a:fld>
            <a:endParaRPr lang="en-US"/>
          </a:p>
        </p:txBody>
      </p:sp>
      <p:sp>
        <p:nvSpPr>
          <p:cNvPr id="4" name="Content Placeholder 3">
            <a:extLst>
              <a:ext uri="{FF2B5EF4-FFF2-40B4-BE49-F238E27FC236}">
                <a16:creationId xmlns:a16="http://schemas.microsoft.com/office/drawing/2014/main" id="{1FBFADEA-776B-4992-BB51-469BD12E1565}"/>
              </a:ext>
            </a:extLst>
          </p:cNvPr>
          <p:cNvSpPr>
            <a:spLocks noGrp="1"/>
          </p:cNvSpPr>
          <p:nvPr>
            <p:ph sz="quarter" idx="1"/>
          </p:nvPr>
        </p:nvSpPr>
        <p:spPr/>
        <p:txBody>
          <a:bodyPr/>
          <a:lstStyle/>
          <a:p>
            <a:r>
              <a:rPr lang="en-US" dirty="0"/>
              <a:t>4 Steps of an Inspection</a:t>
            </a:r>
          </a:p>
          <a:p>
            <a:pPr lvl="1"/>
            <a:endParaRPr lang="en-US" dirty="0"/>
          </a:p>
          <a:p>
            <a:pPr lvl="1"/>
            <a:r>
              <a:rPr lang="en-US" dirty="0"/>
              <a:t>Step Four- Closing Conference</a:t>
            </a:r>
          </a:p>
          <a:p>
            <a:pPr lvl="1"/>
            <a:endParaRPr lang="en-US" dirty="0"/>
          </a:p>
          <a:p>
            <a:pPr lvl="2"/>
            <a:r>
              <a:rPr lang="en-US" dirty="0"/>
              <a:t>CSHO will identify their findings</a:t>
            </a:r>
          </a:p>
          <a:p>
            <a:pPr lvl="2"/>
            <a:r>
              <a:rPr lang="en-US" dirty="0"/>
              <a:t>CSHO WILL NOT discuss fines (RD decides penalties)</a:t>
            </a:r>
          </a:p>
          <a:p>
            <a:pPr lvl="2"/>
            <a:r>
              <a:rPr lang="en-US" dirty="0"/>
              <a:t>CSHO will address concerns of infeasibility or abatement</a:t>
            </a:r>
          </a:p>
          <a:p>
            <a:pPr lvl="2"/>
            <a:endParaRPr lang="en-US" dirty="0"/>
          </a:p>
          <a:p>
            <a:endParaRPr lang="en-US" dirty="0"/>
          </a:p>
          <a:p>
            <a:pPr lvl="1"/>
            <a:endParaRPr lang="en-US" dirty="0"/>
          </a:p>
          <a:p>
            <a:endParaRPr lang="en-US" dirty="0"/>
          </a:p>
          <a:p>
            <a:endParaRPr lang="en-US" dirty="0"/>
          </a:p>
          <a:p>
            <a:endParaRPr lang="en-US" dirty="0"/>
          </a:p>
          <a:p>
            <a:endParaRPr lang="en-US" dirty="0"/>
          </a:p>
        </p:txBody>
      </p:sp>
      <p:sp>
        <p:nvSpPr>
          <p:cNvPr id="5" name="Date Placeholder 4">
            <a:extLst>
              <a:ext uri="{FF2B5EF4-FFF2-40B4-BE49-F238E27FC236}">
                <a16:creationId xmlns:a16="http://schemas.microsoft.com/office/drawing/2014/main" id="{4940186D-D3E0-4745-96D6-6155CE6D2323}"/>
              </a:ext>
            </a:extLst>
          </p:cNvPr>
          <p:cNvSpPr>
            <a:spLocks noGrp="1"/>
          </p:cNvSpPr>
          <p:nvPr>
            <p:ph type="dt" sz="half" idx="2"/>
          </p:nvPr>
        </p:nvSpPr>
        <p:spPr/>
        <p:txBody>
          <a:bodyPr/>
          <a:lstStyle/>
          <a:p>
            <a:fld id="{1CA233EB-0F6E-2349-ACB2-59612CDCF530}" type="datetime1">
              <a:rPr lang="en-US" smtClean="0"/>
              <a:pPr/>
              <a:t>5/20/2025</a:t>
            </a:fld>
            <a:endParaRPr lang="en-US" dirty="0"/>
          </a:p>
        </p:txBody>
      </p:sp>
      <p:sp>
        <p:nvSpPr>
          <p:cNvPr id="6" name="Footer Placeholder 5">
            <a:extLst>
              <a:ext uri="{FF2B5EF4-FFF2-40B4-BE49-F238E27FC236}">
                <a16:creationId xmlns:a16="http://schemas.microsoft.com/office/drawing/2014/main" id="{A6DF6178-2A03-45B2-9C4D-8335BBAF3C7A}"/>
              </a:ext>
            </a:extLst>
          </p:cNvPr>
          <p:cNvSpPr>
            <a:spLocks noGrp="1"/>
          </p:cNvSpPr>
          <p:nvPr>
            <p:ph type="ftr" sz="quarter" idx="3"/>
          </p:nvPr>
        </p:nvSpPr>
        <p:spPr/>
        <p:txBody>
          <a:bodyPr/>
          <a:lstStyle/>
          <a:p>
            <a:r>
              <a:rPr lang="en-US" dirty="0"/>
              <a:t>Knock </a:t>
            </a:r>
            <a:r>
              <a:rPr lang="en-US" dirty="0" err="1"/>
              <a:t>Knock</a:t>
            </a:r>
            <a:r>
              <a:rPr lang="en-US" dirty="0"/>
              <a:t>… VOSH is Here!</a:t>
            </a:r>
          </a:p>
        </p:txBody>
      </p:sp>
    </p:spTree>
    <p:extLst>
      <p:ext uri="{BB962C8B-B14F-4D97-AF65-F5344CB8AC3E}">
        <p14:creationId xmlns:p14="http://schemas.microsoft.com/office/powerpoint/2010/main" val="36999156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7F2EC-B817-4F36-A626-F5E727DEED7A}"/>
              </a:ext>
            </a:extLst>
          </p:cNvPr>
          <p:cNvSpPr>
            <a:spLocks noGrp="1"/>
          </p:cNvSpPr>
          <p:nvPr>
            <p:ph type="title"/>
          </p:nvPr>
        </p:nvSpPr>
        <p:spPr/>
        <p:txBody>
          <a:bodyPr>
            <a:normAutofit/>
          </a:bodyPr>
          <a:lstStyle/>
          <a:p>
            <a:r>
              <a:rPr lang="en-US" sz="2100" dirty="0"/>
              <a:t>What Happens During an Inspection?</a:t>
            </a:r>
          </a:p>
        </p:txBody>
      </p:sp>
      <p:sp>
        <p:nvSpPr>
          <p:cNvPr id="3" name="Slide Number Placeholder 2">
            <a:extLst>
              <a:ext uri="{FF2B5EF4-FFF2-40B4-BE49-F238E27FC236}">
                <a16:creationId xmlns:a16="http://schemas.microsoft.com/office/drawing/2014/main" id="{0B55FF39-1CA2-4327-B866-9299F3AF4A91}"/>
              </a:ext>
            </a:extLst>
          </p:cNvPr>
          <p:cNvSpPr>
            <a:spLocks noGrp="1"/>
          </p:cNvSpPr>
          <p:nvPr>
            <p:ph type="sldNum" sz="quarter" idx="12"/>
          </p:nvPr>
        </p:nvSpPr>
        <p:spPr/>
        <p:txBody>
          <a:bodyPr>
            <a:normAutofit fontScale="85000" lnSpcReduction="20000"/>
          </a:bodyPr>
          <a:lstStyle/>
          <a:p>
            <a:fld id="{FD0719FC-123B-4EC9-8450-01894A054EE3}" type="slidenum">
              <a:rPr lang="en-US" smtClean="0"/>
              <a:pPr/>
              <a:t>33</a:t>
            </a:fld>
            <a:endParaRPr lang="en-US"/>
          </a:p>
        </p:txBody>
      </p:sp>
      <p:sp>
        <p:nvSpPr>
          <p:cNvPr id="4" name="Content Placeholder 3">
            <a:extLst>
              <a:ext uri="{FF2B5EF4-FFF2-40B4-BE49-F238E27FC236}">
                <a16:creationId xmlns:a16="http://schemas.microsoft.com/office/drawing/2014/main" id="{1FBFADEA-776B-4992-BB51-469BD12E1565}"/>
              </a:ext>
            </a:extLst>
          </p:cNvPr>
          <p:cNvSpPr>
            <a:spLocks noGrp="1"/>
          </p:cNvSpPr>
          <p:nvPr>
            <p:ph sz="quarter" idx="1"/>
          </p:nvPr>
        </p:nvSpPr>
        <p:spPr>
          <a:xfrm>
            <a:off x="1602486" y="1200150"/>
            <a:ext cx="2626614" cy="3371850"/>
          </a:xfrm>
        </p:spPr>
        <p:txBody>
          <a:bodyPr>
            <a:normAutofit/>
          </a:bodyPr>
          <a:lstStyle/>
          <a:p>
            <a:r>
              <a:rPr lang="en-US" dirty="0"/>
              <a:t>To Issue a citation, VOSH must prove:</a:t>
            </a:r>
          </a:p>
          <a:p>
            <a:pPr marL="274320" lvl="1" indent="0">
              <a:buNone/>
            </a:pPr>
            <a:r>
              <a:rPr lang="en-US" dirty="0"/>
              <a:t>1. An OSHA/VOSH standard applies</a:t>
            </a:r>
          </a:p>
          <a:p>
            <a:pPr marL="617220" lvl="1" indent="-342900">
              <a:buAutoNum type="arabicPeriod"/>
            </a:pPr>
            <a:endParaRPr lang="en-US" dirty="0"/>
          </a:p>
          <a:p>
            <a:pPr marL="274320" lvl="1" indent="0">
              <a:buNone/>
            </a:pPr>
            <a:r>
              <a:rPr lang="en-US" dirty="0"/>
              <a:t>2. Said standard was violated</a:t>
            </a:r>
          </a:p>
          <a:p>
            <a:pPr marL="274320" lvl="1" indent="0">
              <a:buNone/>
            </a:pPr>
            <a:endParaRPr lang="en-US" dirty="0"/>
          </a:p>
          <a:p>
            <a:pPr marL="274320" lvl="1" indent="0">
              <a:buNone/>
            </a:pPr>
            <a:r>
              <a:rPr lang="en-US" dirty="0"/>
              <a:t>3. An employee was exposed to the hazard</a:t>
            </a:r>
          </a:p>
          <a:p>
            <a:pPr marL="274320" lvl="1" indent="0">
              <a:buNone/>
            </a:pPr>
            <a:endParaRPr lang="en-US" dirty="0"/>
          </a:p>
          <a:p>
            <a:pPr marL="274320" lvl="1" indent="0">
              <a:buNone/>
            </a:pPr>
            <a:r>
              <a:rPr lang="en-US" dirty="0"/>
              <a:t>4. Employer knowledge</a:t>
            </a:r>
          </a:p>
          <a:p>
            <a:pPr lvl="2"/>
            <a:endParaRPr lang="en-US" dirty="0"/>
          </a:p>
          <a:p>
            <a:endParaRPr lang="en-US" dirty="0"/>
          </a:p>
          <a:p>
            <a:pPr lvl="1"/>
            <a:endParaRPr lang="en-US" dirty="0"/>
          </a:p>
          <a:p>
            <a:endParaRPr lang="en-US" dirty="0"/>
          </a:p>
          <a:p>
            <a:endParaRPr lang="en-US" dirty="0"/>
          </a:p>
          <a:p>
            <a:endParaRPr lang="en-US" dirty="0"/>
          </a:p>
          <a:p>
            <a:endParaRPr lang="en-US" dirty="0"/>
          </a:p>
        </p:txBody>
      </p:sp>
      <p:sp>
        <p:nvSpPr>
          <p:cNvPr id="5" name="Date Placeholder 4">
            <a:extLst>
              <a:ext uri="{FF2B5EF4-FFF2-40B4-BE49-F238E27FC236}">
                <a16:creationId xmlns:a16="http://schemas.microsoft.com/office/drawing/2014/main" id="{4940186D-D3E0-4745-96D6-6155CE6D2323}"/>
              </a:ext>
            </a:extLst>
          </p:cNvPr>
          <p:cNvSpPr>
            <a:spLocks noGrp="1"/>
          </p:cNvSpPr>
          <p:nvPr>
            <p:ph type="dt" sz="half" idx="2"/>
          </p:nvPr>
        </p:nvSpPr>
        <p:spPr/>
        <p:txBody>
          <a:bodyPr/>
          <a:lstStyle/>
          <a:p>
            <a:fld id="{1CA233EB-0F6E-2349-ACB2-59612CDCF530}" type="datetime1">
              <a:rPr lang="en-US" smtClean="0"/>
              <a:pPr/>
              <a:t>5/20/2025</a:t>
            </a:fld>
            <a:endParaRPr lang="en-US" dirty="0"/>
          </a:p>
        </p:txBody>
      </p:sp>
      <p:sp>
        <p:nvSpPr>
          <p:cNvPr id="6" name="Footer Placeholder 5">
            <a:extLst>
              <a:ext uri="{FF2B5EF4-FFF2-40B4-BE49-F238E27FC236}">
                <a16:creationId xmlns:a16="http://schemas.microsoft.com/office/drawing/2014/main" id="{A6DF6178-2A03-45B2-9C4D-8335BBAF3C7A}"/>
              </a:ext>
            </a:extLst>
          </p:cNvPr>
          <p:cNvSpPr>
            <a:spLocks noGrp="1"/>
          </p:cNvSpPr>
          <p:nvPr>
            <p:ph type="ftr" sz="quarter" idx="3"/>
          </p:nvPr>
        </p:nvSpPr>
        <p:spPr/>
        <p:txBody>
          <a:bodyPr/>
          <a:lstStyle/>
          <a:p>
            <a:r>
              <a:rPr lang="en-US" dirty="0"/>
              <a:t>Knock </a:t>
            </a:r>
            <a:r>
              <a:rPr lang="en-US" dirty="0" err="1"/>
              <a:t>Knock</a:t>
            </a:r>
            <a:r>
              <a:rPr lang="en-US" dirty="0"/>
              <a:t>… VOSH is Here!</a:t>
            </a:r>
          </a:p>
        </p:txBody>
      </p:sp>
    </p:spTree>
    <p:extLst>
      <p:ext uri="{BB962C8B-B14F-4D97-AF65-F5344CB8AC3E}">
        <p14:creationId xmlns:p14="http://schemas.microsoft.com/office/powerpoint/2010/main" val="7285980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7F2EC-B817-4F36-A626-F5E727DEED7A}"/>
              </a:ext>
            </a:extLst>
          </p:cNvPr>
          <p:cNvSpPr>
            <a:spLocks noGrp="1"/>
          </p:cNvSpPr>
          <p:nvPr>
            <p:ph type="title"/>
          </p:nvPr>
        </p:nvSpPr>
        <p:spPr/>
        <p:txBody>
          <a:bodyPr>
            <a:normAutofit/>
          </a:bodyPr>
          <a:lstStyle/>
          <a:p>
            <a:r>
              <a:rPr lang="en-US" sz="2100" dirty="0"/>
              <a:t>What Happens After an Inspection?</a:t>
            </a:r>
          </a:p>
        </p:txBody>
      </p:sp>
      <p:sp>
        <p:nvSpPr>
          <p:cNvPr id="3" name="Slide Number Placeholder 2">
            <a:extLst>
              <a:ext uri="{FF2B5EF4-FFF2-40B4-BE49-F238E27FC236}">
                <a16:creationId xmlns:a16="http://schemas.microsoft.com/office/drawing/2014/main" id="{0B55FF39-1CA2-4327-B866-9299F3AF4A91}"/>
              </a:ext>
            </a:extLst>
          </p:cNvPr>
          <p:cNvSpPr>
            <a:spLocks noGrp="1"/>
          </p:cNvSpPr>
          <p:nvPr>
            <p:ph type="sldNum" sz="quarter" idx="12"/>
          </p:nvPr>
        </p:nvSpPr>
        <p:spPr/>
        <p:txBody>
          <a:bodyPr>
            <a:normAutofit fontScale="85000" lnSpcReduction="20000"/>
          </a:bodyPr>
          <a:lstStyle/>
          <a:p>
            <a:fld id="{FD0719FC-123B-4EC9-8450-01894A054EE3}" type="slidenum">
              <a:rPr lang="en-US" smtClean="0"/>
              <a:pPr/>
              <a:t>34</a:t>
            </a:fld>
            <a:endParaRPr lang="en-US"/>
          </a:p>
        </p:txBody>
      </p:sp>
      <p:sp>
        <p:nvSpPr>
          <p:cNvPr id="4" name="Content Placeholder 3">
            <a:extLst>
              <a:ext uri="{FF2B5EF4-FFF2-40B4-BE49-F238E27FC236}">
                <a16:creationId xmlns:a16="http://schemas.microsoft.com/office/drawing/2014/main" id="{1FBFADEA-776B-4992-BB51-469BD12E1565}"/>
              </a:ext>
            </a:extLst>
          </p:cNvPr>
          <p:cNvSpPr>
            <a:spLocks noGrp="1"/>
          </p:cNvSpPr>
          <p:nvPr>
            <p:ph sz="quarter" idx="1"/>
          </p:nvPr>
        </p:nvSpPr>
        <p:spPr/>
        <p:txBody>
          <a:bodyPr>
            <a:normAutofit/>
          </a:bodyPr>
          <a:lstStyle/>
          <a:p>
            <a:r>
              <a:rPr lang="en-US" dirty="0"/>
              <a:t>VOSH has 180 days to issue citations</a:t>
            </a:r>
          </a:p>
          <a:p>
            <a:pPr lvl="1"/>
            <a:r>
              <a:rPr lang="en-US" dirty="0"/>
              <a:t>Upon receipt, you can either:</a:t>
            </a:r>
          </a:p>
          <a:p>
            <a:pPr lvl="2"/>
            <a:endParaRPr lang="en-US" dirty="0"/>
          </a:p>
          <a:p>
            <a:pPr lvl="2"/>
            <a:r>
              <a:rPr lang="en-US" dirty="0"/>
              <a:t> Contest the Citation (Within 15 days)</a:t>
            </a:r>
          </a:p>
          <a:p>
            <a:pPr lvl="3"/>
            <a:r>
              <a:rPr lang="en-US" dirty="0"/>
              <a:t>Request an Informal Conference w/ RD (within 15 days)</a:t>
            </a:r>
          </a:p>
          <a:p>
            <a:pPr lvl="4"/>
            <a:r>
              <a:rPr lang="en-US" sz="1000" dirty="0"/>
              <a:t>Present Good Faith Efforts</a:t>
            </a:r>
          </a:p>
          <a:p>
            <a:pPr lvl="4"/>
            <a:r>
              <a:rPr lang="en-US" sz="1000" dirty="0"/>
              <a:t>Discuss Payment Plans</a:t>
            </a:r>
          </a:p>
          <a:p>
            <a:pPr lvl="4"/>
            <a:r>
              <a:rPr lang="en-US" sz="1000" dirty="0"/>
              <a:t>Discuss vacation of citations</a:t>
            </a:r>
          </a:p>
          <a:p>
            <a:pPr lvl="4"/>
            <a:r>
              <a:rPr lang="en-US" sz="1000" dirty="0"/>
              <a:t>Discuss Reductions in Penalties</a:t>
            </a:r>
          </a:p>
          <a:p>
            <a:pPr lvl="2" indent="0">
              <a:buNone/>
            </a:pPr>
            <a:endParaRPr lang="en-US" dirty="0"/>
          </a:p>
          <a:p>
            <a:pPr lvl="2"/>
            <a:r>
              <a:rPr lang="en-US" dirty="0"/>
              <a:t>Pay the Citation (Within 15 days)</a:t>
            </a:r>
          </a:p>
          <a:p>
            <a:pPr lvl="2"/>
            <a:endParaRPr lang="en-US" dirty="0"/>
          </a:p>
          <a:p>
            <a:pPr lvl="2"/>
            <a:endParaRPr lang="en-US" dirty="0"/>
          </a:p>
          <a:p>
            <a:endParaRPr lang="en-US" dirty="0"/>
          </a:p>
          <a:p>
            <a:pPr lvl="1"/>
            <a:endParaRPr lang="en-US" dirty="0"/>
          </a:p>
          <a:p>
            <a:endParaRPr lang="en-US" dirty="0"/>
          </a:p>
          <a:p>
            <a:endParaRPr lang="en-US" dirty="0"/>
          </a:p>
          <a:p>
            <a:endParaRPr lang="en-US" dirty="0"/>
          </a:p>
          <a:p>
            <a:endParaRPr lang="en-US" dirty="0"/>
          </a:p>
        </p:txBody>
      </p:sp>
      <p:sp>
        <p:nvSpPr>
          <p:cNvPr id="5" name="Date Placeholder 4">
            <a:extLst>
              <a:ext uri="{FF2B5EF4-FFF2-40B4-BE49-F238E27FC236}">
                <a16:creationId xmlns:a16="http://schemas.microsoft.com/office/drawing/2014/main" id="{4940186D-D3E0-4745-96D6-6155CE6D2323}"/>
              </a:ext>
            </a:extLst>
          </p:cNvPr>
          <p:cNvSpPr>
            <a:spLocks noGrp="1"/>
          </p:cNvSpPr>
          <p:nvPr>
            <p:ph type="dt" sz="half" idx="2"/>
          </p:nvPr>
        </p:nvSpPr>
        <p:spPr/>
        <p:txBody>
          <a:bodyPr/>
          <a:lstStyle/>
          <a:p>
            <a:fld id="{1CA233EB-0F6E-2349-ACB2-59612CDCF530}" type="datetime1">
              <a:rPr lang="en-US" smtClean="0"/>
              <a:pPr/>
              <a:t>5/20/2025</a:t>
            </a:fld>
            <a:endParaRPr lang="en-US" dirty="0"/>
          </a:p>
        </p:txBody>
      </p:sp>
      <p:sp>
        <p:nvSpPr>
          <p:cNvPr id="6" name="Footer Placeholder 5">
            <a:extLst>
              <a:ext uri="{FF2B5EF4-FFF2-40B4-BE49-F238E27FC236}">
                <a16:creationId xmlns:a16="http://schemas.microsoft.com/office/drawing/2014/main" id="{A6DF6178-2A03-45B2-9C4D-8335BBAF3C7A}"/>
              </a:ext>
            </a:extLst>
          </p:cNvPr>
          <p:cNvSpPr>
            <a:spLocks noGrp="1"/>
          </p:cNvSpPr>
          <p:nvPr>
            <p:ph type="ftr" sz="quarter" idx="3"/>
          </p:nvPr>
        </p:nvSpPr>
        <p:spPr/>
        <p:txBody>
          <a:bodyPr/>
          <a:lstStyle/>
          <a:p>
            <a:r>
              <a:rPr lang="en-US" dirty="0"/>
              <a:t>Knock </a:t>
            </a:r>
            <a:r>
              <a:rPr lang="en-US" dirty="0" err="1"/>
              <a:t>Knock</a:t>
            </a:r>
            <a:r>
              <a:rPr lang="en-US" dirty="0"/>
              <a:t>… VOSH is Here!</a:t>
            </a:r>
          </a:p>
        </p:txBody>
      </p:sp>
    </p:spTree>
    <p:extLst>
      <p:ext uri="{BB962C8B-B14F-4D97-AF65-F5344CB8AC3E}">
        <p14:creationId xmlns:p14="http://schemas.microsoft.com/office/powerpoint/2010/main" val="9545414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7F2EC-B817-4F36-A626-F5E727DEED7A}"/>
              </a:ext>
            </a:extLst>
          </p:cNvPr>
          <p:cNvSpPr>
            <a:spLocks noGrp="1"/>
          </p:cNvSpPr>
          <p:nvPr>
            <p:ph type="title"/>
          </p:nvPr>
        </p:nvSpPr>
        <p:spPr/>
        <p:txBody>
          <a:bodyPr>
            <a:normAutofit/>
          </a:bodyPr>
          <a:lstStyle/>
          <a:p>
            <a:r>
              <a:rPr lang="en-US" sz="2100" dirty="0"/>
              <a:t>Penalty Reductions</a:t>
            </a:r>
          </a:p>
        </p:txBody>
      </p:sp>
      <p:sp>
        <p:nvSpPr>
          <p:cNvPr id="3" name="Slide Number Placeholder 2">
            <a:extLst>
              <a:ext uri="{FF2B5EF4-FFF2-40B4-BE49-F238E27FC236}">
                <a16:creationId xmlns:a16="http://schemas.microsoft.com/office/drawing/2014/main" id="{0B55FF39-1CA2-4327-B866-9299F3AF4A91}"/>
              </a:ext>
            </a:extLst>
          </p:cNvPr>
          <p:cNvSpPr>
            <a:spLocks noGrp="1"/>
          </p:cNvSpPr>
          <p:nvPr>
            <p:ph type="sldNum" sz="quarter" idx="12"/>
          </p:nvPr>
        </p:nvSpPr>
        <p:spPr/>
        <p:txBody>
          <a:bodyPr>
            <a:normAutofit fontScale="85000" lnSpcReduction="20000"/>
          </a:bodyPr>
          <a:lstStyle/>
          <a:p>
            <a:fld id="{FD0719FC-123B-4EC9-8450-01894A054EE3}" type="slidenum">
              <a:rPr lang="en-US" smtClean="0"/>
              <a:pPr/>
              <a:t>35</a:t>
            </a:fld>
            <a:endParaRPr lang="en-US"/>
          </a:p>
        </p:txBody>
      </p:sp>
      <p:sp>
        <p:nvSpPr>
          <p:cNvPr id="4" name="Content Placeholder 3">
            <a:extLst>
              <a:ext uri="{FF2B5EF4-FFF2-40B4-BE49-F238E27FC236}">
                <a16:creationId xmlns:a16="http://schemas.microsoft.com/office/drawing/2014/main" id="{1FBFADEA-776B-4992-BB51-469BD12E1565}"/>
              </a:ext>
            </a:extLst>
          </p:cNvPr>
          <p:cNvSpPr>
            <a:spLocks noGrp="1"/>
          </p:cNvSpPr>
          <p:nvPr>
            <p:ph sz="quarter" idx="1"/>
          </p:nvPr>
        </p:nvSpPr>
        <p:spPr/>
        <p:txBody>
          <a:bodyPr>
            <a:normAutofit/>
          </a:bodyPr>
          <a:lstStyle/>
          <a:p>
            <a:r>
              <a:rPr lang="en-US" dirty="0"/>
              <a:t>OSH Act and VA Code 40.1-49.4.A.4 provides that the Commissioner shall consider the “Good Faith” of the employer in assessing civil penalties</a:t>
            </a:r>
          </a:p>
          <a:p>
            <a:endParaRPr lang="en-US" dirty="0"/>
          </a:p>
          <a:p>
            <a:pPr lvl="1"/>
            <a:r>
              <a:rPr lang="en-US" dirty="0"/>
              <a:t>10% for written safety and health programs</a:t>
            </a:r>
          </a:p>
          <a:p>
            <a:pPr lvl="1"/>
            <a:r>
              <a:rPr lang="en-US" dirty="0"/>
              <a:t>15% based on implementation of written programs</a:t>
            </a:r>
          </a:p>
          <a:p>
            <a:pPr lvl="2"/>
            <a:r>
              <a:rPr lang="en-US" dirty="0"/>
              <a:t>Self Inspections</a:t>
            </a:r>
          </a:p>
          <a:p>
            <a:pPr lvl="2"/>
            <a:r>
              <a:rPr lang="en-US" dirty="0"/>
              <a:t>Program Reviews</a:t>
            </a:r>
          </a:p>
          <a:p>
            <a:pPr lvl="2"/>
            <a:r>
              <a:rPr lang="en-US" dirty="0"/>
              <a:t>Employee Training</a:t>
            </a:r>
          </a:p>
          <a:p>
            <a:pPr lvl="2"/>
            <a:r>
              <a:rPr lang="en-US" dirty="0"/>
              <a:t>Disciplinary Program</a:t>
            </a:r>
          </a:p>
          <a:p>
            <a:pPr lvl="2"/>
            <a:endParaRPr lang="en-US" dirty="0"/>
          </a:p>
          <a:p>
            <a:pPr lvl="2" indent="0">
              <a:buNone/>
            </a:pPr>
            <a:r>
              <a:rPr lang="en-US" dirty="0"/>
              <a:t>Good faith is given out in increments of 5%</a:t>
            </a:r>
          </a:p>
          <a:p>
            <a:pPr lvl="2"/>
            <a:endParaRPr lang="en-US" dirty="0"/>
          </a:p>
          <a:p>
            <a:endParaRPr lang="en-US" dirty="0"/>
          </a:p>
          <a:p>
            <a:pPr lvl="1"/>
            <a:endParaRPr lang="en-US" dirty="0"/>
          </a:p>
          <a:p>
            <a:endParaRPr lang="en-US" dirty="0"/>
          </a:p>
          <a:p>
            <a:endParaRPr lang="en-US" dirty="0"/>
          </a:p>
          <a:p>
            <a:endParaRPr lang="en-US" dirty="0"/>
          </a:p>
          <a:p>
            <a:endParaRPr lang="en-US" dirty="0"/>
          </a:p>
        </p:txBody>
      </p:sp>
      <p:sp>
        <p:nvSpPr>
          <p:cNvPr id="5" name="Date Placeholder 4">
            <a:extLst>
              <a:ext uri="{FF2B5EF4-FFF2-40B4-BE49-F238E27FC236}">
                <a16:creationId xmlns:a16="http://schemas.microsoft.com/office/drawing/2014/main" id="{4940186D-D3E0-4745-96D6-6155CE6D2323}"/>
              </a:ext>
            </a:extLst>
          </p:cNvPr>
          <p:cNvSpPr>
            <a:spLocks noGrp="1"/>
          </p:cNvSpPr>
          <p:nvPr>
            <p:ph type="dt" sz="half" idx="2"/>
          </p:nvPr>
        </p:nvSpPr>
        <p:spPr/>
        <p:txBody>
          <a:bodyPr/>
          <a:lstStyle/>
          <a:p>
            <a:fld id="{1CA233EB-0F6E-2349-ACB2-59612CDCF530}" type="datetime1">
              <a:rPr lang="en-US" smtClean="0"/>
              <a:pPr/>
              <a:t>5/20/2025</a:t>
            </a:fld>
            <a:endParaRPr lang="en-US" dirty="0"/>
          </a:p>
        </p:txBody>
      </p:sp>
      <p:sp>
        <p:nvSpPr>
          <p:cNvPr id="6" name="Footer Placeholder 5">
            <a:extLst>
              <a:ext uri="{FF2B5EF4-FFF2-40B4-BE49-F238E27FC236}">
                <a16:creationId xmlns:a16="http://schemas.microsoft.com/office/drawing/2014/main" id="{A6DF6178-2A03-45B2-9C4D-8335BBAF3C7A}"/>
              </a:ext>
            </a:extLst>
          </p:cNvPr>
          <p:cNvSpPr>
            <a:spLocks noGrp="1"/>
          </p:cNvSpPr>
          <p:nvPr>
            <p:ph type="ftr" sz="quarter" idx="3"/>
          </p:nvPr>
        </p:nvSpPr>
        <p:spPr/>
        <p:txBody>
          <a:bodyPr/>
          <a:lstStyle/>
          <a:p>
            <a:r>
              <a:rPr lang="en-US" dirty="0"/>
              <a:t>Knock </a:t>
            </a:r>
            <a:r>
              <a:rPr lang="en-US" dirty="0" err="1"/>
              <a:t>Knock</a:t>
            </a:r>
            <a:r>
              <a:rPr lang="en-US" dirty="0"/>
              <a:t>… VOSH is Here!</a:t>
            </a:r>
          </a:p>
        </p:txBody>
      </p:sp>
    </p:spTree>
    <p:extLst>
      <p:ext uri="{BB962C8B-B14F-4D97-AF65-F5344CB8AC3E}">
        <p14:creationId xmlns:p14="http://schemas.microsoft.com/office/powerpoint/2010/main" val="1282947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 calcmode="lin" valueType="num">
                                      <p:cBhvr additive="base">
                                        <p:cTn id="1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 calcmode="lin" valueType="num">
                                      <p:cBhvr additive="base">
                                        <p:cTn id="2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 calcmode="lin" valueType="num">
                                      <p:cBhvr additive="base">
                                        <p:cTn id="27"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 calcmode="lin" valueType="num">
                                      <p:cBhvr additive="base">
                                        <p:cTn id="31"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
                                            <p:txEl>
                                              <p:pRg st="9" end="9"/>
                                            </p:txEl>
                                          </p:spTgt>
                                        </p:tgtEl>
                                        <p:attrNameLst>
                                          <p:attrName>style.visibility</p:attrName>
                                        </p:attrNameLst>
                                      </p:cBhvr>
                                      <p:to>
                                        <p:strVal val="visible"/>
                                      </p:to>
                                    </p:set>
                                    <p:anim calcmode="lin" valueType="num">
                                      <p:cBhvr additive="base">
                                        <p:cTn id="35"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7F2EC-B817-4F36-A626-F5E727DEED7A}"/>
              </a:ext>
            </a:extLst>
          </p:cNvPr>
          <p:cNvSpPr>
            <a:spLocks noGrp="1"/>
          </p:cNvSpPr>
          <p:nvPr>
            <p:ph type="title"/>
          </p:nvPr>
        </p:nvSpPr>
        <p:spPr/>
        <p:txBody>
          <a:bodyPr>
            <a:normAutofit/>
          </a:bodyPr>
          <a:lstStyle/>
          <a:p>
            <a:r>
              <a:rPr lang="en-US" sz="2100" dirty="0"/>
              <a:t>Penalty Reductions</a:t>
            </a:r>
          </a:p>
        </p:txBody>
      </p:sp>
      <p:sp>
        <p:nvSpPr>
          <p:cNvPr id="3" name="Slide Number Placeholder 2">
            <a:extLst>
              <a:ext uri="{FF2B5EF4-FFF2-40B4-BE49-F238E27FC236}">
                <a16:creationId xmlns:a16="http://schemas.microsoft.com/office/drawing/2014/main" id="{0B55FF39-1CA2-4327-B866-9299F3AF4A91}"/>
              </a:ext>
            </a:extLst>
          </p:cNvPr>
          <p:cNvSpPr>
            <a:spLocks noGrp="1"/>
          </p:cNvSpPr>
          <p:nvPr>
            <p:ph type="sldNum" sz="quarter" idx="12"/>
          </p:nvPr>
        </p:nvSpPr>
        <p:spPr/>
        <p:txBody>
          <a:bodyPr>
            <a:normAutofit fontScale="85000" lnSpcReduction="20000"/>
          </a:bodyPr>
          <a:lstStyle/>
          <a:p>
            <a:fld id="{FD0719FC-123B-4EC9-8450-01894A054EE3}" type="slidenum">
              <a:rPr lang="en-US" smtClean="0"/>
              <a:pPr/>
              <a:t>36</a:t>
            </a:fld>
            <a:endParaRPr lang="en-US"/>
          </a:p>
        </p:txBody>
      </p:sp>
      <p:sp>
        <p:nvSpPr>
          <p:cNvPr id="4" name="Content Placeholder 3">
            <a:extLst>
              <a:ext uri="{FF2B5EF4-FFF2-40B4-BE49-F238E27FC236}">
                <a16:creationId xmlns:a16="http://schemas.microsoft.com/office/drawing/2014/main" id="{1FBFADEA-776B-4992-BB51-469BD12E1565}"/>
              </a:ext>
            </a:extLst>
          </p:cNvPr>
          <p:cNvSpPr>
            <a:spLocks noGrp="1"/>
          </p:cNvSpPr>
          <p:nvPr>
            <p:ph sz="quarter" idx="1"/>
          </p:nvPr>
        </p:nvSpPr>
        <p:spPr/>
        <p:txBody>
          <a:bodyPr>
            <a:normAutofit/>
          </a:bodyPr>
          <a:lstStyle/>
          <a:p>
            <a:r>
              <a:rPr lang="en-US" dirty="0"/>
              <a:t>Additional Penalty Reductions</a:t>
            </a:r>
          </a:p>
          <a:p>
            <a:pPr lvl="1"/>
            <a:r>
              <a:rPr lang="en-US" dirty="0"/>
              <a:t>Employer Size</a:t>
            </a:r>
          </a:p>
          <a:p>
            <a:pPr lvl="2"/>
            <a:r>
              <a:rPr lang="en-US" dirty="0"/>
              <a:t>&lt; 250 employees considered “small employer”</a:t>
            </a:r>
          </a:p>
          <a:p>
            <a:pPr lvl="1"/>
            <a:endParaRPr lang="en-US" dirty="0"/>
          </a:p>
          <a:p>
            <a:pPr lvl="1"/>
            <a:r>
              <a:rPr lang="en-US" dirty="0"/>
              <a:t>Employer History</a:t>
            </a:r>
          </a:p>
          <a:p>
            <a:pPr lvl="2"/>
            <a:r>
              <a:rPr lang="en-US"/>
              <a:t>Accidents &amp; Injuries</a:t>
            </a:r>
            <a:r>
              <a:rPr lang="en-US" dirty="0"/>
              <a:t>/ VOSH Enforcement</a:t>
            </a:r>
          </a:p>
          <a:p>
            <a:pPr lvl="2" indent="0">
              <a:buNone/>
            </a:pPr>
            <a:endParaRPr lang="en-US" dirty="0"/>
          </a:p>
          <a:p>
            <a:pPr lvl="2"/>
            <a:endParaRPr lang="en-US" dirty="0"/>
          </a:p>
          <a:p>
            <a:endParaRPr lang="en-US" dirty="0"/>
          </a:p>
          <a:p>
            <a:pPr lvl="1"/>
            <a:endParaRPr lang="en-US" dirty="0"/>
          </a:p>
          <a:p>
            <a:endParaRPr lang="en-US" dirty="0"/>
          </a:p>
          <a:p>
            <a:endParaRPr lang="en-US" dirty="0"/>
          </a:p>
          <a:p>
            <a:endParaRPr lang="en-US" dirty="0"/>
          </a:p>
          <a:p>
            <a:endParaRPr lang="en-US" dirty="0"/>
          </a:p>
        </p:txBody>
      </p:sp>
      <p:sp>
        <p:nvSpPr>
          <p:cNvPr id="5" name="Date Placeholder 4">
            <a:extLst>
              <a:ext uri="{FF2B5EF4-FFF2-40B4-BE49-F238E27FC236}">
                <a16:creationId xmlns:a16="http://schemas.microsoft.com/office/drawing/2014/main" id="{4940186D-D3E0-4745-96D6-6155CE6D2323}"/>
              </a:ext>
            </a:extLst>
          </p:cNvPr>
          <p:cNvSpPr>
            <a:spLocks noGrp="1"/>
          </p:cNvSpPr>
          <p:nvPr>
            <p:ph type="dt" sz="half" idx="2"/>
          </p:nvPr>
        </p:nvSpPr>
        <p:spPr/>
        <p:txBody>
          <a:bodyPr/>
          <a:lstStyle/>
          <a:p>
            <a:fld id="{1CA233EB-0F6E-2349-ACB2-59612CDCF530}" type="datetime1">
              <a:rPr lang="en-US" smtClean="0"/>
              <a:pPr/>
              <a:t>5/20/2025</a:t>
            </a:fld>
            <a:endParaRPr lang="en-US" dirty="0"/>
          </a:p>
        </p:txBody>
      </p:sp>
      <p:sp>
        <p:nvSpPr>
          <p:cNvPr id="6" name="Footer Placeholder 5">
            <a:extLst>
              <a:ext uri="{FF2B5EF4-FFF2-40B4-BE49-F238E27FC236}">
                <a16:creationId xmlns:a16="http://schemas.microsoft.com/office/drawing/2014/main" id="{A6DF6178-2A03-45B2-9C4D-8335BBAF3C7A}"/>
              </a:ext>
            </a:extLst>
          </p:cNvPr>
          <p:cNvSpPr>
            <a:spLocks noGrp="1"/>
          </p:cNvSpPr>
          <p:nvPr>
            <p:ph type="ftr" sz="quarter" idx="3"/>
          </p:nvPr>
        </p:nvSpPr>
        <p:spPr/>
        <p:txBody>
          <a:bodyPr/>
          <a:lstStyle/>
          <a:p>
            <a:r>
              <a:rPr lang="en-US" dirty="0"/>
              <a:t>Knock </a:t>
            </a:r>
            <a:r>
              <a:rPr lang="en-US" dirty="0" err="1"/>
              <a:t>Knock</a:t>
            </a:r>
            <a:r>
              <a:rPr lang="en-US" dirty="0"/>
              <a:t>… VOSH is Here!</a:t>
            </a:r>
          </a:p>
        </p:txBody>
      </p:sp>
    </p:spTree>
    <p:extLst>
      <p:ext uri="{BB962C8B-B14F-4D97-AF65-F5344CB8AC3E}">
        <p14:creationId xmlns:p14="http://schemas.microsoft.com/office/powerpoint/2010/main" val="829755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 calcmode="lin" valueType="num">
                                      <p:cBhvr additive="base">
                                        <p:cTn id="2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7F2EC-B817-4F36-A626-F5E727DEED7A}"/>
              </a:ext>
            </a:extLst>
          </p:cNvPr>
          <p:cNvSpPr>
            <a:spLocks noGrp="1"/>
          </p:cNvSpPr>
          <p:nvPr>
            <p:ph type="title"/>
          </p:nvPr>
        </p:nvSpPr>
        <p:spPr/>
        <p:txBody>
          <a:bodyPr>
            <a:normAutofit/>
          </a:bodyPr>
          <a:lstStyle/>
          <a:p>
            <a:r>
              <a:rPr lang="en-US" sz="2100" dirty="0"/>
              <a:t>Citation Prevention Techniques</a:t>
            </a:r>
          </a:p>
        </p:txBody>
      </p:sp>
      <p:sp>
        <p:nvSpPr>
          <p:cNvPr id="3" name="Slide Number Placeholder 2">
            <a:extLst>
              <a:ext uri="{FF2B5EF4-FFF2-40B4-BE49-F238E27FC236}">
                <a16:creationId xmlns:a16="http://schemas.microsoft.com/office/drawing/2014/main" id="{0B55FF39-1CA2-4327-B866-9299F3AF4A91}"/>
              </a:ext>
            </a:extLst>
          </p:cNvPr>
          <p:cNvSpPr>
            <a:spLocks noGrp="1"/>
          </p:cNvSpPr>
          <p:nvPr>
            <p:ph type="sldNum" sz="quarter" idx="12"/>
          </p:nvPr>
        </p:nvSpPr>
        <p:spPr/>
        <p:txBody>
          <a:bodyPr>
            <a:normAutofit fontScale="85000" lnSpcReduction="20000"/>
          </a:bodyPr>
          <a:lstStyle/>
          <a:p>
            <a:fld id="{FD0719FC-123B-4EC9-8450-01894A054EE3}" type="slidenum">
              <a:rPr lang="en-US" smtClean="0"/>
              <a:pPr/>
              <a:t>37</a:t>
            </a:fld>
            <a:endParaRPr lang="en-US"/>
          </a:p>
        </p:txBody>
      </p:sp>
      <p:sp>
        <p:nvSpPr>
          <p:cNvPr id="4" name="Content Placeholder 3">
            <a:extLst>
              <a:ext uri="{FF2B5EF4-FFF2-40B4-BE49-F238E27FC236}">
                <a16:creationId xmlns:a16="http://schemas.microsoft.com/office/drawing/2014/main" id="{1FBFADEA-776B-4992-BB51-469BD12E1565}"/>
              </a:ext>
            </a:extLst>
          </p:cNvPr>
          <p:cNvSpPr>
            <a:spLocks noGrp="1"/>
          </p:cNvSpPr>
          <p:nvPr>
            <p:ph sz="quarter" idx="1"/>
          </p:nvPr>
        </p:nvSpPr>
        <p:spPr/>
        <p:txBody>
          <a:bodyPr>
            <a:normAutofit fontScale="85000" lnSpcReduction="20000"/>
          </a:bodyPr>
          <a:lstStyle/>
          <a:p>
            <a:r>
              <a:rPr lang="en-US" dirty="0"/>
              <a:t>Develop and Implement Safety &amp; Health Programs</a:t>
            </a:r>
          </a:p>
          <a:p>
            <a:endParaRPr lang="en-US" dirty="0"/>
          </a:p>
          <a:p>
            <a:r>
              <a:rPr lang="en-US" dirty="0"/>
              <a:t>Instill Discipline</a:t>
            </a:r>
          </a:p>
          <a:p>
            <a:pPr lvl="1"/>
            <a:r>
              <a:rPr lang="en-US" dirty="0"/>
              <a:t> After a citation, what is the #1 thing the CSHO hears?</a:t>
            </a:r>
          </a:p>
          <a:p>
            <a:pPr marL="274320" lvl="1" indent="0">
              <a:buNone/>
            </a:pPr>
            <a:r>
              <a:rPr lang="en-US" dirty="0"/>
              <a:t>“It was employee misconduct!”</a:t>
            </a:r>
          </a:p>
          <a:p>
            <a:endParaRPr lang="en-US" dirty="0"/>
          </a:p>
          <a:p>
            <a:r>
              <a:rPr lang="en-US" dirty="0"/>
              <a:t>Begin a Review Process</a:t>
            </a:r>
          </a:p>
          <a:p>
            <a:pPr lvl="1"/>
            <a:r>
              <a:rPr lang="en-US" dirty="0"/>
              <a:t>Self-Inspections</a:t>
            </a:r>
          </a:p>
          <a:p>
            <a:pPr lvl="1"/>
            <a:r>
              <a:rPr lang="en-US" dirty="0"/>
              <a:t>Third-Party Program Reviews</a:t>
            </a:r>
          </a:p>
          <a:p>
            <a:endParaRPr lang="en-US" dirty="0"/>
          </a:p>
          <a:p>
            <a:r>
              <a:rPr lang="en-US" dirty="0"/>
              <a:t>Keep an Open Door</a:t>
            </a:r>
          </a:p>
          <a:p>
            <a:pPr lvl="1"/>
            <a:r>
              <a:rPr lang="en-US" dirty="0"/>
              <a:t>Most complaints could have been settled before getting to VOSH</a:t>
            </a:r>
          </a:p>
          <a:p>
            <a:endParaRPr lang="en-US" dirty="0"/>
          </a:p>
          <a:p>
            <a:r>
              <a:rPr lang="en-US" dirty="0"/>
              <a:t>Document, Document, Document</a:t>
            </a:r>
          </a:p>
          <a:p>
            <a:pPr lvl="1"/>
            <a:r>
              <a:rPr lang="en-US" u="sng" dirty="0">
                <a:solidFill>
                  <a:srgbClr val="FF0000"/>
                </a:solidFill>
              </a:rPr>
              <a:t>Discipline</a:t>
            </a:r>
            <a:r>
              <a:rPr lang="en-US" dirty="0"/>
              <a:t>, Programs, Training, Reviews, Inspections, EVERYTHING!</a:t>
            </a:r>
          </a:p>
          <a:p>
            <a:pPr lvl="2" indent="0">
              <a:buNone/>
            </a:pPr>
            <a:endParaRPr lang="en-US" dirty="0"/>
          </a:p>
          <a:p>
            <a:pPr lvl="2"/>
            <a:endParaRPr lang="en-US" dirty="0"/>
          </a:p>
          <a:p>
            <a:endParaRPr lang="en-US" dirty="0"/>
          </a:p>
          <a:p>
            <a:pPr lvl="1"/>
            <a:endParaRPr lang="en-US" dirty="0"/>
          </a:p>
          <a:p>
            <a:endParaRPr lang="en-US" dirty="0"/>
          </a:p>
          <a:p>
            <a:endParaRPr lang="en-US" dirty="0"/>
          </a:p>
          <a:p>
            <a:endParaRPr lang="en-US" dirty="0"/>
          </a:p>
          <a:p>
            <a:endParaRPr lang="en-US" dirty="0"/>
          </a:p>
        </p:txBody>
      </p:sp>
      <p:sp>
        <p:nvSpPr>
          <p:cNvPr id="5" name="Date Placeholder 4">
            <a:extLst>
              <a:ext uri="{FF2B5EF4-FFF2-40B4-BE49-F238E27FC236}">
                <a16:creationId xmlns:a16="http://schemas.microsoft.com/office/drawing/2014/main" id="{4940186D-D3E0-4745-96D6-6155CE6D2323}"/>
              </a:ext>
            </a:extLst>
          </p:cNvPr>
          <p:cNvSpPr>
            <a:spLocks noGrp="1"/>
          </p:cNvSpPr>
          <p:nvPr>
            <p:ph type="dt" sz="half" idx="2"/>
          </p:nvPr>
        </p:nvSpPr>
        <p:spPr/>
        <p:txBody>
          <a:bodyPr/>
          <a:lstStyle/>
          <a:p>
            <a:fld id="{1CA233EB-0F6E-2349-ACB2-59612CDCF530}" type="datetime1">
              <a:rPr lang="en-US" smtClean="0"/>
              <a:pPr/>
              <a:t>5/20/2025</a:t>
            </a:fld>
            <a:endParaRPr lang="en-US" dirty="0"/>
          </a:p>
        </p:txBody>
      </p:sp>
      <p:sp>
        <p:nvSpPr>
          <p:cNvPr id="6" name="Footer Placeholder 5">
            <a:extLst>
              <a:ext uri="{FF2B5EF4-FFF2-40B4-BE49-F238E27FC236}">
                <a16:creationId xmlns:a16="http://schemas.microsoft.com/office/drawing/2014/main" id="{A6DF6178-2A03-45B2-9C4D-8335BBAF3C7A}"/>
              </a:ext>
            </a:extLst>
          </p:cNvPr>
          <p:cNvSpPr>
            <a:spLocks noGrp="1"/>
          </p:cNvSpPr>
          <p:nvPr>
            <p:ph type="ftr" sz="quarter" idx="3"/>
          </p:nvPr>
        </p:nvSpPr>
        <p:spPr/>
        <p:txBody>
          <a:bodyPr/>
          <a:lstStyle/>
          <a:p>
            <a:r>
              <a:rPr lang="en-US" dirty="0"/>
              <a:t>Knock </a:t>
            </a:r>
            <a:r>
              <a:rPr lang="en-US" dirty="0" err="1"/>
              <a:t>Knock</a:t>
            </a:r>
            <a:r>
              <a:rPr lang="en-US" dirty="0"/>
              <a:t>… VOSH is Here!</a:t>
            </a:r>
          </a:p>
        </p:txBody>
      </p:sp>
    </p:spTree>
    <p:extLst>
      <p:ext uri="{BB962C8B-B14F-4D97-AF65-F5344CB8AC3E}">
        <p14:creationId xmlns:p14="http://schemas.microsoft.com/office/powerpoint/2010/main" val="3851748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 calcmode="lin" valueType="num">
                                      <p:cBhvr additive="base">
                                        <p:cTn id="1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anim calcmode="lin" valueType="num">
                                      <p:cBhvr additive="base">
                                        <p:cTn id="2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 calcmode="lin" valueType="num">
                                      <p:cBhvr additive="base">
                                        <p:cTn id="27"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 calcmode="lin" valueType="num">
                                      <p:cBhvr additive="base">
                                        <p:cTn id="3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8" end="8"/>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anim calcmode="lin" valueType="num">
                                      <p:cBhvr additive="base">
                                        <p:cTn id="35"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
                                            <p:txEl>
                                              <p:pRg st="10" end="10"/>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
                                            <p:txEl>
                                              <p:pRg st="11" end="11"/>
                                            </p:txEl>
                                          </p:spTgt>
                                        </p:tgtEl>
                                        <p:attrNameLst>
                                          <p:attrName>style.visibility</p:attrName>
                                        </p:attrNameLst>
                                      </p:cBhvr>
                                      <p:to>
                                        <p:strVal val="visible"/>
                                      </p:to>
                                    </p:set>
                                    <p:anim calcmode="lin" valueType="num">
                                      <p:cBhvr additive="base">
                                        <p:cTn id="39"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
                                            <p:txEl>
                                              <p:pRg st="11" end="11"/>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
                                            <p:txEl>
                                              <p:pRg st="13" end="13"/>
                                            </p:txEl>
                                          </p:spTgt>
                                        </p:tgtEl>
                                        <p:attrNameLst>
                                          <p:attrName>style.visibility</p:attrName>
                                        </p:attrNameLst>
                                      </p:cBhvr>
                                      <p:to>
                                        <p:strVal val="visible"/>
                                      </p:to>
                                    </p:set>
                                    <p:anim calcmode="lin" valueType="num">
                                      <p:cBhvr additive="base">
                                        <p:cTn id="43" dur="500" fill="hold"/>
                                        <p:tgtEl>
                                          <p:spTgt spid="4">
                                            <p:txEl>
                                              <p:pRg st="13" end="1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13" end="13"/>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
                                            <p:txEl>
                                              <p:pRg st="14" end="14"/>
                                            </p:txEl>
                                          </p:spTgt>
                                        </p:tgtEl>
                                        <p:attrNameLst>
                                          <p:attrName>style.visibility</p:attrName>
                                        </p:attrNameLst>
                                      </p:cBhvr>
                                      <p:to>
                                        <p:strVal val="visible"/>
                                      </p:to>
                                    </p:set>
                                    <p:anim calcmode="lin" valueType="num">
                                      <p:cBhvr additive="base">
                                        <p:cTn id="47" dur="500" fill="hold"/>
                                        <p:tgtEl>
                                          <p:spTgt spid="4">
                                            <p:txEl>
                                              <p:pRg st="14" end="14"/>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4">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7F2EC-B817-4F36-A626-F5E727DEED7A}"/>
              </a:ext>
            </a:extLst>
          </p:cNvPr>
          <p:cNvSpPr>
            <a:spLocks noGrp="1"/>
          </p:cNvSpPr>
          <p:nvPr>
            <p:ph type="title"/>
          </p:nvPr>
        </p:nvSpPr>
        <p:spPr/>
        <p:txBody>
          <a:bodyPr>
            <a:normAutofit/>
          </a:bodyPr>
          <a:lstStyle/>
          <a:p>
            <a:r>
              <a:rPr lang="en-US" sz="2100" dirty="0"/>
              <a:t>Citation Prevention Techniques</a:t>
            </a:r>
          </a:p>
        </p:txBody>
      </p:sp>
      <p:sp>
        <p:nvSpPr>
          <p:cNvPr id="3" name="Slide Number Placeholder 2">
            <a:extLst>
              <a:ext uri="{FF2B5EF4-FFF2-40B4-BE49-F238E27FC236}">
                <a16:creationId xmlns:a16="http://schemas.microsoft.com/office/drawing/2014/main" id="{0B55FF39-1CA2-4327-B866-9299F3AF4A91}"/>
              </a:ext>
            </a:extLst>
          </p:cNvPr>
          <p:cNvSpPr>
            <a:spLocks noGrp="1"/>
          </p:cNvSpPr>
          <p:nvPr>
            <p:ph type="sldNum" sz="quarter" idx="12"/>
          </p:nvPr>
        </p:nvSpPr>
        <p:spPr/>
        <p:txBody>
          <a:bodyPr>
            <a:normAutofit fontScale="85000" lnSpcReduction="20000"/>
          </a:bodyPr>
          <a:lstStyle/>
          <a:p>
            <a:fld id="{FD0719FC-123B-4EC9-8450-01894A054EE3}" type="slidenum">
              <a:rPr lang="en-US" smtClean="0"/>
              <a:pPr/>
              <a:t>38</a:t>
            </a:fld>
            <a:endParaRPr lang="en-US"/>
          </a:p>
        </p:txBody>
      </p:sp>
      <p:sp>
        <p:nvSpPr>
          <p:cNvPr id="4" name="Content Placeholder 3">
            <a:extLst>
              <a:ext uri="{FF2B5EF4-FFF2-40B4-BE49-F238E27FC236}">
                <a16:creationId xmlns:a16="http://schemas.microsoft.com/office/drawing/2014/main" id="{1FBFADEA-776B-4992-BB51-469BD12E1565}"/>
              </a:ext>
            </a:extLst>
          </p:cNvPr>
          <p:cNvSpPr>
            <a:spLocks noGrp="1"/>
          </p:cNvSpPr>
          <p:nvPr>
            <p:ph sz="quarter" idx="1"/>
          </p:nvPr>
        </p:nvSpPr>
        <p:spPr/>
        <p:txBody>
          <a:bodyPr>
            <a:normAutofit/>
          </a:bodyPr>
          <a:lstStyle/>
          <a:p>
            <a:r>
              <a:rPr lang="en-US" dirty="0"/>
              <a:t>Last Tips</a:t>
            </a:r>
          </a:p>
          <a:p>
            <a:pPr lvl="1"/>
            <a:r>
              <a:rPr lang="en-US" dirty="0"/>
              <a:t>Inform Leadership of a VOSH Inspection</a:t>
            </a:r>
          </a:p>
          <a:p>
            <a:pPr lvl="1"/>
            <a:endParaRPr lang="en-US" dirty="0"/>
          </a:p>
          <a:p>
            <a:pPr lvl="1"/>
            <a:r>
              <a:rPr lang="en-US" dirty="0"/>
              <a:t>Keep a good attitude- Verbal abuse can add $500</a:t>
            </a:r>
          </a:p>
          <a:p>
            <a:pPr lvl="1"/>
            <a:endParaRPr lang="en-US" dirty="0"/>
          </a:p>
          <a:p>
            <a:pPr lvl="1"/>
            <a:r>
              <a:rPr lang="en-US" dirty="0"/>
              <a:t>Fix Simple Hazards </a:t>
            </a:r>
            <a:r>
              <a:rPr lang="en-US" dirty="0">
                <a:solidFill>
                  <a:srgbClr val="FF0000"/>
                </a:solidFill>
              </a:rPr>
              <a:t>ON THE SPOT</a:t>
            </a:r>
          </a:p>
          <a:p>
            <a:pPr lvl="1"/>
            <a:endParaRPr lang="en-US" dirty="0"/>
          </a:p>
          <a:p>
            <a:pPr lvl="1"/>
            <a:r>
              <a:rPr lang="en-US" dirty="0"/>
              <a:t>Share information-  If you are in Public Works and get a citation, then Parks &amp; Rec </a:t>
            </a:r>
            <a:r>
              <a:rPr lang="en-US" dirty="0">
                <a:solidFill>
                  <a:srgbClr val="FF0000"/>
                </a:solidFill>
              </a:rPr>
              <a:t>NEEDS TO KNOW</a:t>
            </a:r>
          </a:p>
          <a:p>
            <a:pPr lvl="1"/>
            <a:endParaRPr lang="en-US" dirty="0"/>
          </a:p>
          <a:p>
            <a:pPr lvl="2" indent="0">
              <a:buNone/>
            </a:pPr>
            <a:endParaRPr lang="en-US" dirty="0"/>
          </a:p>
          <a:p>
            <a:pPr lvl="2"/>
            <a:endParaRPr lang="en-US" dirty="0"/>
          </a:p>
          <a:p>
            <a:endParaRPr lang="en-US" dirty="0"/>
          </a:p>
          <a:p>
            <a:pPr lvl="1"/>
            <a:endParaRPr lang="en-US" dirty="0"/>
          </a:p>
          <a:p>
            <a:endParaRPr lang="en-US" dirty="0"/>
          </a:p>
          <a:p>
            <a:endParaRPr lang="en-US" dirty="0"/>
          </a:p>
          <a:p>
            <a:endParaRPr lang="en-US" dirty="0"/>
          </a:p>
          <a:p>
            <a:endParaRPr lang="en-US" dirty="0"/>
          </a:p>
        </p:txBody>
      </p:sp>
      <p:sp>
        <p:nvSpPr>
          <p:cNvPr id="5" name="Date Placeholder 4">
            <a:extLst>
              <a:ext uri="{FF2B5EF4-FFF2-40B4-BE49-F238E27FC236}">
                <a16:creationId xmlns:a16="http://schemas.microsoft.com/office/drawing/2014/main" id="{4940186D-D3E0-4745-96D6-6155CE6D2323}"/>
              </a:ext>
            </a:extLst>
          </p:cNvPr>
          <p:cNvSpPr>
            <a:spLocks noGrp="1"/>
          </p:cNvSpPr>
          <p:nvPr>
            <p:ph type="dt" sz="half" idx="2"/>
          </p:nvPr>
        </p:nvSpPr>
        <p:spPr/>
        <p:txBody>
          <a:bodyPr/>
          <a:lstStyle/>
          <a:p>
            <a:fld id="{1CA233EB-0F6E-2349-ACB2-59612CDCF530}" type="datetime1">
              <a:rPr lang="en-US" smtClean="0"/>
              <a:pPr/>
              <a:t>5/20/2025</a:t>
            </a:fld>
            <a:endParaRPr lang="en-US" dirty="0"/>
          </a:p>
        </p:txBody>
      </p:sp>
      <p:sp>
        <p:nvSpPr>
          <p:cNvPr id="6" name="Footer Placeholder 5">
            <a:extLst>
              <a:ext uri="{FF2B5EF4-FFF2-40B4-BE49-F238E27FC236}">
                <a16:creationId xmlns:a16="http://schemas.microsoft.com/office/drawing/2014/main" id="{A6DF6178-2A03-45B2-9C4D-8335BBAF3C7A}"/>
              </a:ext>
            </a:extLst>
          </p:cNvPr>
          <p:cNvSpPr>
            <a:spLocks noGrp="1"/>
          </p:cNvSpPr>
          <p:nvPr>
            <p:ph type="ftr" sz="quarter" idx="3"/>
          </p:nvPr>
        </p:nvSpPr>
        <p:spPr/>
        <p:txBody>
          <a:bodyPr/>
          <a:lstStyle/>
          <a:p>
            <a:r>
              <a:rPr lang="en-US" dirty="0"/>
              <a:t>Knock </a:t>
            </a:r>
            <a:r>
              <a:rPr lang="en-US" dirty="0" err="1"/>
              <a:t>Knock</a:t>
            </a:r>
            <a:r>
              <a:rPr lang="en-US" dirty="0"/>
              <a:t>… VOSH is Here!</a:t>
            </a:r>
          </a:p>
        </p:txBody>
      </p:sp>
    </p:spTree>
    <p:extLst>
      <p:ext uri="{BB962C8B-B14F-4D97-AF65-F5344CB8AC3E}">
        <p14:creationId xmlns:p14="http://schemas.microsoft.com/office/powerpoint/2010/main" val="32504311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7F2EC-B817-4F36-A626-F5E727DEED7A}"/>
              </a:ext>
            </a:extLst>
          </p:cNvPr>
          <p:cNvSpPr>
            <a:spLocks noGrp="1"/>
          </p:cNvSpPr>
          <p:nvPr>
            <p:ph type="title"/>
          </p:nvPr>
        </p:nvSpPr>
        <p:spPr/>
        <p:txBody>
          <a:bodyPr>
            <a:normAutofit/>
          </a:bodyPr>
          <a:lstStyle/>
          <a:p>
            <a:r>
              <a:rPr lang="en-US" sz="2100" dirty="0"/>
              <a:t>What Are They Looking For?</a:t>
            </a:r>
          </a:p>
        </p:txBody>
      </p:sp>
      <p:sp>
        <p:nvSpPr>
          <p:cNvPr id="3" name="Slide Number Placeholder 2">
            <a:extLst>
              <a:ext uri="{FF2B5EF4-FFF2-40B4-BE49-F238E27FC236}">
                <a16:creationId xmlns:a16="http://schemas.microsoft.com/office/drawing/2014/main" id="{0B55FF39-1CA2-4327-B866-9299F3AF4A91}"/>
              </a:ext>
            </a:extLst>
          </p:cNvPr>
          <p:cNvSpPr>
            <a:spLocks noGrp="1"/>
          </p:cNvSpPr>
          <p:nvPr>
            <p:ph type="sldNum" sz="quarter" idx="12"/>
          </p:nvPr>
        </p:nvSpPr>
        <p:spPr/>
        <p:txBody>
          <a:bodyPr>
            <a:normAutofit fontScale="85000" lnSpcReduction="20000"/>
          </a:bodyPr>
          <a:lstStyle/>
          <a:p>
            <a:fld id="{FD0719FC-123B-4EC9-8450-01894A054EE3}" type="slidenum">
              <a:rPr lang="en-US" smtClean="0"/>
              <a:pPr/>
              <a:t>39</a:t>
            </a:fld>
            <a:endParaRPr lang="en-US"/>
          </a:p>
        </p:txBody>
      </p:sp>
      <p:sp>
        <p:nvSpPr>
          <p:cNvPr id="5" name="Date Placeholder 4">
            <a:extLst>
              <a:ext uri="{FF2B5EF4-FFF2-40B4-BE49-F238E27FC236}">
                <a16:creationId xmlns:a16="http://schemas.microsoft.com/office/drawing/2014/main" id="{4940186D-D3E0-4745-96D6-6155CE6D2323}"/>
              </a:ext>
            </a:extLst>
          </p:cNvPr>
          <p:cNvSpPr>
            <a:spLocks noGrp="1"/>
          </p:cNvSpPr>
          <p:nvPr>
            <p:ph type="dt" sz="half" idx="2"/>
          </p:nvPr>
        </p:nvSpPr>
        <p:spPr/>
        <p:txBody>
          <a:bodyPr/>
          <a:lstStyle/>
          <a:p>
            <a:fld id="{1CA233EB-0F6E-2349-ACB2-59612CDCF530}" type="datetime1">
              <a:rPr lang="en-US" smtClean="0"/>
              <a:pPr/>
              <a:t>5/20/2025</a:t>
            </a:fld>
            <a:endParaRPr lang="en-US" dirty="0"/>
          </a:p>
        </p:txBody>
      </p:sp>
      <p:sp>
        <p:nvSpPr>
          <p:cNvPr id="6" name="Footer Placeholder 5">
            <a:extLst>
              <a:ext uri="{FF2B5EF4-FFF2-40B4-BE49-F238E27FC236}">
                <a16:creationId xmlns:a16="http://schemas.microsoft.com/office/drawing/2014/main" id="{A6DF6178-2A03-45B2-9C4D-8335BBAF3C7A}"/>
              </a:ext>
            </a:extLst>
          </p:cNvPr>
          <p:cNvSpPr>
            <a:spLocks noGrp="1"/>
          </p:cNvSpPr>
          <p:nvPr>
            <p:ph type="ftr" sz="quarter" idx="3"/>
          </p:nvPr>
        </p:nvSpPr>
        <p:spPr/>
        <p:txBody>
          <a:bodyPr/>
          <a:lstStyle/>
          <a:p>
            <a:r>
              <a:rPr lang="en-US" dirty="0"/>
              <a:t>Knock </a:t>
            </a:r>
            <a:r>
              <a:rPr lang="en-US" dirty="0" err="1"/>
              <a:t>Knock</a:t>
            </a:r>
            <a:r>
              <a:rPr lang="en-US" dirty="0"/>
              <a:t>… VOSH is Here!</a:t>
            </a:r>
          </a:p>
        </p:txBody>
      </p:sp>
      <p:sp>
        <p:nvSpPr>
          <p:cNvPr id="9" name="Content Placeholder 5">
            <a:extLst>
              <a:ext uri="{FF2B5EF4-FFF2-40B4-BE49-F238E27FC236}">
                <a16:creationId xmlns:a16="http://schemas.microsoft.com/office/drawing/2014/main" id="{56486856-30A8-45AA-86BF-C8E287BE080A}"/>
              </a:ext>
            </a:extLst>
          </p:cNvPr>
          <p:cNvSpPr txBox="1">
            <a:spLocks/>
          </p:cNvSpPr>
          <p:nvPr/>
        </p:nvSpPr>
        <p:spPr>
          <a:xfrm>
            <a:off x="1600200" y="1192175"/>
            <a:ext cx="4286250" cy="3505886"/>
          </a:xfrm>
          <a:prstGeom prst="rect">
            <a:avLst/>
          </a:prstGeom>
        </p:spPr>
        <p:txBody>
          <a:bodyPr vert="horz">
            <a:normAutofit fontScale="70000" lnSpcReduction="20000"/>
          </a:bodyPr>
          <a:lstStyle>
            <a:lvl1pPr marL="320040" indent="-320040" algn="l" rtl="0" eaLnBrk="1" latinLnBrk="0" hangingPunct="1">
              <a:spcBef>
                <a:spcPts val="400"/>
              </a:spcBef>
              <a:spcAft>
                <a:spcPts val="400"/>
              </a:spcAft>
              <a:buClr>
                <a:schemeClr val="accent3"/>
              </a:buClr>
              <a:buSzPct val="100000"/>
              <a:buFont typeface="Wingdings" pitchFamily="2" charset="2"/>
              <a:buChar char="§"/>
              <a:defRPr kumimoji="0" sz="2400" kern="1200">
                <a:solidFill>
                  <a:schemeClr val="tx1"/>
                </a:solidFill>
                <a:latin typeface="+mj-lt"/>
                <a:ea typeface="+mn-ea"/>
                <a:cs typeface="+mn-cs"/>
              </a:defRPr>
            </a:lvl1pPr>
            <a:lvl2pPr marL="640080" indent="-274320" algn="l" rtl="0" eaLnBrk="1" latinLnBrk="0" hangingPunct="1">
              <a:spcBef>
                <a:spcPts val="400"/>
              </a:spcBef>
              <a:spcAft>
                <a:spcPts val="400"/>
              </a:spcAft>
              <a:buClr>
                <a:schemeClr val="accent1"/>
              </a:buClr>
              <a:buSzPct val="70000"/>
              <a:buFont typeface="Wingdings" pitchFamily="2" charset="2"/>
              <a:buChar char="v"/>
              <a:defRPr kumimoji="0" sz="2200" kern="1200">
                <a:solidFill>
                  <a:schemeClr val="tx1"/>
                </a:solidFill>
                <a:latin typeface="+mn-lt"/>
                <a:ea typeface="+mn-ea"/>
                <a:cs typeface="+mn-cs"/>
              </a:defRPr>
            </a:lvl2pPr>
            <a:lvl3pPr marL="914400" indent="-228600" algn="l" rtl="0" eaLnBrk="1" latinLnBrk="0" hangingPunct="1">
              <a:spcBef>
                <a:spcPts val="400"/>
              </a:spcBef>
              <a:spcAft>
                <a:spcPts val="400"/>
              </a:spcAft>
              <a:buClr>
                <a:srgbClr val="356686"/>
              </a:buClr>
              <a:buSzPct val="75000"/>
              <a:buFont typeface="Wingdings" pitchFamily="2" charset="2"/>
              <a:buChar char="Ø"/>
              <a:defRPr kumimoji="0" sz="2000" kern="1200">
                <a:solidFill>
                  <a:schemeClr val="tx1"/>
                </a:solidFill>
                <a:latin typeface="+mn-lt"/>
                <a:ea typeface="+mn-ea"/>
                <a:cs typeface="+mn-cs"/>
              </a:defRPr>
            </a:lvl3pPr>
            <a:lvl4pPr marL="1371600" indent="-228600" algn="l" rtl="0" eaLnBrk="1" latinLnBrk="0" hangingPunct="1">
              <a:spcBef>
                <a:spcPts val="400"/>
              </a:spcBef>
              <a:spcAft>
                <a:spcPts val="400"/>
              </a:spcAft>
              <a:buClr>
                <a:srgbClr val="215088"/>
              </a:buClr>
              <a:buSzPct val="75000"/>
              <a:buFont typeface="Arial" pitchFamily="34" charset="0"/>
              <a:buChar char="•"/>
              <a:defRPr kumimoji="0" sz="1800" kern="1200">
                <a:solidFill>
                  <a:schemeClr val="tx1"/>
                </a:solidFill>
                <a:latin typeface="+mn-lt"/>
                <a:ea typeface="+mn-ea"/>
                <a:cs typeface="+mn-cs"/>
              </a:defRPr>
            </a:lvl4pPr>
            <a:lvl5pPr marL="1828800" indent="-228600" algn="l" rtl="0" eaLnBrk="1" latinLnBrk="0" hangingPunct="1">
              <a:spcBef>
                <a:spcPts val="400"/>
              </a:spcBef>
              <a:spcAft>
                <a:spcPts val="400"/>
              </a:spcAft>
              <a:buClr>
                <a:schemeClr val="accent4"/>
              </a:buClr>
              <a:buSzPct val="65000"/>
              <a:buFont typeface="Wingdings"/>
              <a:buChar char=""/>
              <a:defRPr kumimoji="0" lang="en-US" sz="1600" kern="1200" dirty="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spcBef>
                <a:spcPts val="0"/>
              </a:spcBef>
              <a:spcAft>
                <a:spcPts val="900"/>
              </a:spcAft>
            </a:pPr>
            <a:r>
              <a:rPr lang="en-US" sz="1800" dirty="0"/>
              <a:t>OSHA History</a:t>
            </a:r>
          </a:p>
          <a:p>
            <a:pPr lvl="1">
              <a:spcBef>
                <a:spcPts val="0"/>
              </a:spcBef>
              <a:spcAft>
                <a:spcPts val="900"/>
              </a:spcAft>
            </a:pPr>
            <a:r>
              <a:rPr lang="en-US" sz="1650" dirty="0"/>
              <a:t>Top 10 Most Cited hazards FY 2018</a:t>
            </a:r>
          </a:p>
          <a:p>
            <a:pPr lvl="1">
              <a:spcBef>
                <a:spcPts val="0"/>
              </a:spcBef>
              <a:spcAft>
                <a:spcPts val="900"/>
              </a:spcAft>
            </a:pPr>
            <a:endParaRPr lang="en-US" sz="1650" dirty="0"/>
          </a:p>
          <a:p>
            <a:pPr lvl="1">
              <a:spcBef>
                <a:spcPts val="0"/>
              </a:spcBef>
              <a:spcAft>
                <a:spcPts val="900"/>
              </a:spcAft>
            </a:pPr>
            <a:r>
              <a:rPr lang="en-US" sz="1650" dirty="0"/>
              <a:t>1. Fall Protection (Construction)</a:t>
            </a:r>
          </a:p>
          <a:p>
            <a:pPr lvl="1">
              <a:spcBef>
                <a:spcPts val="0"/>
              </a:spcBef>
              <a:spcAft>
                <a:spcPts val="900"/>
              </a:spcAft>
            </a:pPr>
            <a:r>
              <a:rPr lang="en-US" sz="1650" dirty="0"/>
              <a:t>2. Hazard Communication</a:t>
            </a:r>
          </a:p>
          <a:p>
            <a:pPr lvl="1">
              <a:spcBef>
                <a:spcPts val="0"/>
              </a:spcBef>
              <a:spcAft>
                <a:spcPts val="900"/>
              </a:spcAft>
            </a:pPr>
            <a:r>
              <a:rPr lang="en-US" sz="1650" dirty="0"/>
              <a:t>3. Scaffolding</a:t>
            </a:r>
          </a:p>
          <a:p>
            <a:pPr lvl="1">
              <a:spcBef>
                <a:spcPts val="0"/>
              </a:spcBef>
              <a:spcAft>
                <a:spcPts val="900"/>
              </a:spcAft>
            </a:pPr>
            <a:r>
              <a:rPr lang="en-US" sz="1650" dirty="0"/>
              <a:t>4. Respiratory Protection</a:t>
            </a:r>
          </a:p>
          <a:p>
            <a:pPr lvl="1">
              <a:spcBef>
                <a:spcPts val="0"/>
              </a:spcBef>
              <a:spcAft>
                <a:spcPts val="900"/>
              </a:spcAft>
            </a:pPr>
            <a:r>
              <a:rPr lang="en-US" sz="1650" dirty="0"/>
              <a:t>5. Lockout Tagout</a:t>
            </a:r>
          </a:p>
          <a:p>
            <a:pPr lvl="1">
              <a:spcBef>
                <a:spcPts val="0"/>
              </a:spcBef>
              <a:spcAft>
                <a:spcPts val="900"/>
              </a:spcAft>
            </a:pPr>
            <a:r>
              <a:rPr lang="en-US" sz="1650" dirty="0"/>
              <a:t>6. Ladders Construction</a:t>
            </a:r>
          </a:p>
          <a:p>
            <a:pPr lvl="1">
              <a:spcBef>
                <a:spcPts val="0"/>
              </a:spcBef>
              <a:spcAft>
                <a:spcPts val="900"/>
              </a:spcAft>
            </a:pPr>
            <a:r>
              <a:rPr lang="en-US" sz="1650" dirty="0"/>
              <a:t>7. Powered Industrial Trucks</a:t>
            </a:r>
          </a:p>
          <a:p>
            <a:pPr lvl="1">
              <a:spcBef>
                <a:spcPts val="0"/>
              </a:spcBef>
              <a:spcAft>
                <a:spcPts val="900"/>
              </a:spcAft>
            </a:pPr>
            <a:r>
              <a:rPr lang="en-US" sz="1650" dirty="0"/>
              <a:t>8. Fall Protection Training Requirements</a:t>
            </a:r>
          </a:p>
          <a:p>
            <a:pPr lvl="1">
              <a:spcBef>
                <a:spcPts val="0"/>
              </a:spcBef>
              <a:spcAft>
                <a:spcPts val="900"/>
              </a:spcAft>
            </a:pPr>
            <a:r>
              <a:rPr lang="en-US" sz="1650" dirty="0"/>
              <a:t>9. Machine Guarding</a:t>
            </a:r>
          </a:p>
          <a:p>
            <a:pPr lvl="1">
              <a:spcBef>
                <a:spcPts val="0"/>
              </a:spcBef>
              <a:spcAft>
                <a:spcPts val="900"/>
              </a:spcAft>
            </a:pPr>
            <a:r>
              <a:rPr lang="en-US" sz="1650" dirty="0"/>
              <a:t>10. Eye and Face Protection</a:t>
            </a:r>
          </a:p>
          <a:p>
            <a:pPr lvl="1">
              <a:spcBef>
                <a:spcPts val="0"/>
              </a:spcBef>
              <a:spcAft>
                <a:spcPts val="900"/>
              </a:spcAft>
            </a:pPr>
            <a:endParaRPr lang="en-US" sz="1650" dirty="0"/>
          </a:p>
          <a:p>
            <a:pPr marL="274320" lvl="1" indent="0">
              <a:spcBef>
                <a:spcPts val="0"/>
              </a:spcBef>
              <a:spcAft>
                <a:spcPts val="900"/>
              </a:spcAft>
              <a:buNone/>
            </a:pPr>
            <a:endParaRPr lang="en-US" sz="1650" dirty="0"/>
          </a:p>
          <a:p>
            <a:pPr lvl="1">
              <a:spcBef>
                <a:spcPts val="0"/>
              </a:spcBef>
              <a:spcAft>
                <a:spcPts val="900"/>
              </a:spcAft>
            </a:pPr>
            <a:endParaRPr lang="en-US" sz="1650" dirty="0"/>
          </a:p>
          <a:p>
            <a:pPr>
              <a:spcBef>
                <a:spcPts val="0"/>
              </a:spcBef>
              <a:spcAft>
                <a:spcPts val="900"/>
              </a:spcAft>
            </a:pPr>
            <a:endParaRPr lang="en-US" sz="1800" dirty="0"/>
          </a:p>
        </p:txBody>
      </p:sp>
    </p:spTree>
    <p:extLst>
      <p:ext uri="{BB962C8B-B14F-4D97-AF65-F5344CB8AC3E}">
        <p14:creationId xmlns:p14="http://schemas.microsoft.com/office/powerpoint/2010/main" val="37250914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5FBD136-3FF6-EF43-8B0A-64EDDFE9CA17}"/>
              </a:ext>
            </a:extLst>
          </p:cNvPr>
          <p:cNvSpPr>
            <a:spLocks noGrp="1"/>
          </p:cNvSpPr>
          <p:nvPr>
            <p:ph sz="quarter" idx="1"/>
          </p:nvPr>
        </p:nvSpPr>
        <p:spPr/>
        <p:txBody>
          <a:bodyPr/>
          <a:lstStyle/>
          <a:p>
            <a:r>
              <a:rPr lang="en-US" dirty="0"/>
              <a:t>The difference</a:t>
            </a:r>
          </a:p>
          <a:p>
            <a:endParaRPr lang="en-US" dirty="0"/>
          </a:p>
          <a:p>
            <a:r>
              <a:rPr lang="en-US" dirty="0"/>
              <a:t>VOSH VS OSHA</a:t>
            </a:r>
          </a:p>
        </p:txBody>
      </p:sp>
      <p:pic>
        <p:nvPicPr>
          <p:cNvPr id="1026" name="Picture 2" descr="Single Case COVID-19 Reporting Changes » AGCVA">
            <a:extLst>
              <a:ext uri="{FF2B5EF4-FFF2-40B4-BE49-F238E27FC236}">
                <a16:creationId xmlns:a16="http://schemas.microsoft.com/office/drawing/2014/main" id="{9DD05B79-C709-459E-9093-F9ADB96B9B63}"/>
              </a:ext>
            </a:extLst>
          </p:cNvPr>
          <p:cNvPicPr>
            <a:picLocks noGrp="1" noChangeAspect="1" noChangeArrowheads="1"/>
          </p:cNvPicPr>
          <p:nvPr>
            <p:ph sz="quarter" idx="18"/>
          </p:nvPr>
        </p:nvPicPr>
        <p:blipFill>
          <a:blip r:embed="rId3">
            <a:extLst>
              <a:ext uri="{28A0092B-C50C-407E-A947-70E740481C1C}">
                <a14:useLocalDpi xmlns:a14="http://schemas.microsoft.com/office/drawing/2010/main" val="0"/>
              </a:ext>
            </a:extLst>
          </a:blip>
          <a:srcRect/>
          <a:stretch>
            <a:fillRect/>
          </a:stretch>
        </p:blipFill>
        <p:spPr bwMode="auto">
          <a:xfrm>
            <a:off x="361950" y="742950"/>
            <a:ext cx="2371148" cy="112157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op Three Takeaways from OSHA Chief&amp;#39;s Testimony Regarding OSHA Enforcement  During the COVID-19 Pandemic | Law and the Workplace">
            <a:extLst>
              <a:ext uri="{FF2B5EF4-FFF2-40B4-BE49-F238E27FC236}">
                <a16:creationId xmlns:a16="http://schemas.microsoft.com/office/drawing/2014/main" id="{8C8FE9F0-FAF3-4908-B588-34F394AE4C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4555" y="3181350"/>
            <a:ext cx="3190875" cy="1800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17884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65EB9C-B314-4EE5-A60A-A5B856270E57}"/>
              </a:ext>
            </a:extLst>
          </p:cNvPr>
          <p:cNvSpPr>
            <a:spLocks noGrp="1"/>
          </p:cNvSpPr>
          <p:nvPr>
            <p:ph sz="quarter" idx="1"/>
          </p:nvPr>
        </p:nvSpPr>
        <p:spPr/>
        <p:txBody>
          <a:bodyPr/>
          <a:lstStyle/>
          <a:p>
            <a:r>
              <a:rPr lang="en-US" dirty="0"/>
              <a:t>How VRSA Can Help</a:t>
            </a:r>
          </a:p>
        </p:txBody>
      </p:sp>
      <p:sp>
        <p:nvSpPr>
          <p:cNvPr id="3" name="Content Placeholder 2">
            <a:extLst>
              <a:ext uri="{FF2B5EF4-FFF2-40B4-BE49-F238E27FC236}">
                <a16:creationId xmlns:a16="http://schemas.microsoft.com/office/drawing/2014/main" id="{82D6A94D-E23A-486F-85CB-96C955D4CAA4}"/>
              </a:ext>
            </a:extLst>
          </p:cNvPr>
          <p:cNvSpPr>
            <a:spLocks noGrp="1"/>
          </p:cNvSpPr>
          <p:nvPr>
            <p:ph sz="quarter" idx="18"/>
          </p:nvPr>
        </p:nvSpPr>
        <p:spPr/>
        <p:txBody>
          <a:bodyPr/>
          <a:lstStyle/>
          <a:p>
            <a:pPr marL="0" indent="0">
              <a:buNone/>
            </a:pPr>
            <a:r>
              <a:rPr lang="en-US" dirty="0"/>
              <a:t>VOSH Compliance Consulting </a:t>
            </a:r>
          </a:p>
          <a:p>
            <a:pPr marL="0" indent="0">
              <a:buNone/>
            </a:pPr>
            <a:r>
              <a:rPr lang="en-US" dirty="0"/>
              <a:t>	</a:t>
            </a:r>
          </a:p>
          <a:p>
            <a:r>
              <a:rPr lang="en-US" dirty="0"/>
              <a:t>Review and assist with VOSH documentation and communications</a:t>
            </a:r>
          </a:p>
          <a:p>
            <a:r>
              <a:rPr lang="en-US" dirty="0"/>
              <a:t>Conduct our own onsite inspections, interviews, and information gathering</a:t>
            </a:r>
          </a:p>
          <a:p>
            <a:r>
              <a:rPr lang="en-US" dirty="0"/>
              <a:t>Help determine suitable abatements</a:t>
            </a:r>
          </a:p>
          <a:p>
            <a:r>
              <a:rPr lang="en-US" dirty="0"/>
              <a:t>Review cases of employee/supervisory misconduct</a:t>
            </a:r>
          </a:p>
          <a:p>
            <a:r>
              <a:rPr lang="en-US" dirty="0"/>
              <a:t>Participate in informal conferences and HQ contest proceedings</a:t>
            </a:r>
          </a:p>
          <a:p>
            <a:endParaRPr lang="en-US" dirty="0"/>
          </a:p>
          <a:p>
            <a:pPr marL="0" indent="0">
              <a:buNone/>
            </a:pPr>
            <a:endParaRPr lang="en-US" dirty="0"/>
          </a:p>
        </p:txBody>
      </p:sp>
      <p:pic>
        <p:nvPicPr>
          <p:cNvPr id="1026" name="Picture 2" descr="Call Us GIFs - Get the best GIF on GIPHY">
            <a:extLst>
              <a:ext uri="{FF2B5EF4-FFF2-40B4-BE49-F238E27FC236}">
                <a16:creationId xmlns:a16="http://schemas.microsoft.com/office/drawing/2014/main" id="{A4314585-DFA8-4961-8629-E92AE32DA261}"/>
              </a:ext>
            </a:extLst>
          </p:cNvPr>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8753">
            <a:off x="6229666" y="3656404"/>
            <a:ext cx="1225076" cy="1057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87730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65EB9C-B314-4EE5-A60A-A5B856270E57}"/>
              </a:ext>
            </a:extLst>
          </p:cNvPr>
          <p:cNvSpPr>
            <a:spLocks noGrp="1"/>
          </p:cNvSpPr>
          <p:nvPr>
            <p:ph sz="quarter" idx="1"/>
          </p:nvPr>
        </p:nvSpPr>
        <p:spPr/>
        <p:txBody>
          <a:bodyPr/>
          <a:lstStyle/>
          <a:p>
            <a:r>
              <a:rPr lang="en-US" dirty="0"/>
              <a:t>How VRSA Can Help</a:t>
            </a:r>
          </a:p>
        </p:txBody>
      </p:sp>
      <p:sp>
        <p:nvSpPr>
          <p:cNvPr id="3" name="Content Placeholder 2">
            <a:extLst>
              <a:ext uri="{FF2B5EF4-FFF2-40B4-BE49-F238E27FC236}">
                <a16:creationId xmlns:a16="http://schemas.microsoft.com/office/drawing/2014/main" id="{82D6A94D-E23A-486F-85CB-96C955D4CAA4}"/>
              </a:ext>
            </a:extLst>
          </p:cNvPr>
          <p:cNvSpPr>
            <a:spLocks noGrp="1"/>
          </p:cNvSpPr>
          <p:nvPr>
            <p:ph sz="quarter" idx="18"/>
          </p:nvPr>
        </p:nvSpPr>
        <p:spPr/>
        <p:txBody>
          <a:bodyPr>
            <a:normAutofit/>
          </a:bodyPr>
          <a:lstStyle/>
          <a:p>
            <a:pPr marL="0" indent="0">
              <a:buNone/>
            </a:pPr>
            <a:r>
              <a:rPr lang="en-US" dirty="0"/>
              <a:t>Member inspected during emphasis program inspection by VOSH </a:t>
            </a:r>
          </a:p>
          <a:p>
            <a:pPr marL="0" indent="0">
              <a:buNone/>
            </a:pPr>
            <a:endParaRPr lang="en-US" dirty="0"/>
          </a:p>
          <a:p>
            <a:pPr marL="0" indent="0">
              <a:buNone/>
            </a:pPr>
            <a:r>
              <a:rPr lang="en-US" dirty="0"/>
              <a:t>Two Violations</a:t>
            </a:r>
          </a:p>
          <a:p>
            <a:pPr lvl="1"/>
            <a:r>
              <a:rPr lang="en-US" dirty="0"/>
              <a:t>Unprotected trench walls</a:t>
            </a:r>
          </a:p>
          <a:p>
            <a:pPr lvl="1"/>
            <a:r>
              <a:rPr lang="en-US" dirty="0"/>
              <a:t>No means of egress for employees</a:t>
            </a:r>
          </a:p>
          <a:p>
            <a:endParaRPr lang="en-US" dirty="0"/>
          </a:p>
          <a:p>
            <a:r>
              <a:rPr lang="en-US" dirty="0"/>
              <a:t>Represented member during Informal Conference</a:t>
            </a:r>
          </a:p>
          <a:p>
            <a:r>
              <a:rPr lang="en-US" dirty="0"/>
              <a:t>One citation vacated entirely</a:t>
            </a:r>
          </a:p>
          <a:p>
            <a:r>
              <a:rPr lang="en-US" dirty="0"/>
              <a:t>Total Monetary Costs to the member- $0</a:t>
            </a:r>
          </a:p>
          <a:p>
            <a:endParaRPr lang="en-US" dirty="0"/>
          </a:p>
          <a:p>
            <a:endParaRPr lang="en-US" dirty="0"/>
          </a:p>
          <a:p>
            <a:endParaRPr lang="en-US" dirty="0"/>
          </a:p>
          <a:p>
            <a:endParaRPr lang="en-US" dirty="0"/>
          </a:p>
          <a:p>
            <a:pPr marL="0" indent="0">
              <a:buNone/>
            </a:pPr>
            <a:endParaRPr lang="en-US" dirty="0"/>
          </a:p>
        </p:txBody>
      </p:sp>
      <p:pic>
        <p:nvPicPr>
          <p:cNvPr id="5" name="Picture 4">
            <a:extLst>
              <a:ext uri="{FF2B5EF4-FFF2-40B4-BE49-F238E27FC236}">
                <a16:creationId xmlns:a16="http://schemas.microsoft.com/office/drawing/2014/main" id="{A91B9D8B-97A7-4C16-92AC-32784CCDE92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57676" y="3314700"/>
            <a:ext cx="2543174" cy="1735456"/>
          </a:xfrm>
          <a:prstGeom prst="rect">
            <a:avLst/>
          </a:prstGeom>
          <a:noFill/>
          <a:ln>
            <a:noFill/>
          </a:ln>
        </p:spPr>
      </p:pic>
    </p:spTree>
    <p:extLst>
      <p:ext uri="{BB962C8B-B14F-4D97-AF65-F5344CB8AC3E}">
        <p14:creationId xmlns:p14="http://schemas.microsoft.com/office/powerpoint/2010/main" val="39991139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65EB9C-B314-4EE5-A60A-A5B856270E57}"/>
              </a:ext>
            </a:extLst>
          </p:cNvPr>
          <p:cNvSpPr>
            <a:spLocks noGrp="1"/>
          </p:cNvSpPr>
          <p:nvPr>
            <p:ph sz="quarter" idx="1"/>
          </p:nvPr>
        </p:nvSpPr>
        <p:spPr/>
        <p:txBody>
          <a:bodyPr/>
          <a:lstStyle/>
          <a:p>
            <a:r>
              <a:rPr lang="en-US" dirty="0"/>
              <a:t>How VRSA Can Help</a:t>
            </a:r>
          </a:p>
        </p:txBody>
      </p:sp>
      <p:sp>
        <p:nvSpPr>
          <p:cNvPr id="3" name="Content Placeholder 2">
            <a:extLst>
              <a:ext uri="{FF2B5EF4-FFF2-40B4-BE49-F238E27FC236}">
                <a16:creationId xmlns:a16="http://schemas.microsoft.com/office/drawing/2014/main" id="{82D6A94D-E23A-486F-85CB-96C955D4CAA4}"/>
              </a:ext>
            </a:extLst>
          </p:cNvPr>
          <p:cNvSpPr>
            <a:spLocks noGrp="1"/>
          </p:cNvSpPr>
          <p:nvPr>
            <p:ph sz="quarter" idx="18"/>
          </p:nvPr>
        </p:nvSpPr>
        <p:spPr/>
        <p:txBody>
          <a:bodyPr>
            <a:normAutofit/>
          </a:bodyPr>
          <a:lstStyle/>
          <a:p>
            <a:pPr marL="0" indent="0">
              <a:buNone/>
            </a:pPr>
            <a:r>
              <a:rPr lang="en-US" dirty="0"/>
              <a:t>Maintenance worker at an elementary school was exposed to live electrical parts when working on an HVAC unit.</a:t>
            </a:r>
          </a:p>
          <a:p>
            <a:r>
              <a:rPr lang="en-US" dirty="0"/>
              <a:t>Three violations- $13,277</a:t>
            </a:r>
          </a:p>
          <a:p>
            <a:r>
              <a:rPr lang="en-US" dirty="0"/>
              <a:t>Assisted in re-writing LOTO and live electrical program</a:t>
            </a:r>
          </a:p>
          <a:p>
            <a:r>
              <a:rPr lang="en-US" dirty="0"/>
              <a:t>Virtual training to all maintenance workers</a:t>
            </a:r>
          </a:p>
          <a:p>
            <a:r>
              <a:rPr lang="en-US" dirty="0"/>
              <a:t>Negotiated settlement that re-classified the penalties severities and resulted in a complete elimination of the monetary fines and two of the violations were vacated</a:t>
            </a:r>
          </a:p>
          <a:p>
            <a:pPr marL="0" indent="0">
              <a:buNone/>
            </a:pPr>
            <a:endParaRPr lang="en-US" dirty="0"/>
          </a:p>
          <a:p>
            <a:endParaRPr lang="en-US" dirty="0"/>
          </a:p>
          <a:p>
            <a:endParaRPr lang="en-US" dirty="0"/>
          </a:p>
          <a:p>
            <a:endParaRPr lang="en-US" dirty="0"/>
          </a:p>
          <a:p>
            <a:endParaRPr lang="en-US" dirty="0"/>
          </a:p>
          <a:p>
            <a:endParaRPr lang="en-US" dirty="0"/>
          </a:p>
          <a:p>
            <a:pPr marL="0" indent="0">
              <a:buNone/>
            </a:pPr>
            <a:endParaRPr lang="en-US" dirty="0"/>
          </a:p>
        </p:txBody>
      </p:sp>
      <p:pic>
        <p:nvPicPr>
          <p:cNvPr id="4" name="Picture 3">
            <a:extLst>
              <a:ext uri="{FF2B5EF4-FFF2-40B4-BE49-F238E27FC236}">
                <a16:creationId xmlns:a16="http://schemas.microsoft.com/office/drawing/2014/main" id="{3C9366CC-C372-401E-90B0-DCB8232D2F99}"/>
              </a:ext>
            </a:extLst>
          </p:cNvPr>
          <p:cNvPicPr>
            <a:picLocks noChangeAspect="1"/>
          </p:cNvPicPr>
          <p:nvPr/>
        </p:nvPicPr>
        <p:blipFill>
          <a:blip r:embed="rId2"/>
          <a:stretch>
            <a:fillRect/>
          </a:stretch>
        </p:blipFill>
        <p:spPr>
          <a:xfrm>
            <a:off x="4229101" y="3143250"/>
            <a:ext cx="2867891" cy="1752600"/>
          </a:xfrm>
          <a:prstGeom prst="rect">
            <a:avLst/>
          </a:prstGeom>
        </p:spPr>
      </p:pic>
    </p:spTree>
    <p:extLst>
      <p:ext uri="{BB962C8B-B14F-4D97-AF65-F5344CB8AC3E}">
        <p14:creationId xmlns:p14="http://schemas.microsoft.com/office/powerpoint/2010/main" val="34074019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65EB9C-B314-4EE5-A60A-A5B856270E57}"/>
              </a:ext>
            </a:extLst>
          </p:cNvPr>
          <p:cNvSpPr>
            <a:spLocks noGrp="1"/>
          </p:cNvSpPr>
          <p:nvPr>
            <p:ph sz="quarter" idx="1"/>
          </p:nvPr>
        </p:nvSpPr>
        <p:spPr/>
        <p:txBody>
          <a:bodyPr/>
          <a:lstStyle/>
          <a:p>
            <a:r>
              <a:rPr lang="en-US" dirty="0"/>
              <a:t>How VRSA Can Help</a:t>
            </a:r>
          </a:p>
        </p:txBody>
      </p:sp>
      <p:sp>
        <p:nvSpPr>
          <p:cNvPr id="3" name="Content Placeholder 2">
            <a:extLst>
              <a:ext uri="{FF2B5EF4-FFF2-40B4-BE49-F238E27FC236}">
                <a16:creationId xmlns:a16="http://schemas.microsoft.com/office/drawing/2014/main" id="{82D6A94D-E23A-486F-85CB-96C955D4CAA4}"/>
              </a:ext>
            </a:extLst>
          </p:cNvPr>
          <p:cNvSpPr>
            <a:spLocks noGrp="1"/>
          </p:cNvSpPr>
          <p:nvPr>
            <p:ph sz="quarter" idx="18"/>
          </p:nvPr>
        </p:nvSpPr>
        <p:spPr/>
        <p:txBody>
          <a:bodyPr>
            <a:normAutofit/>
          </a:bodyPr>
          <a:lstStyle/>
          <a:p>
            <a:pPr marL="0" indent="0">
              <a:buNone/>
            </a:pPr>
            <a:r>
              <a:rPr lang="en-US" dirty="0"/>
              <a:t>Organization filled wrong chemical into a tank releasing Chlorine Gas</a:t>
            </a:r>
          </a:p>
          <a:p>
            <a:r>
              <a:rPr lang="en-US" dirty="0"/>
              <a:t>Six Citations- $16,120</a:t>
            </a:r>
          </a:p>
          <a:p>
            <a:r>
              <a:rPr lang="en-US" dirty="0"/>
              <a:t>Assisted in informal conference and follow up correspondence to DOLI HQ</a:t>
            </a:r>
          </a:p>
          <a:p>
            <a:r>
              <a:rPr lang="en-US" dirty="0"/>
              <a:t>Negotiated settlement that vacated three of the violations and re-classified two violations which resulted over $12,000 in savings to the member</a:t>
            </a:r>
          </a:p>
          <a:p>
            <a:endParaRPr lang="en-US" dirty="0"/>
          </a:p>
          <a:p>
            <a:endParaRPr lang="en-US" dirty="0"/>
          </a:p>
          <a:p>
            <a:endParaRPr lang="en-US" dirty="0"/>
          </a:p>
          <a:p>
            <a:endParaRPr lang="en-US" dirty="0"/>
          </a:p>
          <a:p>
            <a:endParaRPr lang="en-US" dirty="0"/>
          </a:p>
          <a:p>
            <a:pPr marL="0" indent="0">
              <a:buNone/>
            </a:pPr>
            <a:endParaRPr lang="en-US" dirty="0"/>
          </a:p>
        </p:txBody>
      </p:sp>
      <p:pic>
        <p:nvPicPr>
          <p:cNvPr id="1026" name="Picture 2" descr="glendale hazmat">
            <a:extLst>
              <a:ext uri="{FF2B5EF4-FFF2-40B4-BE49-F238E27FC236}">
                <a16:creationId xmlns:a16="http://schemas.microsoft.com/office/drawing/2014/main" id="{A5926013-0843-87C8-6203-34F8AB903B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0021" y="2685048"/>
            <a:ext cx="3905250" cy="2195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94380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34855F-1143-E4C2-0F48-BB9E212515DA}"/>
              </a:ext>
            </a:extLst>
          </p:cNvPr>
          <p:cNvSpPr>
            <a:spLocks noGrp="1"/>
          </p:cNvSpPr>
          <p:nvPr>
            <p:ph sz="quarter" idx="1"/>
          </p:nvPr>
        </p:nvSpPr>
        <p:spPr>
          <a:xfrm>
            <a:off x="457200" y="514352"/>
            <a:ext cx="2590800" cy="4267199"/>
          </a:xfrm>
        </p:spPr>
        <p:txBody>
          <a:bodyPr anchor="ctr">
            <a:normAutofit/>
          </a:bodyPr>
          <a:lstStyle/>
          <a:p>
            <a:r>
              <a:rPr lang="en-US" sz="1350" dirty="0"/>
              <a:t>Who Uses contractors?</a:t>
            </a:r>
          </a:p>
        </p:txBody>
      </p:sp>
      <p:sp>
        <p:nvSpPr>
          <p:cNvPr id="3" name="Content Placeholder 2">
            <a:extLst>
              <a:ext uri="{FF2B5EF4-FFF2-40B4-BE49-F238E27FC236}">
                <a16:creationId xmlns:a16="http://schemas.microsoft.com/office/drawing/2014/main" id="{2849D357-BA3A-4D23-E95A-9CCDE88678D1}"/>
              </a:ext>
            </a:extLst>
          </p:cNvPr>
          <p:cNvSpPr>
            <a:spLocks noGrp="1"/>
          </p:cNvSpPr>
          <p:nvPr>
            <p:ph sz="quarter" idx="19"/>
          </p:nvPr>
        </p:nvSpPr>
        <p:spPr>
          <a:xfrm>
            <a:off x="3224176" y="514350"/>
            <a:ext cx="2762249" cy="4267198"/>
          </a:xfrm>
        </p:spPr>
        <p:txBody>
          <a:bodyPr anchor="ctr">
            <a:normAutofit/>
          </a:bodyPr>
          <a:lstStyle/>
          <a:p>
            <a:r>
              <a:rPr lang="en-US" dirty="0"/>
              <a:t>Step One- Hire a contractor…</a:t>
            </a:r>
          </a:p>
          <a:p>
            <a:endParaRPr lang="en-US" dirty="0"/>
          </a:p>
          <a:p>
            <a:r>
              <a:rPr lang="en-US" dirty="0"/>
              <a:t>Step Two- Wash our hands of all safety liability, right?</a:t>
            </a:r>
          </a:p>
        </p:txBody>
      </p:sp>
      <p:pic>
        <p:nvPicPr>
          <p:cNvPr id="5" name="Picture 4" descr="Engineers with digital tablet and projected plans">
            <a:extLst>
              <a:ext uri="{FF2B5EF4-FFF2-40B4-BE49-F238E27FC236}">
                <a16:creationId xmlns:a16="http://schemas.microsoft.com/office/drawing/2014/main" id="{9E971B7B-1C72-CB3F-0476-91218DA9A84B}"/>
              </a:ext>
            </a:extLst>
          </p:cNvPr>
          <p:cNvPicPr>
            <a:picLocks noChangeAspect="1"/>
          </p:cNvPicPr>
          <p:nvPr/>
        </p:nvPicPr>
        <p:blipFill rotWithShape="1">
          <a:blip r:embed="rId2">
            <a:extLst>
              <a:ext uri="{28A0092B-C50C-407E-A947-70E740481C1C}">
                <a14:useLocalDpi xmlns:a14="http://schemas.microsoft.com/office/drawing/2010/main" val="0"/>
              </a:ext>
            </a:extLst>
          </a:blip>
          <a:srcRect l="45675" r="10783"/>
          <a:stretch/>
        </p:blipFill>
        <p:spPr>
          <a:xfrm>
            <a:off x="5987023" y="514350"/>
            <a:ext cx="2783552" cy="4267198"/>
          </a:xfrm>
          <a:prstGeom prst="rect">
            <a:avLst/>
          </a:prstGeom>
          <a:noFill/>
          <a:ln>
            <a:solidFill>
              <a:srgbClr val="5B7F95"/>
            </a:solidFill>
          </a:ln>
        </p:spPr>
      </p:pic>
    </p:spTree>
    <p:extLst>
      <p:ext uri="{BB962C8B-B14F-4D97-AF65-F5344CB8AC3E}">
        <p14:creationId xmlns:p14="http://schemas.microsoft.com/office/powerpoint/2010/main" val="7841736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6F71635-D642-4B41-8C19-44C98AE2BCEA}"/>
              </a:ext>
            </a:extLst>
          </p:cNvPr>
          <p:cNvPicPr>
            <a:picLocks noChangeAspect="1"/>
          </p:cNvPicPr>
          <p:nvPr/>
        </p:nvPicPr>
        <p:blipFill>
          <a:blip r:embed="rId3"/>
          <a:stretch>
            <a:fillRect/>
          </a:stretch>
        </p:blipFill>
        <p:spPr>
          <a:xfrm>
            <a:off x="3661454" y="612130"/>
            <a:ext cx="3958547" cy="4027504"/>
          </a:xfrm>
          <a:prstGeom prst="rect">
            <a:avLst/>
          </a:prstGeom>
        </p:spPr>
      </p:pic>
      <p:sp>
        <p:nvSpPr>
          <p:cNvPr id="2" name="Content Placeholder 1">
            <a:extLst>
              <a:ext uri="{FF2B5EF4-FFF2-40B4-BE49-F238E27FC236}">
                <a16:creationId xmlns:a16="http://schemas.microsoft.com/office/drawing/2014/main" id="{CD2EA28F-1B9D-3C43-92A3-F57B96941F18}"/>
              </a:ext>
            </a:extLst>
          </p:cNvPr>
          <p:cNvSpPr>
            <a:spLocks noGrp="1"/>
          </p:cNvSpPr>
          <p:nvPr>
            <p:ph sz="quarter" idx="1"/>
          </p:nvPr>
        </p:nvSpPr>
        <p:spPr>
          <a:xfrm>
            <a:off x="1529077" y="612130"/>
            <a:ext cx="2132377" cy="4017020"/>
          </a:xfrm>
        </p:spPr>
        <p:txBody>
          <a:bodyPr/>
          <a:lstStyle/>
          <a:p>
            <a:pPr algn="ctr"/>
            <a:endParaRPr lang="en-US" sz="1050" dirty="0"/>
          </a:p>
          <a:p>
            <a:pPr algn="ctr"/>
            <a:endParaRPr lang="en-US" sz="1050" dirty="0"/>
          </a:p>
          <a:p>
            <a:pPr algn="ctr"/>
            <a:r>
              <a:rPr lang="en-US" sz="1300" dirty="0"/>
              <a:t>Capital Improvement  Project W/ Inspector Onsite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15" name="Rectangle: Rounded Corners 18">
            <a:extLst>
              <a:ext uri="{FF2B5EF4-FFF2-40B4-BE49-F238E27FC236}">
                <a16:creationId xmlns:a16="http://schemas.microsoft.com/office/drawing/2014/main" id="{F0312F12-D4F1-44AF-AD1F-D5536F9D836D}"/>
              </a:ext>
            </a:extLst>
          </p:cNvPr>
          <p:cNvSpPr/>
          <p:nvPr/>
        </p:nvSpPr>
        <p:spPr>
          <a:xfrm>
            <a:off x="1986277" y="1809750"/>
            <a:ext cx="1290396" cy="5379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13" dirty="0"/>
              <a:t>Town of Bedrock Representative</a:t>
            </a:r>
          </a:p>
        </p:txBody>
      </p:sp>
      <p:sp>
        <p:nvSpPr>
          <p:cNvPr id="16" name="Rectangle: Rounded Corners 23">
            <a:extLst>
              <a:ext uri="{FF2B5EF4-FFF2-40B4-BE49-F238E27FC236}">
                <a16:creationId xmlns:a16="http://schemas.microsoft.com/office/drawing/2014/main" id="{E0B9FC72-9BBE-4316-892E-E91958BFCCCD}"/>
              </a:ext>
            </a:extLst>
          </p:cNvPr>
          <p:cNvSpPr/>
          <p:nvPr/>
        </p:nvSpPr>
        <p:spPr>
          <a:xfrm>
            <a:off x="2070051" y="2439554"/>
            <a:ext cx="1135427" cy="5893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13" dirty="0"/>
              <a:t>General Contractor </a:t>
            </a:r>
          </a:p>
          <a:p>
            <a:pPr algn="ctr"/>
            <a:r>
              <a:rPr lang="en-US" sz="1013" dirty="0"/>
              <a:t>(in trailer)</a:t>
            </a:r>
          </a:p>
        </p:txBody>
      </p:sp>
      <p:sp>
        <p:nvSpPr>
          <p:cNvPr id="18" name="Arrow: Down 19">
            <a:extLst>
              <a:ext uri="{FF2B5EF4-FFF2-40B4-BE49-F238E27FC236}">
                <a16:creationId xmlns:a16="http://schemas.microsoft.com/office/drawing/2014/main" id="{5334E606-3D04-4160-AA60-9598F574F7DD}"/>
              </a:ext>
            </a:extLst>
          </p:cNvPr>
          <p:cNvSpPr/>
          <p:nvPr/>
        </p:nvSpPr>
        <p:spPr>
          <a:xfrm>
            <a:off x="2519677" y="2263264"/>
            <a:ext cx="181108" cy="145344"/>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19" name="Arrow: Down 28">
            <a:extLst>
              <a:ext uri="{FF2B5EF4-FFF2-40B4-BE49-F238E27FC236}">
                <a16:creationId xmlns:a16="http://schemas.microsoft.com/office/drawing/2014/main" id="{2743F17F-E02D-4EB2-B09D-BBAD5E7354A9}"/>
              </a:ext>
            </a:extLst>
          </p:cNvPr>
          <p:cNvSpPr/>
          <p:nvPr/>
        </p:nvSpPr>
        <p:spPr>
          <a:xfrm>
            <a:off x="2872046" y="3026818"/>
            <a:ext cx="181108" cy="145344"/>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21" name="Arrow: Down 53">
            <a:extLst>
              <a:ext uri="{FF2B5EF4-FFF2-40B4-BE49-F238E27FC236}">
                <a16:creationId xmlns:a16="http://schemas.microsoft.com/office/drawing/2014/main" id="{F17EDF19-F7E7-4DEA-A193-5799DF874C14}"/>
              </a:ext>
            </a:extLst>
          </p:cNvPr>
          <p:cNvSpPr/>
          <p:nvPr/>
        </p:nvSpPr>
        <p:spPr>
          <a:xfrm>
            <a:off x="2948169" y="3798006"/>
            <a:ext cx="181108" cy="145344"/>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22" name="Arrow: Down 57">
            <a:extLst>
              <a:ext uri="{FF2B5EF4-FFF2-40B4-BE49-F238E27FC236}">
                <a16:creationId xmlns:a16="http://schemas.microsoft.com/office/drawing/2014/main" id="{70463F8F-CF70-40FA-B9D6-7C07593BC18A}"/>
              </a:ext>
            </a:extLst>
          </p:cNvPr>
          <p:cNvSpPr/>
          <p:nvPr/>
        </p:nvSpPr>
        <p:spPr>
          <a:xfrm>
            <a:off x="2102432" y="3036006"/>
            <a:ext cx="181108" cy="145344"/>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23" name="Rectangle: Rounded Corners 59">
            <a:extLst>
              <a:ext uri="{FF2B5EF4-FFF2-40B4-BE49-F238E27FC236}">
                <a16:creationId xmlns:a16="http://schemas.microsoft.com/office/drawing/2014/main" id="{D58177C0-7758-4FDB-8D01-DA2B21342373}"/>
              </a:ext>
            </a:extLst>
          </p:cNvPr>
          <p:cNvSpPr/>
          <p:nvPr/>
        </p:nvSpPr>
        <p:spPr>
          <a:xfrm>
            <a:off x="1631971" y="3196852"/>
            <a:ext cx="963907" cy="5940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88" dirty="0"/>
              <a:t>Excavating Contractor</a:t>
            </a:r>
          </a:p>
        </p:txBody>
      </p:sp>
      <p:sp>
        <p:nvSpPr>
          <p:cNvPr id="24" name="Rectangle: Rounded Corners 59">
            <a:extLst>
              <a:ext uri="{FF2B5EF4-FFF2-40B4-BE49-F238E27FC236}">
                <a16:creationId xmlns:a16="http://schemas.microsoft.com/office/drawing/2014/main" id="{7D93CCAB-4676-4827-BF8C-CBA7EBE84457}"/>
              </a:ext>
            </a:extLst>
          </p:cNvPr>
          <p:cNvSpPr/>
          <p:nvPr/>
        </p:nvSpPr>
        <p:spPr>
          <a:xfrm>
            <a:off x="2622571" y="3174266"/>
            <a:ext cx="963907" cy="616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88" dirty="0"/>
          </a:p>
          <a:p>
            <a:pPr algn="ctr"/>
            <a:r>
              <a:rPr lang="en-US" sz="788" dirty="0"/>
              <a:t>1</a:t>
            </a:r>
            <a:r>
              <a:rPr lang="en-US" sz="788" baseline="30000" dirty="0"/>
              <a:t>st</a:t>
            </a:r>
            <a:r>
              <a:rPr lang="en-US" sz="788" dirty="0"/>
              <a:t> Tier Pipe Crew (Supervision)</a:t>
            </a:r>
          </a:p>
        </p:txBody>
      </p:sp>
      <p:sp>
        <p:nvSpPr>
          <p:cNvPr id="25" name="Rectangle: Rounded Corners 59">
            <a:extLst>
              <a:ext uri="{FF2B5EF4-FFF2-40B4-BE49-F238E27FC236}">
                <a16:creationId xmlns:a16="http://schemas.microsoft.com/office/drawing/2014/main" id="{2D4DEA8F-96FD-4C20-83E5-48D13108C83F}"/>
              </a:ext>
            </a:extLst>
          </p:cNvPr>
          <p:cNvSpPr/>
          <p:nvPr/>
        </p:nvSpPr>
        <p:spPr>
          <a:xfrm>
            <a:off x="2589963" y="3963554"/>
            <a:ext cx="844114" cy="5893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88" dirty="0"/>
              <a:t>2</a:t>
            </a:r>
            <a:r>
              <a:rPr lang="en-US" sz="788" baseline="30000" dirty="0"/>
              <a:t>nd</a:t>
            </a:r>
            <a:r>
              <a:rPr lang="en-US" sz="788" dirty="0"/>
              <a:t> Tier Pipe Crew</a:t>
            </a:r>
          </a:p>
          <a:p>
            <a:pPr algn="ctr"/>
            <a:r>
              <a:rPr lang="en-US" sz="788" dirty="0"/>
              <a:t>(Labor)</a:t>
            </a:r>
          </a:p>
        </p:txBody>
      </p:sp>
      <p:sp>
        <p:nvSpPr>
          <p:cNvPr id="3" name="Arrow: Right 2">
            <a:extLst>
              <a:ext uri="{FF2B5EF4-FFF2-40B4-BE49-F238E27FC236}">
                <a16:creationId xmlns:a16="http://schemas.microsoft.com/office/drawing/2014/main" id="{26F74F86-B743-404A-8B81-C0A6812B4016}"/>
              </a:ext>
            </a:extLst>
          </p:cNvPr>
          <p:cNvSpPr/>
          <p:nvPr/>
        </p:nvSpPr>
        <p:spPr>
          <a:xfrm>
            <a:off x="3251710" y="1899717"/>
            <a:ext cx="1135904" cy="331997"/>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350" dirty="0"/>
          </a:p>
        </p:txBody>
      </p:sp>
      <p:sp>
        <p:nvSpPr>
          <p:cNvPr id="17" name="Arrow: Right 16">
            <a:extLst>
              <a:ext uri="{FF2B5EF4-FFF2-40B4-BE49-F238E27FC236}">
                <a16:creationId xmlns:a16="http://schemas.microsoft.com/office/drawing/2014/main" id="{469B8AAF-28C5-45B8-983C-1624AA8C0824}"/>
              </a:ext>
            </a:extLst>
          </p:cNvPr>
          <p:cNvSpPr/>
          <p:nvPr/>
        </p:nvSpPr>
        <p:spPr>
          <a:xfrm rot="19086392">
            <a:off x="3298738" y="2702254"/>
            <a:ext cx="1768515" cy="235692"/>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350" dirty="0"/>
          </a:p>
        </p:txBody>
      </p:sp>
      <p:sp>
        <p:nvSpPr>
          <p:cNvPr id="20" name="Arrow: Right 19">
            <a:extLst>
              <a:ext uri="{FF2B5EF4-FFF2-40B4-BE49-F238E27FC236}">
                <a16:creationId xmlns:a16="http://schemas.microsoft.com/office/drawing/2014/main" id="{472C8BE1-8A7C-4A56-9712-380D38D4B728}"/>
              </a:ext>
            </a:extLst>
          </p:cNvPr>
          <p:cNvSpPr/>
          <p:nvPr/>
        </p:nvSpPr>
        <p:spPr>
          <a:xfrm rot="20587783">
            <a:off x="3351644" y="3651645"/>
            <a:ext cx="1868130" cy="391152"/>
          </a:xfrm>
          <a:prstGeom prst="rightArrow">
            <a:avLst/>
          </a:prstGeom>
          <a:ln w="12700" cmpd="db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40579890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7F67A-67AD-4084-853D-8C86072FA53A}"/>
              </a:ext>
            </a:extLst>
          </p:cNvPr>
          <p:cNvSpPr>
            <a:spLocks noGrp="1"/>
          </p:cNvSpPr>
          <p:nvPr>
            <p:ph type="title"/>
          </p:nvPr>
        </p:nvSpPr>
        <p:spPr/>
        <p:txBody>
          <a:bodyPr/>
          <a:lstStyle/>
          <a:p>
            <a:r>
              <a:rPr lang="en-US" dirty="0"/>
              <a:t>Four Types of Employers OSHA Can Cite</a:t>
            </a:r>
          </a:p>
        </p:txBody>
      </p:sp>
      <p:pic>
        <p:nvPicPr>
          <p:cNvPr id="4" name="Content Placeholder 6">
            <a:extLst>
              <a:ext uri="{FF2B5EF4-FFF2-40B4-BE49-F238E27FC236}">
                <a16:creationId xmlns:a16="http://schemas.microsoft.com/office/drawing/2014/main" id="{6169A3E8-1272-AF4E-B9D3-92FDB8AAD85C}"/>
              </a:ext>
            </a:extLst>
          </p:cNvPr>
          <p:cNvPicPr>
            <a:picLocks noGrp="1" noChangeAspect="1"/>
          </p:cNvPicPr>
          <p:nvPr>
            <p:ph sz="quarter" idx="1"/>
          </p:nvPr>
        </p:nvPicPr>
        <p:blipFill>
          <a:blip r:embed="rId3"/>
          <a:stretch>
            <a:fillRect/>
          </a:stretch>
        </p:blipFill>
        <p:spPr>
          <a:xfrm>
            <a:off x="1601788" y="1329677"/>
            <a:ext cx="5942012" cy="3112796"/>
          </a:xfrm>
          <a:prstGeom prst="rect">
            <a:avLst/>
          </a:prstGeom>
        </p:spPr>
      </p:pic>
      <p:pic>
        <p:nvPicPr>
          <p:cNvPr id="6" name="Content Placeholder 6">
            <a:extLst>
              <a:ext uri="{FF2B5EF4-FFF2-40B4-BE49-F238E27FC236}">
                <a16:creationId xmlns:a16="http://schemas.microsoft.com/office/drawing/2014/main" id="{C65F330E-F69A-4FB3-A208-E885EC7721D6}"/>
              </a:ext>
            </a:extLst>
          </p:cNvPr>
          <p:cNvPicPr>
            <a:picLocks noChangeAspect="1"/>
          </p:cNvPicPr>
          <p:nvPr/>
        </p:nvPicPr>
        <p:blipFill rotWithShape="1">
          <a:blip r:embed="rId3"/>
          <a:srcRect l="41667" t="1860" r="35833" b="93712"/>
          <a:stretch/>
        </p:blipFill>
        <p:spPr>
          <a:xfrm>
            <a:off x="1600200" y="1329677"/>
            <a:ext cx="2362200" cy="384352"/>
          </a:xfrm>
          <a:prstGeom prst="rect">
            <a:avLst/>
          </a:prstGeom>
          <a:ln>
            <a:noFill/>
          </a:ln>
        </p:spPr>
      </p:pic>
      <p:sp>
        <p:nvSpPr>
          <p:cNvPr id="7" name="Date Placeholder 6">
            <a:extLst>
              <a:ext uri="{FF2B5EF4-FFF2-40B4-BE49-F238E27FC236}">
                <a16:creationId xmlns:a16="http://schemas.microsoft.com/office/drawing/2014/main" id="{6D32E0D5-0677-49C4-9E5C-B69B8061A02E}"/>
              </a:ext>
            </a:extLst>
          </p:cNvPr>
          <p:cNvSpPr>
            <a:spLocks noGrp="1"/>
          </p:cNvSpPr>
          <p:nvPr>
            <p:ph type="dt" sz="half" idx="2"/>
          </p:nvPr>
        </p:nvSpPr>
        <p:spPr/>
        <p:txBody>
          <a:bodyPr/>
          <a:lstStyle/>
          <a:p>
            <a:fld id="{F40EF45E-5C63-45A7-A8A0-6F28E3AB85AD}" type="datetime1">
              <a:rPr lang="en-US" smtClean="0"/>
              <a:t>5/20/2025</a:t>
            </a:fld>
            <a:endParaRPr lang="en-US" dirty="0"/>
          </a:p>
        </p:txBody>
      </p:sp>
      <p:sp>
        <p:nvSpPr>
          <p:cNvPr id="8" name="Footer Placeholder 7">
            <a:extLst>
              <a:ext uri="{FF2B5EF4-FFF2-40B4-BE49-F238E27FC236}">
                <a16:creationId xmlns:a16="http://schemas.microsoft.com/office/drawing/2014/main" id="{00A00776-4696-4546-89DA-4BC6C0AEE0A2}"/>
              </a:ext>
            </a:extLst>
          </p:cNvPr>
          <p:cNvSpPr>
            <a:spLocks noGrp="1"/>
          </p:cNvSpPr>
          <p:nvPr>
            <p:ph type="ftr" sz="quarter" idx="3"/>
          </p:nvPr>
        </p:nvSpPr>
        <p:spPr/>
        <p:txBody>
          <a:bodyPr/>
          <a:lstStyle/>
          <a:p>
            <a:r>
              <a:rPr lang="en-US" dirty="0"/>
              <a:t>Introduction to OSHA</a:t>
            </a:r>
          </a:p>
        </p:txBody>
      </p:sp>
      <p:sp>
        <p:nvSpPr>
          <p:cNvPr id="9" name="Slide Number Placeholder 8">
            <a:extLst>
              <a:ext uri="{FF2B5EF4-FFF2-40B4-BE49-F238E27FC236}">
                <a16:creationId xmlns:a16="http://schemas.microsoft.com/office/drawing/2014/main" id="{F789F5A6-C08B-455F-9533-D027CC4B51DE}"/>
              </a:ext>
            </a:extLst>
          </p:cNvPr>
          <p:cNvSpPr>
            <a:spLocks noGrp="1"/>
          </p:cNvSpPr>
          <p:nvPr>
            <p:ph type="sldNum" sz="quarter" idx="12"/>
          </p:nvPr>
        </p:nvSpPr>
        <p:spPr/>
        <p:txBody>
          <a:bodyPr>
            <a:normAutofit fontScale="92500" lnSpcReduction="20000"/>
          </a:bodyPr>
          <a:lstStyle/>
          <a:p>
            <a:fld id="{FD0719FC-123B-4EC9-8450-01894A054EE3}" type="slidenum">
              <a:rPr lang="en-US" smtClean="0"/>
              <a:pPr/>
              <a:t>46</a:t>
            </a:fld>
            <a:endParaRPr lang="en-US" dirty="0"/>
          </a:p>
        </p:txBody>
      </p:sp>
    </p:spTree>
    <p:extLst>
      <p:ext uri="{BB962C8B-B14F-4D97-AF65-F5344CB8AC3E}">
        <p14:creationId xmlns:p14="http://schemas.microsoft.com/office/powerpoint/2010/main" val="28420988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2EA28F-1B9D-3C43-92A3-F57B96941F18}"/>
              </a:ext>
            </a:extLst>
          </p:cNvPr>
          <p:cNvSpPr>
            <a:spLocks noGrp="1"/>
          </p:cNvSpPr>
          <p:nvPr>
            <p:ph sz="quarter" idx="1"/>
          </p:nvPr>
        </p:nvSpPr>
        <p:spPr/>
        <p:txBody>
          <a:bodyPr/>
          <a:lstStyle/>
          <a:p>
            <a:pPr algn="ctr"/>
            <a:endParaRPr lang="en-US" dirty="0"/>
          </a:p>
          <a:p>
            <a:pPr algn="ctr"/>
            <a:endParaRPr lang="en-US" dirty="0"/>
          </a:p>
          <a:p>
            <a:pPr algn="ctr"/>
            <a:r>
              <a:rPr lang="en-US" dirty="0"/>
              <a:t>Exposing Employer</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15" name="Rectangle: Rounded Corners 18">
            <a:extLst>
              <a:ext uri="{FF2B5EF4-FFF2-40B4-BE49-F238E27FC236}">
                <a16:creationId xmlns:a16="http://schemas.microsoft.com/office/drawing/2014/main" id="{F0312F12-D4F1-44AF-AD1F-D5536F9D836D}"/>
              </a:ext>
            </a:extLst>
          </p:cNvPr>
          <p:cNvSpPr/>
          <p:nvPr/>
        </p:nvSpPr>
        <p:spPr>
          <a:xfrm>
            <a:off x="1095186" y="1739682"/>
            <a:ext cx="1221581"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13" dirty="0"/>
              <a:t>Town of Bedrock</a:t>
            </a:r>
          </a:p>
        </p:txBody>
      </p:sp>
      <p:sp>
        <p:nvSpPr>
          <p:cNvPr id="16" name="Rectangle: Rounded Corners 23">
            <a:extLst>
              <a:ext uri="{FF2B5EF4-FFF2-40B4-BE49-F238E27FC236}">
                <a16:creationId xmlns:a16="http://schemas.microsoft.com/office/drawing/2014/main" id="{E0B9FC72-9BBE-4316-892E-E91958BFCCCD}"/>
              </a:ext>
            </a:extLst>
          </p:cNvPr>
          <p:cNvSpPr/>
          <p:nvPr/>
        </p:nvSpPr>
        <p:spPr>
          <a:xfrm>
            <a:off x="1095186" y="2419395"/>
            <a:ext cx="1221581"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13" dirty="0"/>
              <a:t>General Contractor</a:t>
            </a:r>
          </a:p>
        </p:txBody>
      </p:sp>
      <p:sp>
        <p:nvSpPr>
          <p:cNvPr id="18" name="Arrow: Down 19">
            <a:extLst>
              <a:ext uri="{FF2B5EF4-FFF2-40B4-BE49-F238E27FC236}">
                <a16:creationId xmlns:a16="http://schemas.microsoft.com/office/drawing/2014/main" id="{5334E606-3D04-4160-AA60-9598F574F7DD}"/>
              </a:ext>
            </a:extLst>
          </p:cNvPr>
          <p:cNvSpPr/>
          <p:nvPr/>
        </p:nvSpPr>
        <p:spPr>
          <a:xfrm>
            <a:off x="1620251" y="2238994"/>
            <a:ext cx="171450" cy="11579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19" name="Arrow: Down 28">
            <a:extLst>
              <a:ext uri="{FF2B5EF4-FFF2-40B4-BE49-F238E27FC236}">
                <a16:creationId xmlns:a16="http://schemas.microsoft.com/office/drawing/2014/main" id="{2743F17F-E02D-4EB2-B09D-BBAD5E7354A9}"/>
              </a:ext>
            </a:extLst>
          </p:cNvPr>
          <p:cNvSpPr/>
          <p:nvPr/>
        </p:nvSpPr>
        <p:spPr>
          <a:xfrm>
            <a:off x="2101574" y="2937345"/>
            <a:ext cx="171450" cy="11579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21" name="Arrow: Down 53">
            <a:extLst>
              <a:ext uri="{FF2B5EF4-FFF2-40B4-BE49-F238E27FC236}">
                <a16:creationId xmlns:a16="http://schemas.microsoft.com/office/drawing/2014/main" id="{F17EDF19-F7E7-4DEA-A193-5799DF874C14}"/>
              </a:ext>
            </a:extLst>
          </p:cNvPr>
          <p:cNvSpPr/>
          <p:nvPr/>
        </p:nvSpPr>
        <p:spPr>
          <a:xfrm>
            <a:off x="2095224" y="3606801"/>
            <a:ext cx="171450" cy="11579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22" name="Arrow: Down 57">
            <a:extLst>
              <a:ext uri="{FF2B5EF4-FFF2-40B4-BE49-F238E27FC236}">
                <a16:creationId xmlns:a16="http://schemas.microsoft.com/office/drawing/2014/main" id="{70463F8F-CF70-40FA-B9D6-7C07593BC18A}"/>
              </a:ext>
            </a:extLst>
          </p:cNvPr>
          <p:cNvSpPr/>
          <p:nvPr/>
        </p:nvSpPr>
        <p:spPr>
          <a:xfrm>
            <a:off x="1095184" y="2946534"/>
            <a:ext cx="171450" cy="11579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23" name="Rectangle: Rounded Corners 59">
            <a:extLst>
              <a:ext uri="{FF2B5EF4-FFF2-40B4-BE49-F238E27FC236}">
                <a16:creationId xmlns:a16="http://schemas.microsoft.com/office/drawing/2014/main" id="{D58177C0-7758-4FDB-8D01-DA2B21342373}"/>
              </a:ext>
            </a:extLst>
          </p:cNvPr>
          <p:cNvSpPr/>
          <p:nvPr/>
        </p:nvSpPr>
        <p:spPr>
          <a:xfrm>
            <a:off x="771251" y="3104903"/>
            <a:ext cx="854295" cy="4733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88" dirty="0"/>
              <a:t>Excavating Contractor</a:t>
            </a:r>
          </a:p>
        </p:txBody>
      </p:sp>
      <p:sp>
        <p:nvSpPr>
          <p:cNvPr id="24" name="Rectangle: Rounded Corners 59">
            <a:extLst>
              <a:ext uri="{FF2B5EF4-FFF2-40B4-BE49-F238E27FC236}">
                <a16:creationId xmlns:a16="http://schemas.microsoft.com/office/drawing/2014/main" id="{7D93CCAB-4676-4827-BF8C-CBA7EBE84457}"/>
              </a:ext>
            </a:extLst>
          </p:cNvPr>
          <p:cNvSpPr/>
          <p:nvPr/>
        </p:nvSpPr>
        <p:spPr>
          <a:xfrm>
            <a:off x="1678297" y="3092187"/>
            <a:ext cx="912503" cy="4860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88" dirty="0"/>
          </a:p>
          <a:p>
            <a:pPr algn="ctr"/>
            <a:r>
              <a:rPr lang="en-US" sz="788" dirty="0"/>
              <a:t>1</a:t>
            </a:r>
            <a:r>
              <a:rPr lang="en-US" sz="788" baseline="30000" dirty="0"/>
              <a:t>st</a:t>
            </a:r>
            <a:r>
              <a:rPr lang="en-US" sz="788" dirty="0"/>
              <a:t> Tier Pipe Crew (Supervision)</a:t>
            </a:r>
          </a:p>
        </p:txBody>
      </p:sp>
      <p:sp>
        <p:nvSpPr>
          <p:cNvPr id="25" name="Rectangle: Rounded Corners 59">
            <a:extLst>
              <a:ext uri="{FF2B5EF4-FFF2-40B4-BE49-F238E27FC236}">
                <a16:creationId xmlns:a16="http://schemas.microsoft.com/office/drawing/2014/main" id="{2D4DEA8F-96FD-4C20-83E5-48D13108C83F}"/>
              </a:ext>
            </a:extLst>
          </p:cNvPr>
          <p:cNvSpPr/>
          <p:nvPr/>
        </p:nvSpPr>
        <p:spPr>
          <a:xfrm>
            <a:off x="1752600" y="3771901"/>
            <a:ext cx="799098" cy="428625"/>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88" dirty="0">
                <a:solidFill>
                  <a:schemeClr val="tx1"/>
                </a:solidFill>
              </a:rPr>
              <a:t>2</a:t>
            </a:r>
            <a:r>
              <a:rPr lang="en-US" sz="788" baseline="30000" dirty="0">
                <a:solidFill>
                  <a:schemeClr val="tx1"/>
                </a:solidFill>
              </a:rPr>
              <a:t>nd</a:t>
            </a:r>
            <a:r>
              <a:rPr lang="en-US" sz="788" dirty="0">
                <a:solidFill>
                  <a:schemeClr val="tx1"/>
                </a:solidFill>
              </a:rPr>
              <a:t> Tier Pipe Crew</a:t>
            </a:r>
          </a:p>
          <a:p>
            <a:pPr algn="ctr"/>
            <a:r>
              <a:rPr lang="en-US" sz="788" dirty="0">
                <a:solidFill>
                  <a:schemeClr val="tx1"/>
                </a:solidFill>
              </a:rPr>
              <a:t>(Labor)</a:t>
            </a:r>
          </a:p>
        </p:txBody>
      </p:sp>
      <p:pic>
        <p:nvPicPr>
          <p:cNvPr id="27" name="Picture 26">
            <a:extLst>
              <a:ext uri="{FF2B5EF4-FFF2-40B4-BE49-F238E27FC236}">
                <a16:creationId xmlns:a16="http://schemas.microsoft.com/office/drawing/2014/main" id="{46F71635-D642-4B41-8C19-44C98AE2BCEA}"/>
              </a:ext>
            </a:extLst>
          </p:cNvPr>
          <p:cNvPicPr>
            <a:picLocks noChangeAspect="1"/>
          </p:cNvPicPr>
          <p:nvPr/>
        </p:nvPicPr>
        <p:blipFill>
          <a:blip r:embed="rId3"/>
          <a:stretch>
            <a:fillRect/>
          </a:stretch>
        </p:blipFill>
        <p:spPr>
          <a:xfrm>
            <a:off x="3536949" y="514351"/>
            <a:ext cx="4178303" cy="4267199"/>
          </a:xfrm>
          <a:prstGeom prst="rect">
            <a:avLst/>
          </a:prstGeom>
        </p:spPr>
      </p:pic>
      <p:sp>
        <p:nvSpPr>
          <p:cNvPr id="14" name="Oval 13">
            <a:extLst>
              <a:ext uri="{FF2B5EF4-FFF2-40B4-BE49-F238E27FC236}">
                <a16:creationId xmlns:a16="http://schemas.microsoft.com/office/drawing/2014/main" id="{9F717B88-9AE6-4987-AA7A-4C924A91380D}"/>
              </a:ext>
            </a:extLst>
          </p:cNvPr>
          <p:cNvSpPr/>
          <p:nvPr/>
        </p:nvSpPr>
        <p:spPr>
          <a:xfrm>
            <a:off x="4800600" y="2890750"/>
            <a:ext cx="1600200" cy="1433600"/>
          </a:xfrm>
          <a:prstGeom prst="ellipse">
            <a:avLst/>
          </a:prstGeom>
          <a:noFill/>
          <a:ln w="571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10260266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2EA28F-1B9D-3C43-92A3-F57B96941F18}"/>
              </a:ext>
            </a:extLst>
          </p:cNvPr>
          <p:cNvSpPr>
            <a:spLocks noGrp="1"/>
          </p:cNvSpPr>
          <p:nvPr>
            <p:ph sz="quarter" idx="1"/>
          </p:nvPr>
        </p:nvSpPr>
        <p:spPr>
          <a:xfrm>
            <a:off x="433750" y="514352"/>
            <a:ext cx="2590800" cy="4267199"/>
          </a:xfrm>
        </p:spPr>
        <p:txBody>
          <a:bodyPr/>
          <a:lstStyle/>
          <a:p>
            <a:pPr algn="ctr"/>
            <a:endParaRPr lang="en-US" dirty="0"/>
          </a:p>
          <a:p>
            <a:pPr algn="ctr"/>
            <a:endParaRPr lang="en-US" dirty="0"/>
          </a:p>
          <a:p>
            <a:pPr algn="ctr"/>
            <a:r>
              <a:rPr lang="en-US" dirty="0"/>
              <a:t>Creating Employer</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15" name="Rectangle: Rounded Corners 18">
            <a:extLst>
              <a:ext uri="{FF2B5EF4-FFF2-40B4-BE49-F238E27FC236}">
                <a16:creationId xmlns:a16="http://schemas.microsoft.com/office/drawing/2014/main" id="{F0312F12-D4F1-44AF-AD1F-D5536F9D836D}"/>
              </a:ext>
            </a:extLst>
          </p:cNvPr>
          <p:cNvSpPr/>
          <p:nvPr/>
        </p:nvSpPr>
        <p:spPr>
          <a:xfrm>
            <a:off x="1238335" y="1739682"/>
            <a:ext cx="1221581"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13" dirty="0"/>
              <a:t>Town of Bedrock</a:t>
            </a:r>
          </a:p>
        </p:txBody>
      </p:sp>
      <p:sp>
        <p:nvSpPr>
          <p:cNvPr id="16" name="Rectangle: Rounded Corners 23">
            <a:extLst>
              <a:ext uri="{FF2B5EF4-FFF2-40B4-BE49-F238E27FC236}">
                <a16:creationId xmlns:a16="http://schemas.microsoft.com/office/drawing/2014/main" id="{E0B9FC72-9BBE-4316-892E-E91958BFCCCD}"/>
              </a:ext>
            </a:extLst>
          </p:cNvPr>
          <p:cNvSpPr/>
          <p:nvPr/>
        </p:nvSpPr>
        <p:spPr>
          <a:xfrm>
            <a:off x="1219200" y="2419395"/>
            <a:ext cx="1221581"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13" dirty="0"/>
              <a:t>General Contractor</a:t>
            </a:r>
          </a:p>
        </p:txBody>
      </p:sp>
      <p:sp>
        <p:nvSpPr>
          <p:cNvPr id="18" name="Arrow: Down 19">
            <a:extLst>
              <a:ext uri="{FF2B5EF4-FFF2-40B4-BE49-F238E27FC236}">
                <a16:creationId xmlns:a16="http://schemas.microsoft.com/office/drawing/2014/main" id="{5334E606-3D04-4160-AA60-9598F574F7DD}"/>
              </a:ext>
            </a:extLst>
          </p:cNvPr>
          <p:cNvSpPr/>
          <p:nvPr/>
        </p:nvSpPr>
        <p:spPr>
          <a:xfrm>
            <a:off x="1763400" y="2238994"/>
            <a:ext cx="171450" cy="11579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19" name="Arrow: Down 28">
            <a:extLst>
              <a:ext uri="{FF2B5EF4-FFF2-40B4-BE49-F238E27FC236}">
                <a16:creationId xmlns:a16="http://schemas.microsoft.com/office/drawing/2014/main" id="{2743F17F-E02D-4EB2-B09D-BBAD5E7354A9}"/>
              </a:ext>
            </a:extLst>
          </p:cNvPr>
          <p:cNvSpPr/>
          <p:nvPr/>
        </p:nvSpPr>
        <p:spPr>
          <a:xfrm>
            <a:off x="2268173" y="2937345"/>
            <a:ext cx="171450" cy="11579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21" name="Arrow: Down 53">
            <a:extLst>
              <a:ext uri="{FF2B5EF4-FFF2-40B4-BE49-F238E27FC236}">
                <a16:creationId xmlns:a16="http://schemas.microsoft.com/office/drawing/2014/main" id="{F17EDF19-F7E7-4DEA-A193-5799DF874C14}"/>
              </a:ext>
            </a:extLst>
          </p:cNvPr>
          <p:cNvSpPr/>
          <p:nvPr/>
        </p:nvSpPr>
        <p:spPr>
          <a:xfrm>
            <a:off x="2238373" y="3606801"/>
            <a:ext cx="171450" cy="11579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22" name="Arrow: Down 57">
            <a:extLst>
              <a:ext uri="{FF2B5EF4-FFF2-40B4-BE49-F238E27FC236}">
                <a16:creationId xmlns:a16="http://schemas.microsoft.com/office/drawing/2014/main" id="{70463F8F-CF70-40FA-B9D6-7C07593BC18A}"/>
              </a:ext>
            </a:extLst>
          </p:cNvPr>
          <p:cNvSpPr/>
          <p:nvPr/>
        </p:nvSpPr>
        <p:spPr>
          <a:xfrm>
            <a:off x="1238333" y="2946534"/>
            <a:ext cx="171450" cy="11579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23" name="Rectangle: Rounded Corners 59">
            <a:extLst>
              <a:ext uri="{FF2B5EF4-FFF2-40B4-BE49-F238E27FC236}">
                <a16:creationId xmlns:a16="http://schemas.microsoft.com/office/drawing/2014/main" id="{D58177C0-7758-4FDB-8D01-DA2B21342373}"/>
              </a:ext>
            </a:extLst>
          </p:cNvPr>
          <p:cNvSpPr/>
          <p:nvPr/>
        </p:nvSpPr>
        <p:spPr>
          <a:xfrm>
            <a:off x="914400" y="3104903"/>
            <a:ext cx="854295" cy="4733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88" dirty="0">
                <a:solidFill>
                  <a:schemeClr val="tx1"/>
                </a:solidFill>
              </a:rPr>
              <a:t>Excavating Contractor</a:t>
            </a:r>
          </a:p>
        </p:txBody>
      </p:sp>
      <p:sp>
        <p:nvSpPr>
          <p:cNvPr id="24" name="Rectangle: Rounded Corners 59">
            <a:extLst>
              <a:ext uri="{FF2B5EF4-FFF2-40B4-BE49-F238E27FC236}">
                <a16:creationId xmlns:a16="http://schemas.microsoft.com/office/drawing/2014/main" id="{7D93CCAB-4676-4827-BF8C-CBA7EBE84457}"/>
              </a:ext>
            </a:extLst>
          </p:cNvPr>
          <p:cNvSpPr/>
          <p:nvPr/>
        </p:nvSpPr>
        <p:spPr>
          <a:xfrm>
            <a:off x="1821446" y="3092187"/>
            <a:ext cx="912503" cy="4860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88" dirty="0"/>
          </a:p>
          <a:p>
            <a:pPr algn="ctr"/>
            <a:r>
              <a:rPr lang="en-US" sz="788" dirty="0"/>
              <a:t>1</a:t>
            </a:r>
            <a:r>
              <a:rPr lang="en-US" sz="788" baseline="30000" dirty="0"/>
              <a:t>st</a:t>
            </a:r>
            <a:r>
              <a:rPr lang="en-US" sz="788" dirty="0"/>
              <a:t> Tier Pipe Crew (Supervision)</a:t>
            </a:r>
          </a:p>
        </p:txBody>
      </p:sp>
      <p:sp>
        <p:nvSpPr>
          <p:cNvPr id="25" name="Rectangle: Rounded Corners 59">
            <a:extLst>
              <a:ext uri="{FF2B5EF4-FFF2-40B4-BE49-F238E27FC236}">
                <a16:creationId xmlns:a16="http://schemas.microsoft.com/office/drawing/2014/main" id="{2D4DEA8F-96FD-4C20-83E5-48D13108C83F}"/>
              </a:ext>
            </a:extLst>
          </p:cNvPr>
          <p:cNvSpPr/>
          <p:nvPr/>
        </p:nvSpPr>
        <p:spPr>
          <a:xfrm>
            <a:off x="1930899" y="3771901"/>
            <a:ext cx="79909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88" dirty="0"/>
              <a:t>2</a:t>
            </a:r>
            <a:r>
              <a:rPr lang="en-US" sz="788" baseline="30000" dirty="0"/>
              <a:t>nd</a:t>
            </a:r>
            <a:r>
              <a:rPr lang="en-US" sz="788" dirty="0"/>
              <a:t> Tier Pipe Crew</a:t>
            </a:r>
          </a:p>
          <a:p>
            <a:pPr algn="ctr"/>
            <a:r>
              <a:rPr lang="en-US" sz="788" dirty="0"/>
              <a:t>(Labor)</a:t>
            </a:r>
          </a:p>
        </p:txBody>
      </p:sp>
      <p:pic>
        <p:nvPicPr>
          <p:cNvPr id="27" name="Picture 26">
            <a:extLst>
              <a:ext uri="{FF2B5EF4-FFF2-40B4-BE49-F238E27FC236}">
                <a16:creationId xmlns:a16="http://schemas.microsoft.com/office/drawing/2014/main" id="{46F71635-D642-4B41-8C19-44C98AE2BCEA}"/>
              </a:ext>
            </a:extLst>
          </p:cNvPr>
          <p:cNvPicPr>
            <a:picLocks noChangeAspect="1"/>
          </p:cNvPicPr>
          <p:nvPr/>
        </p:nvPicPr>
        <p:blipFill>
          <a:blip r:embed="rId3"/>
          <a:stretch>
            <a:fillRect/>
          </a:stretch>
        </p:blipFill>
        <p:spPr>
          <a:xfrm>
            <a:off x="3536949" y="514352"/>
            <a:ext cx="4178303" cy="4267199"/>
          </a:xfrm>
          <a:prstGeom prst="rect">
            <a:avLst/>
          </a:prstGeom>
        </p:spPr>
      </p:pic>
      <p:sp>
        <p:nvSpPr>
          <p:cNvPr id="28" name="Oval 27">
            <a:extLst>
              <a:ext uri="{FF2B5EF4-FFF2-40B4-BE49-F238E27FC236}">
                <a16:creationId xmlns:a16="http://schemas.microsoft.com/office/drawing/2014/main" id="{60085E16-1374-492D-9C83-745071A3C2B2}"/>
              </a:ext>
            </a:extLst>
          </p:cNvPr>
          <p:cNvSpPr/>
          <p:nvPr/>
        </p:nvSpPr>
        <p:spPr>
          <a:xfrm>
            <a:off x="5886450" y="1485901"/>
            <a:ext cx="1314450" cy="933494"/>
          </a:xfrm>
          <a:prstGeom prst="ellipse">
            <a:avLst/>
          </a:prstGeom>
          <a:noFill/>
          <a:ln w="571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22945019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2EA28F-1B9D-3C43-92A3-F57B96941F18}"/>
              </a:ext>
            </a:extLst>
          </p:cNvPr>
          <p:cNvSpPr>
            <a:spLocks noGrp="1"/>
          </p:cNvSpPr>
          <p:nvPr>
            <p:ph sz="quarter" idx="1"/>
          </p:nvPr>
        </p:nvSpPr>
        <p:spPr/>
        <p:txBody>
          <a:bodyPr/>
          <a:lstStyle/>
          <a:p>
            <a:pPr algn="ctr"/>
            <a:endParaRPr lang="en-US" dirty="0"/>
          </a:p>
          <a:p>
            <a:pPr algn="ctr"/>
            <a:endParaRPr lang="en-US" dirty="0"/>
          </a:p>
          <a:p>
            <a:pPr algn="ctr"/>
            <a:r>
              <a:rPr lang="en-US" dirty="0"/>
              <a:t>Correcting Employer</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15" name="Rectangle: Rounded Corners 18">
            <a:extLst>
              <a:ext uri="{FF2B5EF4-FFF2-40B4-BE49-F238E27FC236}">
                <a16:creationId xmlns:a16="http://schemas.microsoft.com/office/drawing/2014/main" id="{F0312F12-D4F1-44AF-AD1F-D5536F9D836D}"/>
              </a:ext>
            </a:extLst>
          </p:cNvPr>
          <p:cNvSpPr/>
          <p:nvPr/>
        </p:nvSpPr>
        <p:spPr>
          <a:xfrm>
            <a:off x="1238335" y="1739682"/>
            <a:ext cx="1221581"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13" dirty="0"/>
              <a:t>Town of Bedrock</a:t>
            </a:r>
          </a:p>
        </p:txBody>
      </p:sp>
      <p:sp>
        <p:nvSpPr>
          <p:cNvPr id="16" name="Rectangle: Rounded Corners 23">
            <a:extLst>
              <a:ext uri="{FF2B5EF4-FFF2-40B4-BE49-F238E27FC236}">
                <a16:creationId xmlns:a16="http://schemas.microsoft.com/office/drawing/2014/main" id="{E0B9FC72-9BBE-4316-892E-E91958BFCCCD}"/>
              </a:ext>
            </a:extLst>
          </p:cNvPr>
          <p:cNvSpPr/>
          <p:nvPr/>
        </p:nvSpPr>
        <p:spPr>
          <a:xfrm>
            <a:off x="1238335" y="2419395"/>
            <a:ext cx="1221581"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13" dirty="0"/>
              <a:t>General Contractor</a:t>
            </a:r>
          </a:p>
        </p:txBody>
      </p:sp>
      <p:sp>
        <p:nvSpPr>
          <p:cNvPr id="18" name="Arrow: Down 19">
            <a:extLst>
              <a:ext uri="{FF2B5EF4-FFF2-40B4-BE49-F238E27FC236}">
                <a16:creationId xmlns:a16="http://schemas.microsoft.com/office/drawing/2014/main" id="{5334E606-3D04-4160-AA60-9598F574F7DD}"/>
              </a:ext>
            </a:extLst>
          </p:cNvPr>
          <p:cNvSpPr/>
          <p:nvPr/>
        </p:nvSpPr>
        <p:spPr>
          <a:xfrm>
            <a:off x="1763400" y="2238994"/>
            <a:ext cx="171450" cy="11579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19" name="Arrow: Down 28">
            <a:extLst>
              <a:ext uri="{FF2B5EF4-FFF2-40B4-BE49-F238E27FC236}">
                <a16:creationId xmlns:a16="http://schemas.microsoft.com/office/drawing/2014/main" id="{2743F17F-E02D-4EB2-B09D-BBAD5E7354A9}"/>
              </a:ext>
            </a:extLst>
          </p:cNvPr>
          <p:cNvSpPr/>
          <p:nvPr/>
        </p:nvSpPr>
        <p:spPr>
          <a:xfrm>
            <a:off x="2244723" y="2937345"/>
            <a:ext cx="171450" cy="11579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21" name="Arrow: Down 53">
            <a:extLst>
              <a:ext uri="{FF2B5EF4-FFF2-40B4-BE49-F238E27FC236}">
                <a16:creationId xmlns:a16="http://schemas.microsoft.com/office/drawing/2014/main" id="{F17EDF19-F7E7-4DEA-A193-5799DF874C14}"/>
              </a:ext>
            </a:extLst>
          </p:cNvPr>
          <p:cNvSpPr/>
          <p:nvPr/>
        </p:nvSpPr>
        <p:spPr>
          <a:xfrm>
            <a:off x="2238373" y="3606801"/>
            <a:ext cx="171450" cy="11579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22" name="Arrow: Down 57">
            <a:extLst>
              <a:ext uri="{FF2B5EF4-FFF2-40B4-BE49-F238E27FC236}">
                <a16:creationId xmlns:a16="http://schemas.microsoft.com/office/drawing/2014/main" id="{70463F8F-CF70-40FA-B9D6-7C07593BC18A}"/>
              </a:ext>
            </a:extLst>
          </p:cNvPr>
          <p:cNvSpPr/>
          <p:nvPr/>
        </p:nvSpPr>
        <p:spPr>
          <a:xfrm>
            <a:off x="1238333" y="2946534"/>
            <a:ext cx="171450" cy="11579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23" name="Rectangle: Rounded Corners 59">
            <a:extLst>
              <a:ext uri="{FF2B5EF4-FFF2-40B4-BE49-F238E27FC236}">
                <a16:creationId xmlns:a16="http://schemas.microsoft.com/office/drawing/2014/main" id="{D58177C0-7758-4FDB-8D01-DA2B21342373}"/>
              </a:ext>
            </a:extLst>
          </p:cNvPr>
          <p:cNvSpPr/>
          <p:nvPr/>
        </p:nvSpPr>
        <p:spPr>
          <a:xfrm>
            <a:off x="914400" y="3104903"/>
            <a:ext cx="854295" cy="4733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88" dirty="0"/>
              <a:t>Excavating Contractor</a:t>
            </a:r>
          </a:p>
        </p:txBody>
      </p:sp>
      <p:sp>
        <p:nvSpPr>
          <p:cNvPr id="24" name="Rectangle: Rounded Corners 59">
            <a:extLst>
              <a:ext uri="{FF2B5EF4-FFF2-40B4-BE49-F238E27FC236}">
                <a16:creationId xmlns:a16="http://schemas.microsoft.com/office/drawing/2014/main" id="{7D93CCAB-4676-4827-BF8C-CBA7EBE84457}"/>
              </a:ext>
            </a:extLst>
          </p:cNvPr>
          <p:cNvSpPr/>
          <p:nvPr/>
        </p:nvSpPr>
        <p:spPr>
          <a:xfrm>
            <a:off x="1821446" y="3092187"/>
            <a:ext cx="912503" cy="48604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88" dirty="0">
              <a:solidFill>
                <a:schemeClr val="tx1"/>
              </a:solidFill>
            </a:endParaRPr>
          </a:p>
          <a:p>
            <a:pPr algn="ctr"/>
            <a:r>
              <a:rPr lang="en-US" sz="788" dirty="0">
                <a:solidFill>
                  <a:schemeClr val="tx1"/>
                </a:solidFill>
              </a:rPr>
              <a:t>1</a:t>
            </a:r>
            <a:r>
              <a:rPr lang="en-US" sz="788" baseline="30000" dirty="0">
                <a:solidFill>
                  <a:schemeClr val="tx1"/>
                </a:solidFill>
              </a:rPr>
              <a:t>st</a:t>
            </a:r>
            <a:r>
              <a:rPr lang="en-US" sz="788" dirty="0">
                <a:solidFill>
                  <a:schemeClr val="tx1"/>
                </a:solidFill>
              </a:rPr>
              <a:t> Tier Pipe Crew (Supervision)</a:t>
            </a:r>
          </a:p>
        </p:txBody>
      </p:sp>
      <p:sp>
        <p:nvSpPr>
          <p:cNvPr id="25" name="Rectangle: Rounded Corners 59">
            <a:extLst>
              <a:ext uri="{FF2B5EF4-FFF2-40B4-BE49-F238E27FC236}">
                <a16:creationId xmlns:a16="http://schemas.microsoft.com/office/drawing/2014/main" id="{2D4DEA8F-96FD-4C20-83E5-48D13108C83F}"/>
              </a:ext>
            </a:extLst>
          </p:cNvPr>
          <p:cNvSpPr/>
          <p:nvPr/>
        </p:nvSpPr>
        <p:spPr>
          <a:xfrm>
            <a:off x="1930899" y="3771901"/>
            <a:ext cx="79909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88" dirty="0"/>
              <a:t>2</a:t>
            </a:r>
            <a:r>
              <a:rPr lang="en-US" sz="788" baseline="30000" dirty="0"/>
              <a:t>nd</a:t>
            </a:r>
            <a:r>
              <a:rPr lang="en-US" sz="788" dirty="0"/>
              <a:t> Tier Pipe Crew</a:t>
            </a:r>
          </a:p>
          <a:p>
            <a:pPr algn="ctr"/>
            <a:r>
              <a:rPr lang="en-US" sz="788" dirty="0"/>
              <a:t>(Labor)</a:t>
            </a:r>
          </a:p>
        </p:txBody>
      </p:sp>
      <p:pic>
        <p:nvPicPr>
          <p:cNvPr id="27" name="Picture 26">
            <a:extLst>
              <a:ext uri="{FF2B5EF4-FFF2-40B4-BE49-F238E27FC236}">
                <a16:creationId xmlns:a16="http://schemas.microsoft.com/office/drawing/2014/main" id="{46F71635-D642-4B41-8C19-44C98AE2BCEA}"/>
              </a:ext>
            </a:extLst>
          </p:cNvPr>
          <p:cNvPicPr>
            <a:picLocks noChangeAspect="1"/>
          </p:cNvPicPr>
          <p:nvPr/>
        </p:nvPicPr>
        <p:blipFill>
          <a:blip r:embed="rId3"/>
          <a:stretch>
            <a:fillRect/>
          </a:stretch>
        </p:blipFill>
        <p:spPr>
          <a:xfrm>
            <a:off x="3536949" y="590550"/>
            <a:ext cx="4178303" cy="4114800"/>
          </a:xfrm>
          <a:prstGeom prst="rect">
            <a:avLst/>
          </a:prstGeom>
        </p:spPr>
      </p:pic>
      <p:sp>
        <p:nvSpPr>
          <p:cNvPr id="14" name="Oval 13">
            <a:extLst>
              <a:ext uri="{FF2B5EF4-FFF2-40B4-BE49-F238E27FC236}">
                <a16:creationId xmlns:a16="http://schemas.microsoft.com/office/drawing/2014/main" id="{A591D063-4141-4F86-9351-6351F3A52006}"/>
              </a:ext>
            </a:extLst>
          </p:cNvPr>
          <p:cNvSpPr/>
          <p:nvPr/>
        </p:nvSpPr>
        <p:spPr>
          <a:xfrm>
            <a:off x="4629152" y="1772247"/>
            <a:ext cx="563249" cy="933494"/>
          </a:xfrm>
          <a:prstGeom prst="ellipse">
            <a:avLst/>
          </a:prstGeom>
          <a:noFill/>
          <a:ln w="571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883517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5FBD136-3FF6-EF43-8B0A-64EDDFE9CA17}"/>
              </a:ext>
            </a:extLst>
          </p:cNvPr>
          <p:cNvSpPr>
            <a:spLocks noGrp="1"/>
          </p:cNvSpPr>
          <p:nvPr>
            <p:ph sz="quarter" idx="1"/>
          </p:nvPr>
        </p:nvSpPr>
        <p:spPr/>
        <p:txBody>
          <a:bodyPr/>
          <a:lstStyle/>
          <a:p>
            <a:r>
              <a:rPr lang="en-US" dirty="0"/>
              <a:t>State plans must at least be as stringent and effective as the federal osha plan</a:t>
            </a:r>
          </a:p>
        </p:txBody>
      </p:sp>
      <p:pic>
        <p:nvPicPr>
          <p:cNvPr id="5" name="Picture 2" descr="http://www.gloveuniversity.com/images/photos/oshabystate.gif">
            <a:extLst>
              <a:ext uri="{FF2B5EF4-FFF2-40B4-BE49-F238E27FC236}">
                <a16:creationId xmlns:a16="http://schemas.microsoft.com/office/drawing/2014/main" id="{242D4E8F-C5B2-AF44-AFD7-D57DE4809FF2}"/>
              </a:ext>
            </a:extLst>
          </p:cNvPr>
          <p:cNvPicPr>
            <a:picLocks noGrp="1" noChangeAspect="1" noChangeArrowheads="1"/>
          </p:cNvPicPr>
          <p:nvPr>
            <p:ph sz="quarter" idx="18"/>
          </p:nvPr>
        </p:nvPicPr>
        <p:blipFill>
          <a:blip r:embed="rId3">
            <a:extLst>
              <a:ext uri="{28A0092B-C50C-407E-A947-70E740481C1C}">
                <a14:useLocalDpi xmlns:a14="http://schemas.microsoft.com/office/drawing/2010/main"/>
              </a:ext>
            </a:extLst>
          </a:blip>
          <a:stretch>
            <a:fillRect/>
          </a:stretch>
        </p:blipFill>
        <p:spPr bwMode="auto">
          <a:xfrm>
            <a:off x="1485900" y="1126618"/>
            <a:ext cx="4171950" cy="29759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90446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2EA28F-1B9D-3C43-92A3-F57B96941F18}"/>
              </a:ext>
            </a:extLst>
          </p:cNvPr>
          <p:cNvSpPr>
            <a:spLocks noGrp="1"/>
          </p:cNvSpPr>
          <p:nvPr>
            <p:ph sz="quarter" idx="1"/>
          </p:nvPr>
        </p:nvSpPr>
        <p:spPr/>
        <p:txBody>
          <a:bodyPr/>
          <a:lstStyle/>
          <a:p>
            <a:pPr algn="ctr"/>
            <a:endParaRPr lang="en-US" dirty="0"/>
          </a:p>
          <a:p>
            <a:pPr algn="ctr"/>
            <a:endParaRPr lang="en-US" dirty="0"/>
          </a:p>
          <a:p>
            <a:pPr algn="ctr"/>
            <a:r>
              <a:rPr lang="en-US" dirty="0"/>
              <a:t>Controlling Employer</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15" name="Rectangle: Rounded Corners 18">
            <a:extLst>
              <a:ext uri="{FF2B5EF4-FFF2-40B4-BE49-F238E27FC236}">
                <a16:creationId xmlns:a16="http://schemas.microsoft.com/office/drawing/2014/main" id="{F0312F12-D4F1-44AF-AD1F-D5536F9D836D}"/>
              </a:ext>
            </a:extLst>
          </p:cNvPr>
          <p:cNvSpPr/>
          <p:nvPr/>
        </p:nvSpPr>
        <p:spPr>
          <a:xfrm>
            <a:off x="1162135" y="1657970"/>
            <a:ext cx="1221581" cy="510337"/>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13" dirty="0">
                <a:solidFill>
                  <a:schemeClr val="tx1"/>
                </a:solidFill>
              </a:rPr>
              <a:t>Town of Bedrock Representative</a:t>
            </a:r>
          </a:p>
        </p:txBody>
      </p:sp>
      <p:sp>
        <p:nvSpPr>
          <p:cNvPr id="16" name="Rectangle: Rounded Corners 23">
            <a:extLst>
              <a:ext uri="{FF2B5EF4-FFF2-40B4-BE49-F238E27FC236}">
                <a16:creationId xmlns:a16="http://schemas.microsoft.com/office/drawing/2014/main" id="{E0B9FC72-9BBE-4316-892E-E91958BFCCCD}"/>
              </a:ext>
            </a:extLst>
          </p:cNvPr>
          <p:cNvSpPr/>
          <p:nvPr/>
        </p:nvSpPr>
        <p:spPr>
          <a:xfrm>
            <a:off x="1162135" y="2383366"/>
            <a:ext cx="1221581" cy="53459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13" dirty="0">
                <a:solidFill>
                  <a:schemeClr val="tx1"/>
                </a:solidFill>
              </a:rPr>
              <a:t>General Contractor </a:t>
            </a:r>
          </a:p>
          <a:p>
            <a:pPr algn="ctr"/>
            <a:r>
              <a:rPr lang="en-US" sz="1013" dirty="0">
                <a:solidFill>
                  <a:schemeClr val="tx1"/>
                </a:solidFill>
              </a:rPr>
              <a:t>(In Trailer)</a:t>
            </a:r>
          </a:p>
        </p:txBody>
      </p:sp>
      <p:sp>
        <p:nvSpPr>
          <p:cNvPr id="18" name="Arrow: Down 19">
            <a:extLst>
              <a:ext uri="{FF2B5EF4-FFF2-40B4-BE49-F238E27FC236}">
                <a16:creationId xmlns:a16="http://schemas.microsoft.com/office/drawing/2014/main" id="{5334E606-3D04-4160-AA60-9598F574F7DD}"/>
              </a:ext>
            </a:extLst>
          </p:cNvPr>
          <p:cNvSpPr/>
          <p:nvPr/>
        </p:nvSpPr>
        <p:spPr>
          <a:xfrm>
            <a:off x="1687200" y="2238994"/>
            <a:ext cx="171450" cy="11579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19" name="Arrow: Down 28">
            <a:extLst>
              <a:ext uri="{FF2B5EF4-FFF2-40B4-BE49-F238E27FC236}">
                <a16:creationId xmlns:a16="http://schemas.microsoft.com/office/drawing/2014/main" id="{2743F17F-E02D-4EB2-B09D-BBAD5E7354A9}"/>
              </a:ext>
            </a:extLst>
          </p:cNvPr>
          <p:cNvSpPr/>
          <p:nvPr/>
        </p:nvSpPr>
        <p:spPr>
          <a:xfrm>
            <a:off x="2139950" y="2937345"/>
            <a:ext cx="171450" cy="11579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21" name="Arrow: Down 53">
            <a:extLst>
              <a:ext uri="{FF2B5EF4-FFF2-40B4-BE49-F238E27FC236}">
                <a16:creationId xmlns:a16="http://schemas.microsoft.com/office/drawing/2014/main" id="{F17EDF19-F7E7-4DEA-A193-5799DF874C14}"/>
              </a:ext>
            </a:extLst>
          </p:cNvPr>
          <p:cNvSpPr/>
          <p:nvPr/>
        </p:nvSpPr>
        <p:spPr>
          <a:xfrm>
            <a:off x="2133600" y="3606801"/>
            <a:ext cx="171450" cy="11579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22" name="Arrow: Down 57">
            <a:extLst>
              <a:ext uri="{FF2B5EF4-FFF2-40B4-BE49-F238E27FC236}">
                <a16:creationId xmlns:a16="http://schemas.microsoft.com/office/drawing/2014/main" id="{70463F8F-CF70-40FA-B9D6-7C07593BC18A}"/>
              </a:ext>
            </a:extLst>
          </p:cNvPr>
          <p:cNvSpPr/>
          <p:nvPr/>
        </p:nvSpPr>
        <p:spPr>
          <a:xfrm>
            <a:off x="1162133" y="2946534"/>
            <a:ext cx="171450" cy="11579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13" dirty="0"/>
          </a:p>
        </p:txBody>
      </p:sp>
      <p:sp>
        <p:nvSpPr>
          <p:cNvPr id="23" name="Rectangle: Rounded Corners 59">
            <a:extLst>
              <a:ext uri="{FF2B5EF4-FFF2-40B4-BE49-F238E27FC236}">
                <a16:creationId xmlns:a16="http://schemas.microsoft.com/office/drawing/2014/main" id="{D58177C0-7758-4FDB-8D01-DA2B21342373}"/>
              </a:ext>
            </a:extLst>
          </p:cNvPr>
          <p:cNvSpPr/>
          <p:nvPr/>
        </p:nvSpPr>
        <p:spPr>
          <a:xfrm>
            <a:off x="838200" y="3104903"/>
            <a:ext cx="854295" cy="4733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88" dirty="0"/>
              <a:t>Excavating Contractor</a:t>
            </a:r>
          </a:p>
        </p:txBody>
      </p:sp>
      <p:sp>
        <p:nvSpPr>
          <p:cNvPr id="24" name="Rectangle: Rounded Corners 59">
            <a:extLst>
              <a:ext uri="{FF2B5EF4-FFF2-40B4-BE49-F238E27FC236}">
                <a16:creationId xmlns:a16="http://schemas.microsoft.com/office/drawing/2014/main" id="{7D93CCAB-4676-4827-BF8C-CBA7EBE84457}"/>
              </a:ext>
            </a:extLst>
          </p:cNvPr>
          <p:cNvSpPr/>
          <p:nvPr/>
        </p:nvSpPr>
        <p:spPr>
          <a:xfrm>
            <a:off x="1745246" y="3092187"/>
            <a:ext cx="912503" cy="4860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88" dirty="0"/>
          </a:p>
          <a:p>
            <a:pPr algn="ctr"/>
            <a:r>
              <a:rPr lang="en-US" sz="788" dirty="0"/>
              <a:t>1</a:t>
            </a:r>
            <a:r>
              <a:rPr lang="en-US" sz="788" baseline="30000" dirty="0"/>
              <a:t>st</a:t>
            </a:r>
            <a:r>
              <a:rPr lang="en-US" sz="788" dirty="0"/>
              <a:t> Tier Pipe Crew (Supervision)</a:t>
            </a:r>
          </a:p>
        </p:txBody>
      </p:sp>
      <p:sp>
        <p:nvSpPr>
          <p:cNvPr id="25" name="Rectangle: Rounded Corners 59">
            <a:extLst>
              <a:ext uri="{FF2B5EF4-FFF2-40B4-BE49-F238E27FC236}">
                <a16:creationId xmlns:a16="http://schemas.microsoft.com/office/drawing/2014/main" id="{2D4DEA8F-96FD-4C20-83E5-48D13108C83F}"/>
              </a:ext>
            </a:extLst>
          </p:cNvPr>
          <p:cNvSpPr/>
          <p:nvPr/>
        </p:nvSpPr>
        <p:spPr>
          <a:xfrm>
            <a:off x="1854699" y="3771901"/>
            <a:ext cx="79909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88" dirty="0"/>
              <a:t>2</a:t>
            </a:r>
            <a:r>
              <a:rPr lang="en-US" sz="788" baseline="30000" dirty="0"/>
              <a:t>nd</a:t>
            </a:r>
            <a:r>
              <a:rPr lang="en-US" sz="788" dirty="0"/>
              <a:t> Tier Pipe Crew</a:t>
            </a:r>
          </a:p>
          <a:p>
            <a:pPr algn="ctr"/>
            <a:r>
              <a:rPr lang="en-US" sz="788" dirty="0"/>
              <a:t>(Labor)</a:t>
            </a:r>
          </a:p>
        </p:txBody>
      </p:sp>
      <p:pic>
        <p:nvPicPr>
          <p:cNvPr id="27" name="Picture 26">
            <a:extLst>
              <a:ext uri="{FF2B5EF4-FFF2-40B4-BE49-F238E27FC236}">
                <a16:creationId xmlns:a16="http://schemas.microsoft.com/office/drawing/2014/main" id="{46F71635-D642-4B41-8C19-44C98AE2BCEA}"/>
              </a:ext>
            </a:extLst>
          </p:cNvPr>
          <p:cNvPicPr>
            <a:picLocks noChangeAspect="1"/>
          </p:cNvPicPr>
          <p:nvPr/>
        </p:nvPicPr>
        <p:blipFill>
          <a:blip r:embed="rId3"/>
          <a:stretch>
            <a:fillRect/>
          </a:stretch>
        </p:blipFill>
        <p:spPr>
          <a:xfrm>
            <a:off x="3536949" y="514352"/>
            <a:ext cx="4178303" cy="4267199"/>
          </a:xfrm>
          <a:prstGeom prst="rect">
            <a:avLst/>
          </a:prstGeom>
        </p:spPr>
      </p:pic>
      <p:sp>
        <p:nvSpPr>
          <p:cNvPr id="14" name="Oval 13">
            <a:extLst>
              <a:ext uri="{FF2B5EF4-FFF2-40B4-BE49-F238E27FC236}">
                <a16:creationId xmlns:a16="http://schemas.microsoft.com/office/drawing/2014/main" id="{6FDC3071-0FB8-4788-A7D4-D6653FCA4D0C}"/>
              </a:ext>
            </a:extLst>
          </p:cNvPr>
          <p:cNvSpPr/>
          <p:nvPr/>
        </p:nvSpPr>
        <p:spPr>
          <a:xfrm>
            <a:off x="4237352" y="1581150"/>
            <a:ext cx="563249" cy="933494"/>
          </a:xfrm>
          <a:prstGeom prst="ellipse">
            <a:avLst/>
          </a:prstGeom>
          <a:noFill/>
          <a:ln w="571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7" name="Arrow: Right 16">
            <a:extLst>
              <a:ext uri="{FF2B5EF4-FFF2-40B4-BE49-F238E27FC236}">
                <a16:creationId xmlns:a16="http://schemas.microsoft.com/office/drawing/2014/main" id="{7D9B31F9-2344-46A1-96A2-7CF7E9F20069}"/>
              </a:ext>
            </a:extLst>
          </p:cNvPr>
          <p:cNvSpPr/>
          <p:nvPr/>
        </p:nvSpPr>
        <p:spPr>
          <a:xfrm>
            <a:off x="2577776" y="1757321"/>
            <a:ext cx="1537023" cy="311633"/>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42233195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93709F-1040-CB41-9E5C-B8924065CDB3}"/>
              </a:ext>
            </a:extLst>
          </p:cNvPr>
          <p:cNvSpPr>
            <a:spLocks noGrp="1"/>
          </p:cNvSpPr>
          <p:nvPr>
            <p:ph sz="quarter" idx="1"/>
          </p:nvPr>
        </p:nvSpPr>
        <p:spPr/>
        <p:txBody>
          <a:bodyPr/>
          <a:lstStyle/>
          <a:p>
            <a:pPr marR="0" lvl="0">
              <a:spcBef>
                <a:spcPts val="0"/>
              </a:spcBef>
              <a:spcAft>
                <a:spcPts val="0"/>
              </a:spcAft>
            </a:pPr>
            <a:r>
              <a:rPr lang="en-US" sz="1800" dirty="0">
                <a:effectLst/>
                <a:latin typeface="Franklin Gothic Book" panose="020B0503020102020204" pitchFamily="34" charset="0"/>
                <a:ea typeface="Calibri" panose="020F0502020204030204" pitchFamily="34" charset="0"/>
              </a:rPr>
              <a:t>In what ways could your organization be liable for a contractor’s safety and how do you mitigate that risk?</a:t>
            </a:r>
            <a:endParaRPr lang="en-US" sz="1800" dirty="0">
              <a:effectLst/>
              <a:latin typeface="Calibri" panose="020F0502020204030204" pitchFamily="34" charset="0"/>
              <a:ea typeface="Calibri" panose="020F0502020204030204" pitchFamily="34" charset="0"/>
            </a:endParaRPr>
          </a:p>
          <a:p>
            <a:endParaRPr lang="en-US" sz="1800" dirty="0">
              <a:effectLst/>
              <a:latin typeface="Calibri" panose="020F0502020204030204" pitchFamily="34" charset="0"/>
              <a:ea typeface="Calibri" panose="020F0502020204030204" pitchFamily="34" charset="0"/>
            </a:endParaRPr>
          </a:p>
        </p:txBody>
      </p:sp>
      <p:sp>
        <p:nvSpPr>
          <p:cNvPr id="4" name="Content Placeholder 3">
            <a:extLst>
              <a:ext uri="{FF2B5EF4-FFF2-40B4-BE49-F238E27FC236}">
                <a16:creationId xmlns:a16="http://schemas.microsoft.com/office/drawing/2014/main" id="{417F8934-09E8-4A0A-A5D7-69F2DC7E3F85}"/>
              </a:ext>
            </a:extLst>
          </p:cNvPr>
          <p:cNvSpPr>
            <a:spLocks noGrp="1"/>
          </p:cNvSpPr>
          <p:nvPr>
            <p:ph sz="quarter" idx="18"/>
          </p:nvPr>
        </p:nvSpPr>
        <p:spPr/>
        <p:txBody>
          <a:bodyPr/>
          <a:lstStyle/>
          <a:p>
            <a:endParaRPr lang="en-US"/>
          </a:p>
        </p:txBody>
      </p:sp>
      <p:pic>
        <p:nvPicPr>
          <p:cNvPr id="7" name="Content Placeholder 10" descr="Icon&#10;&#10;Description automatically generated">
            <a:extLst>
              <a:ext uri="{FF2B5EF4-FFF2-40B4-BE49-F238E27FC236}">
                <a16:creationId xmlns:a16="http://schemas.microsoft.com/office/drawing/2014/main" id="{4CF1EAAB-A7FA-4D3C-B86E-260ACF9BA6D8}"/>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191000" y="1276350"/>
            <a:ext cx="3157540" cy="3157540"/>
          </a:xfrm>
          <a:prstGeom prst="rect">
            <a:avLst/>
          </a:prstGeom>
          <a:solidFill>
            <a:schemeClr val="bg1"/>
          </a:solidFill>
        </p:spPr>
      </p:pic>
      <p:sp>
        <p:nvSpPr>
          <p:cNvPr id="9" name="Content Placeholder 8">
            <a:extLst>
              <a:ext uri="{FF2B5EF4-FFF2-40B4-BE49-F238E27FC236}">
                <a16:creationId xmlns:a16="http://schemas.microsoft.com/office/drawing/2014/main" id="{12AD2903-1B99-4574-96DA-8FB9840828D2}"/>
              </a:ext>
            </a:extLst>
          </p:cNvPr>
          <p:cNvSpPr>
            <a:spLocks noGrp="1"/>
          </p:cNvSpPr>
          <p:nvPr>
            <p:ph sz="quarter" idx="19"/>
          </p:nvPr>
        </p:nvSpPr>
        <p:spPr/>
        <p:txBody>
          <a:bodyPr/>
          <a:lstStyle/>
          <a:p>
            <a:endParaRPr lang="en-US"/>
          </a:p>
        </p:txBody>
      </p:sp>
    </p:spTree>
    <p:extLst>
      <p:ext uri="{BB962C8B-B14F-4D97-AF65-F5344CB8AC3E}">
        <p14:creationId xmlns:p14="http://schemas.microsoft.com/office/powerpoint/2010/main" val="27490393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5D25F6D-443F-6A4F-9B51-93C3A2AAC996}"/>
              </a:ext>
            </a:extLst>
          </p:cNvPr>
          <p:cNvSpPr>
            <a:spLocks noGrp="1"/>
          </p:cNvSpPr>
          <p:nvPr>
            <p:ph sz="quarter" idx="1"/>
          </p:nvPr>
        </p:nvSpPr>
        <p:spPr/>
        <p:txBody>
          <a:bodyPr/>
          <a:lstStyle/>
          <a:p>
            <a:r>
              <a:rPr lang="en-US" dirty="0"/>
              <a:t>Reasonable care: Osha multi-employer citation policy</a:t>
            </a:r>
          </a:p>
        </p:txBody>
      </p:sp>
      <p:sp>
        <p:nvSpPr>
          <p:cNvPr id="3" name="Content Placeholder 2">
            <a:extLst>
              <a:ext uri="{FF2B5EF4-FFF2-40B4-BE49-F238E27FC236}">
                <a16:creationId xmlns:a16="http://schemas.microsoft.com/office/drawing/2014/main" id="{7640FCAE-F1B8-BE4C-94F2-ABED5E73A4F5}"/>
              </a:ext>
            </a:extLst>
          </p:cNvPr>
          <p:cNvSpPr>
            <a:spLocks noGrp="1"/>
          </p:cNvSpPr>
          <p:nvPr>
            <p:ph sz="quarter" idx="18"/>
          </p:nvPr>
        </p:nvSpPr>
        <p:spPr>
          <a:xfrm>
            <a:off x="3429001" y="514352"/>
            <a:ext cx="4286251" cy="4267199"/>
          </a:xfrm>
        </p:spPr>
        <p:txBody>
          <a:bodyPr>
            <a:noAutofit/>
          </a:bodyPr>
          <a:lstStyle/>
          <a:p>
            <a:pPr marL="257175" indent="-257175">
              <a:buFont typeface="+mj-lt"/>
              <a:buAutoNum type="arabicPeriod"/>
            </a:pPr>
            <a:r>
              <a:rPr lang="en-US" sz="1050" b="1" u="sng" dirty="0"/>
              <a:t>Factors Relating to Reasonable Care:</a:t>
            </a:r>
          </a:p>
          <a:p>
            <a:pPr lvl="1"/>
            <a:r>
              <a:rPr lang="en-US" sz="1050" dirty="0"/>
              <a:t>The scale of the project;</a:t>
            </a:r>
          </a:p>
          <a:p>
            <a:pPr lvl="1"/>
            <a:r>
              <a:rPr lang="en-US" sz="1050" dirty="0"/>
              <a:t>The nature and pace of the work, including the frequency with which the number or types of hazards change as the work progresses;</a:t>
            </a:r>
          </a:p>
          <a:p>
            <a:pPr lvl="1"/>
            <a:r>
              <a:rPr lang="en-US" sz="1050" dirty="0"/>
              <a:t>How much the controlling employer knows both about the safety history and safety practices of the employer it controls and about that employer's level of expertise.</a:t>
            </a:r>
          </a:p>
          <a:p>
            <a:pPr lvl="1"/>
            <a:r>
              <a:rPr lang="en-US" sz="1050" dirty="0"/>
              <a:t>More frequent inspections are normally needed if the controlling employer knows that the other employer has a history of non-compliance. Greater inspection frequency may also be needed, especially at the beginning of the project, if the controlling employer had never before worked with this other employer and does not know its compliance history.</a:t>
            </a:r>
          </a:p>
          <a:p>
            <a:pPr lvl="1"/>
            <a:r>
              <a:rPr lang="en-US" sz="1050" dirty="0"/>
              <a:t>Less frequent inspections may be appropriate where the controlling employer sees strong indications that the other employer has implemented effective safety and health efforts. The most important indicator of an effective safety and health effort by the other employer is a consistently high level of compliance. Other indicators include the use of an effective, graduated system of enforcement for non-compliance with safety and health requirements coupled with regular jobsite safety meetings and safety training.</a:t>
            </a:r>
          </a:p>
        </p:txBody>
      </p:sp>
    </p:spTree>
    <p:extLst>
      <p:ext uri="{BB962C8B-B14F-4D97-AF65-F5344CB8AC3E}">
        <p14:creationId xmlns:p14="http://schemas.microsoft.com/office/powerpoint/2010/main" val="5976871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5D25F6D-443F-6A4F-9B51-93C3A2AAC996}"/>
              </a:ext>
            </a:extLst>
          </p:cNvPr>
          <p:cNvSpPr>
            <a:spLocks noGrp="1"/>
          </p:cNvSpPr>
          <p:nvPr>
            <p:ph sz="quarter" idx="1"/>
          </p:nvPr>
        </p:nvSpPr>
        <p:spPr/>
        <p:txBody>
          <a:bodyPr/>
          <a:lstStyle/>
          <a:p>
            <a:r>
              <a:rPr lang="en-US" dirty="0"/>
              <a:t>Reasonable care: Osha multi-employer citation policy</a:t>
            </a:r>
          </a:p>
        </p:txBody>
      </p:sp>
      <p:sp>
        <p:nvSpPr>
          <p:cNvPr id="3" name="Content Placeholder 2">
            <a:extLst>
              <a:ext uri="{FF2B5EF4-FFF2-40B4-BE49-F238E27FC236}">
                <a16:creationId xmlns:a16="http://schemas.microsoft.com/office/drawing/2014/main" id="{7640FCAE-F1B8-BE4C-94F2-ABED5E73A4F5}"/>
              </a:ext>
            </a:extLst>
          </p:cNvPr>
          <p:cNvSpPr>
            <a:spLocks noGrp="1"/>
          </p:cNvSpPr>
          <p:nvPr>
            <p:ph sz="quarter" idx="18"/>
          </p:nvPr>
        </p:nvSpPr>
        <p:spPr/>
        <p:txBody>
          <a:bodyPr>
            <a:normAutofit/>
          </a:bodyPr>
          <a:lstStyle/>
          <a:p>
            <a:r>
              <a:rPr lang="en-US" sz="1400" dirty="0"/>
              <a:t>“The extent of the measures that a controlling employer must take to satisfy its duty to exercise reasonable care to prevent and detect violations </a:t>
            </a:r>
            <a:r>
              <a:rPr lang="en-US" sz="1400" b="1" dirty="0"/>
              <a:t>is less than</a:t>
            </a:r>
            <a:r>
              <a:rPr lang="en-US" sz="1400" dirty="0"/>
              <a:t> what is required of an employer with respect to protecting its own employees.”</a:t>
            </a:r>
          </a:p>
        </p:txBody>
      </p:sp>
    </p:spTree>
    <p:extLst>
      <p:ext uri="{BB962C8B-B14F-4D97-AF65-F5344CB8AC3E}">
        <p14:creationId xmlns:p14="http://schemas.microsoft.com/office/powerpoint/2010/main" val="22062198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DF8888-0E58-5047-9140-3D0884CB8F24}"/>
              </a:ext>
            </a:extLst>
          </p:cNvPr>
          <p:cNvSpPr>
            <a:spLocks noGrp="1"/>
          </p:cNvSpPr>
          <p:nvPr>
            <p:ph sz="quarter" idx="1"/>
          </p:nvPr>
        </p:nvSpPr>
        <p:spPr>
          <a:xfrm>
            <a:off x="457200" y="514350"/>
            <a:ext cx="2590800" cy="4267199"/>
          </a:xfrm>
        </p:spPr>
        <p:txBody>
          <a:bodyPr/>
          <a:lstStyle/>
          <a:p>
            <a:r>
              <a:rPr lang="en-US" dirty="0"/>
              <a:t>Contractor Oversight</a:t>
            </a:r>
          </a:p>
        </p:txBody>
      </p:sp>
      <p:sp>
        <p:nvSpPr>
          <p:cNvPr id="3" name="Content Placeholder 2">
            <a:extLst>
              <a:ext uri="{FF2B5EF4-FFF2-40B4-BE49-F238E27FC236}">
                <a16:creationId xmlns:a16="http://schemas.microsoft.com/office/drawing/2014/main" id="{FE240F46-8541-B74A-B95F-54ADD6D3A61D}"/>
              </a:ext>
            </a:extLst>
          </p:cNvPr>
          <p:cNvSpPr>
            <a:spLocks noGrp="1"/>
          </p:cNvSpPr>
          <p:nvPr>
            <p:ph sz="quarter" idx="18"/>
          </p:nvPr>
        </p:nvSpPr>
        <p:spPr/>
        <p:txBody>
          <a:bodyPr>
            <a:normAutofit/>
          </a:bodyPr>
          <a:lstStyle/>
          <a:p>
            <a:r>
              <a:rPr lang="en-US" sz="1400" dirty="0"/>
              <a:t>Give the contractor a chance to correct hazard</a:t>
            </a:r>
          </a:p>
          <a:p>
            <a:r>
              <a:rPr lang="en-US" sz="1400" dirty="0"/>
              <a:t>If no compliance, go to the next step</a:t>
            </a:r>
          </a:p>
          <a:p>
            <a:pPr lvl="1"/>
            <a:r>
              <a:rPr lang="en-US" sz="1400" dirty="0"/>
              <a:t>Check contract to see responsible party</a:t>
            </a:r>
          </a:p>
          <a:p>
            <a:pPr lvl="1"/>
            <a:r>
              <a:rPr lang="en-US" sz="1400" dirty="0"/>
              <a:t>Issue stop work order</a:t>
            </a:r>
          </a:p>
          <a:p>
            <a:pPr lvl="1"/>
            <a:r>
              <a:rPr lang="en-US" sz="1400" dirty="0"/>
              <a:t>If it is an immediate danger to safety and health you can threaten to make a phone call to OSHA/VOSH</a:t>
            </a:r>
          </a:p>
        </p:txBody>
      </p:sp>
    </p:spTree>
    <p:extLst>
      <p:ext uri="{BB962C8B-B14F-4D97-AF65-F5344CB8AC3E}">
        <p14:creationId xmlns:p14="http://schemas.microsoft.com/office/powerpoint/2010/main" val="22197968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DF8888-0E58-5047-9140-3D0884CB8F24}"/>
              </a:ext>
            </a:extLst>
          </p:cNvPr>
          <p:cNvSpPr>
            <a:spLocks noGrp="1"/>
          </p:cNvSpPr>
          <p:nvPr>
            <p:ph sz="quarter" idx="1"/>
          </p:nvPr>
        </p:nvSpPr>
        <p:spPr/>
        <p:txBody>
          <a:bodyPr/>
          <a:lstStyle/>
          <a:p>
            <a:r>
              <a:rPr lang="en-US" dirty="0"/>
              <a:t>Contractor Oversight</a:t>
            </a:r>
          </a:p>
        </p:txBody>
      </p:sp>
      <p:sp>
        <p:nvSpPr>
          <p:cNvPr id="3" name="Content Placeholder 2">
            <a:extLst>
              <a:ext uri="{FF2B5EF4-FFF2-40B4-BE49-F238E27FC236}">
                <a16:creationId xmlns:a16="http://schemas.microsoft.com/office/drawing/2014/main" id="{FE240F46-8541-B74A-B95F-54ADD6D3A61D}"/>
              </a:ext>
            </a:extLst>
          </p:cNvPr>
          <p:cNvSpPr>
            <a:spLocks noGrp="1"/>
          </p:cNvSpPr>
          <p:nvPr>
            <p:ph sz="quarter" idx="18"/>
          </p:nvPr>
        </p:nvSpPr>
        <p:spPr/>
        <p:txBody>
          <a:bodyPr>
            <a:normAutofit/>
          </a:bodyPr>
          <a:lstStyle/>
          <a:p>
            <a:r>
              <a:rPr lang="en-US" sz="1400" dirty="0"/>
              <a:t>Always document incident even if contractor complies.</a:t>
            </a:r>
          </a:p>
          <a:p>
            <a:r>
              <a:rPr lang="en-US" sz="1400" dirty="0"/>
              <a:t>Document on site inspection form, permit documentation, or email to contractor.</a:t>
            </a:r>
          </a:p>
          <a:p>
            <a:r>
              <a:rPr lang="en-US" sz="1400" dirty="0"/>
              <a:t>We can not control what happens when we leave the worksite, we can only document the instructions we provided them.</a:t>
            </a:r>
          </a:p>
        </p:txBody>
      </p:sp>
    </p:spTree>
    <p:extLst>
      <p:ext uri="{BB962C8B-B14F-4D97-AF65-F5344CB8AC3E}">
        <p14:creationId xmlns:p14="http://schemas.microsoft.com/office/powerpoint/2010/main" val="6788945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DF8888-0E58-5047-9140-3D0884CB8F24}"/>
              </a:ext>
            </a:extLst>
          </p:cNvPr>
          <p:cNvSpPr>
            <a:spLocks noGrp="1"/>
          </p:cNvSpPr>
          <p:nvPr>
            <p:ph sz="quarter" idx="1"/>
          </p:nvPr>
        </p:nvSpPr>
        <p:spPr/>
        <p:txBody>
          <a:bodyPr/>
          <a:lstStyle/>
          <a:p>
            <a:r>
              <a:rPr lang="en-US" dirty="0"/>
              <a:t>Contractor Oversight</a:t>
            </a:r>
          </a:p>
        </p:txBody>
      </p:sp>
      <p:pic>
        <p:nvPicPr>
          <p:cNvPr id="7" name="Content Placeholder 6" descr="Graphical user interface, text, application, email&#10;&#10;Description automatically generated">
            <a:extLst>
              <a:ext uri="{FF2B5EF4-FFF2-40B4-BE49-F238E27FC236}">
                <a16:creationId xmlns:a16="http://schemas.microsoft.com/office/drawing/2014/main" id="{BE8B7044-169D-D948-9E10-EB2D3CBD056B}"/>
              </a:ext>
            </a:extLst>
          </p:cNvPr>
          <p:cNvPicPr>
            <a:picLocks noGrp="1" noChangeAspect="1"/>
          </p:cNvPicPr>
          <p:nvPr>
            <p:ph sz="quarter" idx="18"/>
          </p:nvPr>
        </p:nvPicPr>
        <p:blipFill>
          <a:blip r:embed="rId2" cstate="screen">
            <a:extLst>
              <a:ext uri="{28A0092B-C50C-407E-A947-70E740481C1C}">
                <a14:useLocalDpi xmlns:a14="http://schemas.microsoft.com/office/drawing/2010/main"/>
              </a:ext>
            </a:extLst>
          </a:blip>
          <a:stretch>
            <a:fillRect/>
          </a:stretch>
        </p:blipFill>
        <p:spPr>
          <a:xfrm>
            <a:off x="3543300" y="819150"/>
            <a:ext cx="4171950" cy="3962400"/>
          </a:xfrm>
        </p:spPr>
      </p:pic>
      <p:sp>
        <p:nvSpPr>
          <p:cNvPr id="8" name="Content Placeholder 7">
            <a:extLst>
              <a:ext uri="{FF2B5EF4-FFF2-40B4-BE49-F238E27FC236}">
                <a16:creationId xmlns:a16="http://schemas.microsoft.com/office/drawing/2014/main" id="{997A6688-F341-544F-A562-C36F392481FA}"/>
              </a:ext>
            </a:extLst>
          </p:cNvPr>
          <p:cNvSpPr>
            <a:spLocks noGrp="1"/>
          </p:cNvSpPr>
          <p:nvPr>
            <p:ph sz="quarter" idx="19"/>
          </p:nvPr>
        </p:nvSpPr>
        <p:spPr/>
        <p:txBody>
          <a:bodyPr>
            <a:normAutofit/>
          </a:bodyPr>
          <a:lstStyle/>
          <a:p>
            <a:r>
              <a:rPr lang="en-US" sz="1350" dirty="0">
                <a:hlinkClick r:id="rId3">
                  <a:extLst>
                    <a:ext uri="{A12FA001-AC4F-418D-AE19-62706E023703}">
                      <ahyp:hlinkClr xmlns:ahyp="http://schemas.microsoft.com/office/drawing/2018/hyperlinkcolor" val="tx"/>
                    </a:ext>
                  </a:extLst>
                </a:hlinkClick>
              </a:rPr>
              <a:t>https://www.osha.gov/pls/imis/establishment.html</a:t>
            </a:r>
            <a:endParaRPr lang="en-US" sz="1350" dirty="0"/>
          </a:p>
        </p:txBody>
      </p:sp>
    </p:spTree>
    <p:extLst>
      <p:ext uri="{BB962C8B-B14F-4D97-AF65-F5344CB8AC3E}">
        <p14:creationId xmlns:p14="http://schemas.microsoft.com/office/powerpoint/2010/main" val="31579748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83E0429-3C3B-49A8-AACE-8A27DAC655EF}"/>
              </a:ext>
            </a:extLst>
          </p:cNvPr>
          <p:cNvSpPr>
            <a:spLocks noGrp="1"/>
          </p:cNvSpPr>
          <p:nvPr>
            <p:ph type="title"/>
          </p:nvPr>
        </p:nvSpPr>
        <p:spPr/>
        <p:txBody>
          <a:bodyPr/>
          <a:lstStyle/>
          <a:p>
            <a:endParaRPr lang="en-US" dirty="0"/>
          </a:p>
        </p:txBody>
      </p:sp>
      <p:sp>
        <p:nvSpPr>
          <p:cNvPr id="2" name="Date Placeholder 1">
            <a:extLst>
              <a:ext uri="{FF2B5EF4-FFF2-40B4-BE49-F238E27FC236}">
                <a16:creationId xmlns:a16="http://schemas.microsoft.com/office/drawing/2014/main" id="{3931D469-55D3-4592-A87B-BF3EBAFDDD00}"/>
              </a:ext>
            </a:extLst>
          </p:cNvPr>
          <p:cNvSpPr>
            <a:spLocks noGrp="1"/>
          </p:cNvSpPr>
          <p:nvPr>
            <p:ph type="dt" sz="half" idx="12"/>
          </p:nvPr>
        </p:nvSpPr>
        <p:spPr/>
        <p:txBody>
          <a:bodyPr/>
          <a:lstStyle/>
          <a:p>
            <a:fld id="{A2F11945-B141-48DD-81C5-B953F5F14BB4}" type="datetime1">
              <a:rPr lang="en-US" smtClean="0"/>
              <a:t>5/20/2025</a:t>
            </a:fld>
            <a:endParaRPr lang="en-US" dirty="0"/>
          </a:p>
        </p:txBody>
      </p:sp>
      <p:sp>
        <p:nvSpPr>
          <p:cNvPr id="4" name="Footer Placeholder 3">
            <a:extLst>
              <a:ext uri="{FF2B5EF4-FFF2-40B4-BE49-F238E27FC236}">
                <a16:creationId xmlns:a16="http://schemas.microsoft.com/office/drawing/2014/main" id="{51F40DF4-2805-49B2-880C-A4FA0174DB32}"/>
              </a:ext>
            </a:extLst>
          </p:cNvPr>
          <p:cNvSpPr>
            <a:spLocks noGrp="1"/>
          </p:cNvSpPr>
          <p:nvPr>
            <p:ph type="ftr" sz="quarter" idx="3"/>
          </p:nvPr>
        </p:nvSpPr>
        <p:spPr/>
        <p:txBody>
          <a:bodyPr/>
          <a:lstStyle/>
          <a:p>
            <a:pPr>
              <a:defRPr/>
            </a:pPr>
            <a:r>
              <a:rPr lang="en-US" dirty="0"/>
              <a:t>Introduction to OSHA</a:t>
            </a:r>
          </a:p>
        </p:txBody>
      </p:sp>
      <p:sp>
        <p:nvSpPr>
          <p:cNvPr id="8" name="Slide Number Placeholder 7">
            <a:extLst>
              <a:ext uri="{FF2B5EF4-FFF2-40B4-BE49-F238E27FC236}">
                <a16:creationId xmlns:a16="http://schemas.microsoft.com/office/drawing/2014/main" id="{75AA2610-1D37-4016-82E5-E7E814681903}"/>
              </a:ext>
            </a:extLst>
          </p:cNvPr>
          <p:cNvSpPr>
            <a:spLocks noGrp="1"/>
          </p:cNvSpPr>
          <p:nvPr>
            <p:ph type="sldNum" sz="quarter" idx="11"/>
          </p:nvPr>
        </p:nvSpPr>
        <p:spPr/>
        <p:txBody>
          <a:bodyPr/>
          <a:lstStyle/>
          <a:p>
            <a:fld id="{FD0719FC-123B-4EC9-8450-01894A054EE3}" type="slidenum">
              <a:rPr lang="en-US" smtClean="0"/>
              <a:pPr/>
              <a:t>57</a:t>
            </a:fld>
            <a:endParaRPr lang="en-US" dirty="0"/>
          </a:p>
        </p:txBody>
      </p:sp>
    </p:spTree>
    <p:extLst>
      <p:ext uri="{BB962C8B-B14F-4D97-AF65-F5344CB8AC3E}">
        <p14:creationId xmlns:p14="http://schemas.microsoft.com/office/powerpoint/2010/main" val="20395875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93709F-1040-CB41-9E5C-B8924065CDB3}"/>
              </a:ext>
            </a:extLst>
          </p:cNvPr>
          <p:cNvSpPr>
            <a:spLocks noGrp="1"/>
          </p:cNvSpPr>
          <p:nvPr>
            <p:ph sz="quarter" idx="1"/>
          </p:nvPr>
        </p:nvSpPr>
        <p:spPr/>
        <p:txBody>
          <a:bodyPr/>
          <a:lstStyle/>
          <a:p>
            <a:r>
              <a:rPr lang="en-US" dirty="0"/>
              <a:t>Where do osha standards come from???</a:t>
            </a:r>
          </a:p>
        </p:txBody>
      </p:sp>
      <p:sp>
        <p:nvSpPr>
          <p:cNvPr id="8" name="Content Placeholder 7">
            <a:extLst>
              <a:ext uri="{FF2B5EF4-FFF2-40B4-BE49-F238E27FC236}">
                <a16:creationId xmlns:a16="http://schemas.microsoft.com/office/drawing/2014/main" id="{4F6D694B-038F-9F91-3A02-2A94FCC849F4}"/>
              </a:ext>
            </a:extLst>
          </p:cNvPr>
          <p:cNvSpPr>
            <a:spLocks noGrp="1"/>
          </p:cNvSpPr>
          <p:nvPr>
            <p:ph sz="quarter" idx="18"/>
          </p:nvPr>
        </p:nvSpPr>
        <p:spPr>
          <a:xfrm>
            <a:off x="3200401" y="950769"/>
            <a:ext cx="5562601" cy="3809999"/>
          </a:xfrm>
        </p:spPr>
        <p:txBody>
          <a:bodyPr/>
          <a:lstStyle/>
          <a:p>
            <a:endParaRPr lang="en-US"/>
          </a:p>
        </p:txBody>
      </p:sp>
      <p:pic>
        <p:nvPicPr>
          <p:cNvPr id="1026" name="Picture 2" descr="Capitol Hill : DTCC Organizes Blockchain Event on Capitol Hill : It's ...">
            <a:extLst>
              <a:ext uri="{FF2B5EF4-FFF2-40B4-BE49-F238E27FC236}">
                <a16:creationId xmlns:a16="http://schemas.microsoft.com/office/drawing/2014/main" id="{242A1801-7858-BE1A-4F73-2CE4D515A4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1" y="1140672"/>
            <a:ext cx="6092825" cy="3430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0732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69B544-53E5-364E-80D7-3E7C14EF1160}"/>
              </a:ext>
            </a:extLst>
          </p:cNvPr>
          <p:cNvSpPr>
            <a:spLocks noGrp="1"/>
          </p:cNvSpPr>
          <p:nvPr>
            <p:ph sz="quarter" idx="1"/>
          </p:nvPr>
        </p:nvSpPr>
        <p:spPr/>
        <p:txBody>
          <a:bodyPr/>
          <a:lstStyle/>
          <a:p>
            <a:r>
              <a:rPr lang="en-US" dirty="0"/>
              <a:t>osha standards</a:t>
            </a:r>
          </a:p>
        </p:txBody>
      </p:sp>
      <p:sp>
        <p:nvSpPr>
          <p:cNvPr id="4" name="Content Placeholder 3">
            <a:extLst>
              <a:ext uri="{FF2B5EF4-FFF2-40B4-BE49-F238E27FC236}">
                <a16:creationId xmlns:a16="http://schemas.microsoft.com/office/drawing/2014/main" id="{49873629-E411-4743-90EF-075A1D38230D}"/>
              </a:ext>
            </a:extLst>
          </p:cNvPr>
          <p:cNvSpPr>
            <a:spLocks noGrp="1"/>
          </p:cNvSpPr>
          <p:nvPr>
            <p:ph sz="quarter" idx="19"/>
          </p:nvPr>
        </p:nvSpPr>
        <p:spPr/>
        <p:txBody>
          <a:bodyPr>
            <a:normAutofit/>
          </a:bodyPr>
          <a:lstStyle/>
          <a:p>
            <a:r>
              <a:rPr lang="en-US" dirty="0"/>
              <a:t>OSHA standards are approved and created through congressional actions supported by:</a:t>
            </a:r>
          </a:p>
          <a:p>
            <a:pPr lvl="1"/>
            <a:r>
              <a:rPr lang="en-US" dirty="0"/>
              <a:t>National Institute for Occupational Safety and Health (NIOSH)</a:t>
            </a:r>
          </a:p>
          <a:p>
            <a:pPr lvl="1"/>
            <a:r>
              <a:rPr lang="en-US" dirty="0"/>
              <a:t>Nationally-recognized organizations and consensus Standards (ANSI, NFPA, CGA, building codes, ATSM)</a:t>
            </a:r>
          </a:p>
          <a:p>
            <a:pPr lvl="1"/>
            <a:r>
              <a:rPr lang="en-US" dirty="0"/>
              <a:t>Employer or labor representatives</a:t>
            </a:r>
          </a:p>
        </p:txBody>
      </p:sp>
      <p:graphicFrame>
        <p:nvGraphicFramePr>
          <p:cNvPr id="8" name="Table 8">
            <a:extLst>
              <a:ext uri="{FF2B5EF4-FFF2-40B4-BE49-F238E27FC236}">
                <a16:creationId xmlns:a16="http://schemas.microsoft.com/office/drawing/2014/main" id="{B41EA438-A03F-E84C-810E-1A52C325FEC6}"/>
              </a:ext>
            </a:extLst>
          </p:cNvPr>
          <p:cNvGraphicFramePr>
            <a:graphicFrameLocks noGrp="1"/>
          </p:cNvGraphicFramePr>
          <p:nvPr>
            <p:ph sz="quarter" idx="18"/>
            <p:extLst>
              <p:ext uri="{D42A27DB-BD31-4B8C-83A1-F6EECF244321}">
                <p14:modId xmlns:p14="http://schemas.microsoft.com/office/powerpoint/2010/main" val="2786960328"/>
              </p:ext>
            </p:extLst>
          </p:nvPr>
        </p:nvGraphicFramePr>
        <p:xfrm>
          <a:off x="6248400" y="1188720"/>
          <a:ext cx="2057400" cy="2026920"/>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3570974785"/>
                    </a:ext>
                  </a:extLst>
                </a:gridCol>
              </a:tblGrid>
              <a:tr h="411480">
                <a:tc>
                  <a:txBody>
                    <a:bodyPr/>
                    <a:lstStyle/>
                    <a:p>
                      <a:pPr algn="ctr"/>
                      <a:r>
                        <a:rPr lang="en-US" sz="1100" dirty="0"/>
                        <a:t>Four Groups of OSHA Standards</a:t>
                      </a:r>
                    </a:p>
                  </a:txBody>
                  <a:tcPr marL="68580" marR="68580" marT="34290" marB="34290">
                    <a:solidFill>
                      <a:srgbClr val="5B7F95"/>
                    </a:solidFill>
                  </a:tcPr>
                </a:tc>
                <a:extLst>
                  <a:ext uri="{0D108BD9-81ED-4DB2-BD59-A6C34878D82A}">
                    <a16:rowId xmlns:a16="http://schemas.microsoft.com/office/drawing/2014/main" val="159920241"/>
                  </a:ext>
                </a:extLst>
              </a:tr>
              <a:tr h="388620">
                <a:tc>
                  <a:txBody>
                    <a:bodyPr/>
                    <a:lstStyle/>
                    <a:p>
                      <a:pPr algn="l"/>
                      <a:r>
                        <a:rPr lang="en-US" sz="1100" b="1" cap="none" spc="0" dirty="0">
                          <a:solidFill>
                            <a:schemeClr val="tx1"/>
                          </a:solidFill>
                        </a:rPr>
                        <a:t>General Industry* 29 CFR </a:t>
                      </a:r>
                      <a:r>
                        <a:rPr lang="en-US" sz="1100" b="1" u="sng" cap="none" spc="0" dirty="0">
                          <a:solidFill>
                            <a:schemeClr val="tx1"/>
                          </a:solidFill>
                        </a:rPr>
                        <a:t>1910</a:t>
                      </a:r>
                    </a:p>
                  </a:txBody>
                  <a:tcPr marL="68580" marR="68580" marT="34290" marB="34290"/>
                </a:tc>
                <a:extLst>
                  <a:ext uri="{0D108BD9-81ED-4DB2-BD59-A6C34878D82A}">
                    <a16:rowId xmlns:a16="http://schemas.microsoft.com/office/drawing/2014/main" val="1258187514"/>
                  </a:ext>
                </a:extLst>
              </a:tr>
              <a:tr h="3886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cap="none" spc="0" dirty="0">
                          <a:solidFill>
                            <a:schemeClr val="tx1"/>
                          </a:solidFill>
                        </a:rPr>
                        <a:t>Construction        </a:t>
                      </a:r>
                      <a:r>
                        <a:rPr kumimoji="0" lang="en-US" sz="1100" b="1" i="0" u="none" strike="noStrike" kern="1200" cap="none" spc="0" normalizeH="0" baseline="0" noProof="0" dirty="0">
                          <a:ln>
                            <a:noFill/>
                          </a:ln>
                          <a:solidFill>
                            <a:schemeClr val="tx1"/>
                          </a:solidFill>
                          <a:effectLst/>
                          <a:uLnTx/>
                          <a:uFillTx/>
                          <a:latin typeface="+mn-lt"/>
                          <a:ea typeface="+mn-ea"/>
                          <a:cs typeface="+mn-cs"/>
                        </a:rPr>
                        <a:t>29 CFR </a:t>
                      </a:r>
                      <a:r>
                        <a:rPr kumimoji="0" lang="en-US" sz="1100" b="1" i="0" u="sng" strike="noStrike" kern="1200" cap="none" spc="0" normalizeH="0" baseline="0" noProof="0" dirty="0">
                          <a:ln>
                            <a:noFill/>
                          </a:ln>
                          <a:solidFill>
                            <a:schemeClr val="tx1"/>
                          </a:solidFill>
                          <a:effectLst/>
                          <a:uLnTx/>
                          <a:uFillTx/>
                          <a:latin typeface="+mn-lt"/>
                          <a:ea typeface="+mn-ea"/>
                          <a:cs typeface="+mn-cs"/>
                        </a:rPr>
                        <a:t>1926</a:t>
                      </a:r>
                      <a:endParaRPr lang="en-US" sz="1100" b="1" u="sng" cap="none" spc="0" dirty="0">
                        <a:solidFill>
                          <a:schemeClr val="tx1"/>
                        </a:solidFill>
                      </a:endParaRPr>
                    </a:p>
                  </a:txBody>
                  <a:tcPr marL="68580" marR="68580" marT="34290" marB="34290"/>
                </a:tc>
                <a:extLst>
                  <a:ext uri="{0D108BD9-81ED-4DB2-BD59-A6C34878D82A}">
                    <a16:rowId xmlns:a16="http://schemas.microsoft.com/office/drawing/2014/main" val="1095220082"/>
                  </a:ext>
                </a:extLst>
              </a:tr>
              <a:tr h="3886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cap="none" spc="0" dirty="0">
                          <a:solidFill>
                            <a:schemeClr val="tx1"/>
                          </a:solidFill>
                        </a:rPr>
                        <a:t>Maritime              </a:t>
                      </a:r>
                      <a:r>
                        <a:rPr kumimoji="0" lang="en-US" sz="1100" b="1" i="0" u="none" strike="noStrike" kern="1200" cap="none" spc="0" normalizeH="0" baseline="0" noProof="0" dirty="0">
                          <a:ln>
                            <a:noFill/>
                          </a:ln>
                          <a:solidFill>
                            <a:schemeClr val="tx1"/>
                          </a:solidFill>
                          <a:effectLst/>
                          <a:uLnTx/>
                          <a:uFillTx/>
                          <a:latin typeface="+mn-lt"/>
                          <a:ea typeface="+mn-ea"/>
                          <a:cs typeface="+mn-cs"/>
                        </a:rPr>
                        <a:t>29 CFR </a:t>
                      </a:r>
                      <a:r>
                        <a:rPr kumimoji="0" lang="en-US" sz="1100" b="1" i="0" u="sng" strike="noStrike" kern="1200" cap="none" spc="0" normalizeH="0" baseline="0" noProof="0" dirty="0">
                          <a:ln>
                            <a:noFill/>
                          </a:ln>
                          <a:solidFill>
                            <a:schemeClr val="tx1"/>
                          </a:solidFill>
                          <a:effectLst/>
                          <a:uLnTx/>
                          <a:uFillTx/>
                          <a:latin typeface="+mn-lt"/>
                          <a:ea typeface="+mn-ea"/>
                          <a:cs typeface="+mn-cs"/>
                        </a:rPr>
                        <a:t>1915</a:t>
                      </a:r>
                      <a:endParaRPr lang="en-US" sz="1100" b="1" u="sng" cap="none" spc="0" dirty="0">
                        <a:solidFill>
                          <a:schemeClr val="tx1"/>
                        </a:solidFill>
                      </a:endParaRPr>
                    </a:p>
                  </a:txBody>
                  <a:tcPr marL="68580" marR="68580" marT="34290" marB="34290"/>
                </a:tc>
                <a:extLst>
                  <a:ext uri="{0D108BD9-81ED-4DB2-BD59-A6C34878D82A}">
                    <a16:rowId xmlns:a16="http://schemas.microsoft.com/office/drawing/2014/main" val="1735083704"/>
                  </a:ext>
                </a:extLst>
              </a:tr>
              <a:tr h="3886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cap="none" spc="0" dirty="0">
                          <a:solidFill>
                            <a:schemeClr val="tx1"/>
                          </a:solidFill>
                        </a:rPr>
                        <a:t>Agriculture          </a:t>
                      </a:r>
                      <a:r>
                        <a:rPr kumimoji="0" lang="en-US" sz="1100" b="1" i="0" u="none" strike="noStrike" kern="1200" cap="none" spc="0" normalizeH="0" baseline="0" noProof="0" dirty="0">
                          <a:ln>
                            <a:noFill/>
                          </a:ln>
                          <a:solidFill>
                            <a:schemeClr val="tx1"/>
                          </a:solidFill>
                          <a:effectLst/>
                          <a:uLnTx/>
                          <a:uFillTx/>
                          <a:latin typeface="+mn-lt"/>
                          <a:ea typeface="+mn-ea"/>
                          <a:cs typeface="+mn-cs"/>
                        </a:rPr>
                        <a:t>29 CFR </a:t>
                      </a:r>
                      <a:r>
                        <a:rPr kumimoji="0" lang="en-US" sz="1100" b="1" i="0" u="sng" strike="noStrike" kern="1200" cap="none" spc="0" normalizeH="0" baseline="0" noProof="0" dirty="0">
                          <a:ln>
                            <a:noFill/>
                          </a:ln>
                          <a:solidFill>
                            <a:schemeClr val="tx1"/>
                          </a:solidFill>
                          <a:effectLst/>
                          <a:uLnTx/>
                          <a:uFillTx/>
                          <a:latin typeface="+mn-lt"/>
                          <a:ea typeface="+mn-ea"/>
                          <a:cs typeface="+mn-cs"/>
                        </a:rPr>
                        <a:t>1928</a:t>
                      </a:r>
                      <a:endParaRPr lang="en-US" sz="1100" b="1" u="sng" cap="none" spc="0" dirty="0">
                        <a:solidFill>
                          <a:schemeClr val="tx1"/>
                        </a:solidFill>
                      </a:endParaRPr>
                    </a:p>
                  </a:txBody>
                  <a:tcPr marL="68580" marR="68580" marT="34290" marB="34290"/>
                </a:tc>
                <a:extLst>
                  <a:ext uri="{0D108BD9-81ED-4DB2-BD59-A6C34878D82A}">
                    <a16:rowId xmlns:a16="http://schemas.microsoft.com/office/drawing/2014/main" val="2417388616"/>
                  </a:ext>
                </a:extLst>
              </a:tr>
            </a:tbl>
          </a:graphicData>
        </a:graphic>
      </p:graphicFrame>
    </p:spTree>
    <p:extLst>
      <p:ext uri="{BB962C8B-B14F-4D97-AF65-F5344CB8AC3E}">
        <p14:creationId xmlns:p14="http://schemas.microsoft.com/office/powerpoint/2010/main" val="1337201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478F50D-DBA2-0246-B24D-514AD6926BC5}"/>
              </a:ext>
            </a:extLst>
          </p:cNvPr>
          <p:cNvSpPr>
            <a:spLocks noGrp="1"/>
          </p:cNvSpPr>
          <p:nvPr>
            <p:ph sz="quarter" idx="1"/>
          </p:nvPr>
        </p:nvSpPr>
        <p:spPr/>
        <p:txBody>
          <a:bodyPr/>
          <a:lstStyle/>
          <a:p>
            <a:r>
              <a:rPr lang="en-US" dirty="0"/>
              <a:t>osha standards</a:t>
            </a:r>
          </a:p>
        </p:txBody>
      </p:sp>
      <p:sp>
        <p:nvSpPr>
          <p:cNvPr id="4" name="Content Placeholder 3">
            <a:extLst>
              <a:ext uri="{FF2B5EF4-FFF2-40B4-BE49-F238E27FC236}">
                <a16:creationId xmlns:a16="http://schemas.microsoft.com/office/drawing/2014/main" id="{9542F364-BB49-7044-9CF6-A1232E495BE9}"/>
              </a:ext>
            </a:extLst>
          </p:cNvPr>
          <p:cNvSpPr>
            <a:spLocks noGrp="1"/>
          </p:cNvSpPr>
          <p:nvPr>
            <p:ph sz="quarter" idx="19"/>
          </p:nvPr>
        </p:nvSpPr>
        <p:spPr>
          <a:xfrm>
            <a:off x="3429000" y="1581152"/>
            <a:ext cx="5029200" cy="3200399"/>
          </a:xfrm>
        </p:spPr>
        <p:txBody>
          <a:bodyPr>
            <a:normAutofit/>
          </a:bodyPr>
          <a:lstStyle/>
          <a:p>
            <a:pPr>
              <a:lnSpc>
                <a:spcPct val="90000"/>
              </a:lnSpc>
            </a:pPr>
            <a:r>
              <a:rPr lang="en-US" altLang="en-US" sz="1400" b="1" dirty="0"/>
              <a:t>5(a)(1)</a:t>
            </a:r>
          </a:p>
          <a:p>
            <a:pPr lvl="1">
              <a:lnSpc>
                <a:spcPct val="90000"/>
              </a:lnSpc>
            </a:pPr>
            <a:r>
              <a:rPr lang="en-US" altLang="en-US" sz="1400" i="1" dirty="0"/>
              <a:t>“Each employer shall furnish to each of his employees’ employment and a place of employment which are free from recognized hazards that are causing or are likely to cause death or serious physical harm to his employees;”</a:t>
            </a:r>
          </a:p>
        </p:txBody>
      </p:sp>
      <p:pic>
        <p:nvPicPr>
          <p:cNvPr id="8" name="Content Placeholder 4">
            <a:extLst>
              <a:ext uri="{FF2B5EF4-FFF2-40B4-BE49-F238E27FC236}">
                <a16:creationId xmlns:a16="http://schemas.microsoft.com/office/drawing/2014/main" id="{7E0C765B-7106-6D43-9B64-2EEBE6AB1B11}"/>
              </a:ext>
            </a:extLst>
          </p:cNvPr>
          <p:cNvPicPr>
            <a:picLocks noGrp="1" noChangeAspect="1"/>
          </p:cNvPicPr>
          <p:nvPr>
            <p:ph sz="quarter" idx="18"/>
          </p:nvPr>
        </p:nvPicPr>
        <p:blipFill>
          <a:blip r:embed="rId2" cstate="screen">
            <a:extLst>
              <a:ext uri="{28A0092B-C50C-407E-A947-70E740481C1C}">
                <a14:useLocalDpi xmlns:a14="http://schemas.microsoft.com/office/drawing/2010/main"/>
              </a:ext>
            </a:extLst>
          </a:blip>
          <a:stretch>
            <a:fillRect/>
          </a:stretch>
        </p:blipFill>
        <p:spPr>
          <a:xfrm>
            <a:off x="4509283" y="590550"/>
            <a:ext cx="2868633" cy="15597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98977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9815EA-9E47-3649-B52F-65C21A2231F9}"/>
              </a:ext>
            </a:extLst>
          </p:cNvPr>
          <p:cNvSpPr>
            <a:spLocks noGrp="1"/>
          </p:cNvSpPr>
          <p:nvPr>
            <p:ph sz="quarter" idx="1"/>
          </p:nvPr>
        </p:nvSpPr>
        <p:spPr/>
        <p:txBody>
          <a:bodyPr/>
          <a:lstStyle/>
          <a:p>
            <a:r>
              <a:rPr lang="en-US" dirty="0"/>
              <a:t>Osha standards</a:t>
            </a:r>
          </a:p>
        </p:txBody>
      </p:sp>
      <p:sp>
        <p:nvSpPr>
          <p:cNvPr id="3" name="Content Placeholder 2">
            <a:extLst>
              <a:ext uri="{FF2B5EF4-FFF2-40B4-BE49-F238E27FC236}">
                <a16:creationId xmlns:a16="http://schemas.microsoft.com/office/drawing/2014/main" id="{DB31D061-5D00-214C-A9A2-407091043EBF}"/>
              </a:ext>
            </a:extLst>
          </p:cNvPr>
          <p:cNvSpPr>
            <a:spLocks noGrp="1"/>
          </p:cNvSpPr>
          <p:nvPr>
            <p:ph sz="quarter" idx="18"/>
          </p:nvPr>
        </p:nvSpPr>
        <p:spPr/>
        <p:txBody>
          <a:bodyPr>
            <a:normAutofit/>
          </a:bodyPr>
          <a:lstStyle/>
          <a:p>
            <a:r>
              <a:rPr lang="en-US" altLang="en-US" sz="1400" dirty="0"/>
              <a:t>Virginia Standards</a:t>
            </a:r>
          </a:p>
          <a:p>
            <a:pPr lvl="1"/>
            <a:r>
              <a:rPr lang="en-US" altLang="en-US" sz="1400" dirty="0"/>
              <a:t>Tree Trimming Operations (Any Chainsaw Work) </a:t>
            </a:r>
          </a:p>
          <a:p>
            <a:pPr lvl="1"/>
            <a:r>
              <a:rPr lang="en-US" altLang="en-US" sz="1400" dirty="0"/>
              <a:t>Reverse Signal Operation standard (Obstructed Rear View Vehicles)</a:t>
            </a:r>
          </a:p>
          <a:p>
            <a:pPr lvl="1"/>
            <a:r>
              <a:rPr lang="en-US" altLang="en-US" sz="1400" dirty="0"/>
              <a:t>Overhead High Voltage Safety Act</a:t>
            </a:r>
          </a:p>
          <a:p>
            <a:pPr lvl="1"/>
            <a:r>
              <a:rPr lang="en-US" altLang="en-US" sz="1400" dirty="0"/>
              <a:t>VDOT Work Zone Safety</a:t>
            </a:r>
          </a:p>
          <a:p>
            <a:pPr lvl="1"/>
            <a:r>
              <a:rPr lang="en-US" altLang="en-US" sz="1400" dirty="0"/>
              <a:t>Manufacturer’s Specifications and Warnings</a:t>
            </a:r>
          </a:p>
          <a:p>
            <a:pPr lvl="1"/>
            <a:r>
              <a:rPr lang="en-US" altLang="en-US" sz="1400" dirty="0"/>
              <a:t>Heat Safety Emphasis Program</a:t>
            </a:r>
          </a:p>
        </p:txBody>
      </p:sp>
      <p:pic>
        <p:nvPicPr>
          <p:cNvPr id="4" name="Picture 2" descr="DOLI Logo">
            <a:extLst>
              <a:ext uri="{FF2B5EF4-FFF2-40B4-BE49-F238E27FC236}">
                <a16:creationId xmlns:a16="http://schemas.microsoft.com/office/drawing/2014/main" id="{741DFE60-02B1-4B4F-BBB1-5B7326E1330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657350" y="2914652"/>
            <a:ext cx="1600200" cy="600075"/>
          </a:xfrm>
          <a:prstGeom prst="rect">
            <a:avLst/>
          </a:prstGeom>
          <a:solidFill>
            <a:srgbClr val="FFFFFF"/>
          </a:solidFill>
        </p:spPr>
      </p:pic>
    </p:spTree>
    <p:extLst>
      <p:ext uri="{BB962C8B-B14F-4D97-AF65-F5344CB8AC3E}">
        <p14:creationId xmlns:p14="http://schemas.microsoft.com/office/powerpoint/2010/main" val="42210495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PPRESENTATIONGUID" val="60bc92b5-d644-422c-88ae-678b5a85a86f"/>
  <p:tag name="TPVERSION" val="8"/>
  <p:tag name="TPFULLVERSION" val="8.9.4.26"/>
  <p:tag name="PPTVERSION" val="16"/>
  <p:tag name="TPOS" val="2"/>
  <p:tag name="TPLASTSAVEVERSION" val="6.4 PC"/>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VMLPowerPointTemplate">
  <a:themeElements>
    <a:clrScheme name="VMLIP 2">
      <a:dk1>
        <a:srgbClr val="000000"/>
      </a:dk1>
      <a:lt1>
        <a:srgbClr val="FFFFFF"/>
      </a:lt1>
      <a:dk2>
        <a:srgbClr val="7F7F7F"/>
      </a:dk2>
      <a:lt2>
        <a:srgbClr val="D8D8D8"/>
      </a:lt2>
      <a:accent1>
        <a:srgbClr val="7F9C90"/>
      </a:accent1>
      <a:accent2>
        <a:srgbClr val="215088"/>
      </a:accent2>
      <a:accent3>
        <a:srgbClr val="C2B600"/>
      </a:accent3>
      <a:accent4>
        <a:srgbClr val="5B7F95"/>
      </a:accent4>
      <a:accent5>
        <a:srgbClr val="ED8B00"/>
      </a:accent5>
      <a:accent6>
        <a:srgbClr val="E1513C"/>
      </a:accent6>
      <a:hlink>
        <a:srgbClr val="919D9D"/>
      </a:hlink>
      <a:folHlink>
        <a:srgbClr val="653279"/>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eam xmlns="ab89038a-5670-4929-91df-b40b9be998e7" xsi:nil="true"/>
    <TaxCatchAll xmlns="0ba472ac-c3b3-4490-b84c-dfb22c11c92a" xsi:nil="true"/>
    <lcf76f155ced4ddcb4097134ff3c332f xmlns="ab89038a-5670-4929-91df-b40b9be998e7">
      <Terms xmlns="http://schemas.microsoft.com/office/infopath/2007/PartnerControls"/>
    </lcf76f155ced4ddcb4097134ff3c332f>
    <Label xmlns="ab89038a-5670-4929-91df-b40b9be998e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D8BFC71547FCD42BCB99DD1BE11C631" ma:contentTypeVersion="22" ma:contentTypeDescription="Create a new document." ma:contentTypeScope="" ma:versionID="5bae7fe8f818bf56aaab95e10df4135e">
  <xsd:schema xmlns:xsd="http://www.w3.org/2001/XMLSchema" xmlns:xs="http://www.w3.org/2001/XMLSchema" xmlns:p="http://schemas.microsoft.com/office/2006/metadata/properties" xmlns:ns2="ab89038a-5670-4929-91df-b40b9be998e7" xmlns:ns3="0ba472ac-c3b3-4490-b84c-dfb22c11c92a" targetNamespace="http://schemas.microsoft.com/office/2006/metadata/properties" ma:root="true" ma:fieldsID="3e98a410be3ae058b5c7ece45946c1a2" ns2:_="" ns3:_="">
    <xsd:import namespace="ab89038a-5670-4929-91df-b40b9be998e7"/>
    <xsd:import namespace="0ba472ac-c3b3-4490-b84c-dfb22c11c92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Label" minOccurs="0"/>
                <xsd:element ref="ns2:Team"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89038a-5670-4929-91df-b40b9be998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86477d7-ad29-47e7-b319-eaa6f19496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Label" ma:index="26" nillable="true" ma:displayName="Label" ma:format="Dropdown" ma:internalName="Label">
      <xsd:simpleType>
        <xsd:restriction base="dms:Text">
          <xsd:maxLength value="255"/>
        </xsd:restriction>
      </xsd:simpleType>
    </xsd:element>
    <xsd:element name="Team" ma:index="27" nillable="true" ma:displayName="Team" ma:format="Dropdown" ma:internalName="Team">
      <xsd:simpleType>
        <xsd:restriction base="dms:Text">
          <xsd:maxLength value="255"/>
        </xsd:restriction>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ba472ac-c3b3-4490-b84c-dfb22c11c92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31e248f-2e6f-40fd-84fa-95576aedc7c3}" ma:internalName="TaxCatchAll" ma:showField="CatchAllData" ma:web="0ba472ac-c3b3-4490-b84c-dfb22c11c92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4B3DB2-2256-40F4-8D35-55E213B1B771}">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70F2A20-BC6A-4168-BAFF-F8F5A847006C}"/>
</file>

<file path=customXml/itemProps3.xml><?xml version="1.0" encoding="utf-8"?>
<ds:datastoreItem xmlns:ds="http://schemas.openxmlformats.org/officeDocument/2006/customXml" ds:itemID="{DD493AAE-6D60-4B95-8E48-48D3482EB9B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5387</TotalTime>
  <Words>3672</Words>
  <Application>Microsoft Office PowerPoint</Application>
  <PresentationFormat>On-screen Show (16:9)</PresentationFormat>
  <Paragraphs>672</Paragraphs>
  <Slides>57</Slides>
  <Notes>27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57</vt:i4>
      </vt:variant>
    </vt:vector>
  </HeadingPairs>
  <TitlesOfParts>
    <vt:vector size="67" baseType="lpstr">
      <vt:lpstr>Arial</vt:lpstr>
      <vt:lpstr>Calibri</vt:lpstr>
      <vt:lpstr>Franklin Gothic Book</vt:lpstr>
      <vt:lpstr>Franklin Gothic Demi</vt:lpstr>
      <vt:lpstr>Helvetica Neue</vt:lpstr>
      <vt:lpstr>Lucida Sans Unicode</vt:lpstr>
      <vt:lpstr>Stencil</vt:lpstr>
      <vt:lpstr>Times New Roman</vt:lpstr>
      <vt:lpstr>Wingdings</vt:lpstr>
      <vt:lpstr>VMLPowerPointTemplate</vt:lpstr>
      <vt:lpstr>PowerPoint Presentation</vt:lpstr>
      <vt:lpstr>Today’s 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VOSH Vs. Municipalities</vt:lpstr>
      <vt:lpstr>VOSH Vs. Municipalities</vt:lpstr>
      <vt:lpstr>VOSH Vs. Municipalities</vt:lpstr>
      <vt:lpstr>PowerPoint Presentation</vt:lpstr>
      <vt:lpstr>PowerPoint Presentation</vt:lpstr>
      <vt:lpstr>What Triggers an Inspection?</vt:lpstr>
      <vt:lpstr>Types of Inspections</vt:lpstr>
      <vt:lpstr>PowerPoint Presentation</vt:lpstr>
      <vt:lpstr>PowerPoint Presentation</vt:lpstr>
      <vt:lpstr>PowerPoint Presentation</vt:lpstr>
      <vt:lpstr>There is Never a Good Time For a VOSH inspection……</vt:lpstr>
      <vt:lpstr>PowerPoint Presentation</vt:lpstr>
      <vt:lpstr>PowerPoint Presentation</vt:lpstr>
      <vt:lpstr>PowerPoint Presentation</vt:lpstr>
      <vt:lpstr>What Happens During an Inspection?</vt:lpstr>
      <vt:lpstr>What Happens During an Inspection?</vt:lpstr>
      <vt:lpstr>PowerPoint Presentation</vt:lpstr>
      <vt:lpstr>What Happens During an Inspection?</vt:lpstr>
      <vt:lpstr>PowerPoint Presentation</vt:lpstr>
      <vt:lpstr>PowerPoint Presentation</vt:lpstr>
      <vt:lpstr>PowerPoint Presentation</vt:lpstr>
      <vt:lpstr>PowerPoint Presentation</vt:lpstr>
      <vt:lpstr>What Happens During an Inspection?</vt:lpstr>
      <vt:lpstr>What Happens During an Inspection?</vt:lpstr>
      <vt:lpstr>What Happens After an Inspection?</vt:lpstr>
      <vt:lpstr>Penalty Reductions</vt:lpstr>
      <vt:lpstr>Penalty Reductions</vt:lpstr>
      <vt:lpstr>Citation Prevention Techniques</vt:lpstr>
      <vt:lpstr>Citation Prevention Techniques</vt:lpstr>
      <vt:lpstr>What Are They Looking For?</vt:lpstr>
      <vt:lpstr>PowerPoint Presentation</vt:lpstr>
      <vt:lpstr>PowerPoint Presentation</vt:lpstr>
      <vt:lpstr>PowerPoint Presentation</vt:lpstr>
      <vt:lpstr>PowerPoint Presentation</vt:lpstr>
      <vt:lpstr>PowerPoint Presentation</vt:lpstr>
      <vt:lpstr>PowerPoint Presentation</vt:lpstr>
      <vt:lpstr>Four Types of Employers OSHA Can Cite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Craig</dc:creator>
  <cp:lastModifiedBy>Edward Shelton</cp:lastModifiedBy>
  <cp:revision>69</cp:revision>
  <dcterms:created xsi:type="dcterms:W3CDTF">2021-03-17T18:00:19Z</dcterms:created>
  <dcterms:modified xsi:type="dcterms:W3CDTF">2025-05-20T12:48:26Z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0x010100ED8BFC71547FCD42BCB99DD1BE11C631</vt:lpwstr>
  </property>
</Properties>
</file>