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1"/>
  </p:notesMasterIdLst>
  <p:handoutMasterIdLst>
    <p:handoutMasterId r:id="rId12"/>
  </p:handoutMasterIdLst>
  <p:sldIdLst>
    <p:sldId id="256" r:id="rId3"/>
    <p:sldId id="260" r:id="rId4"/>
    <p:sldId id="268" r:id="rId5"/>
    <p:sldId id="262" r:id="rId6"/>
    <p:sldId id="269" r:id="rId7"/>
    <p:sldId id="270" r:id="rId8"/>
    <p:sldId id="271" r:id="rId9"/>
    <p:sldId id="263" r:id="rId10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9595D2"/>
    <a:srgbClr val="1329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DBDB3C-13B7-470C-8D39-EC93E0B45DAB}" v="13" dt="2025-06-27T21:41:47.1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howGuides="1">
      <p:cViewPr varScale="1">
        <p:scale>
          <a:sx n="59" d="100"/>
          <a:sy n="59" d="100"/>
        </p:scale>
        <p:origin x="72" y="5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21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s, Bailey (VDH)" userId="acfa5b99-54b6-4273-bfe0-e4cad3130701" providerId="ADAL" clId="{48DBDB3C-13B7-470C-8D39-EC93E0B45DAB}"/>
    <pc:docChg chg="undo custSel addSld delSld modSld">
      <pc:chgData name="Davis, Bailey (VDH)" userId="acfa5b99-54b6-4273-bfe0-e4cad3130701" providerId="ADAL" clId="{48DBDB3C-13B7-470C-8D39-EC93E0B45DAB}" dt="2025-06-27T21:41:47.176" v="100" actId="1076"/>
      <pc:docMkLst>
        <pc:docMk/>
      </pc:docMkLst>
      <pc:sldChg chg="addSp delSp modSp add del mod">
        <pc:chgData name="Davis, Bailey (VDH)" userId="acfa5b99-54b6-4273-bfe0-e4cad3130701" providerId="ADAL" clId="{48DBDB3C-13B7-470C-8D39-EC93E0B45DAB}" dt="2025-06-27T21:41:20.947" v="93" actId="2696"/>
        <pc:sldMkLst>
          <pc:docMk/>
          <pc:sldMk cId="1528839136" sldId="270"/>
        </pc:sldMkLst>
        <pc:spChg chg="del mod">
          <ac:chgData name="Davis, Bailey (VDH)" userId="acfa5b99-54b6-4273-bfe0-e4cad3130701" providerId="ADAL" clId="{48DBDB3C-13B7-470C-8D39-EC93E0B45DAB}" dt="2025-06-27T21:39:22.154" v="36" actId="22"/>
          <ac:spMkLst>
            <pc:docMk/>
            <pc:sldMk cId="1528839136" sldId="270"/>
            <ac:spMk id="2" creationId="{12884D91-195B-760F-CF00-3963C80615AC}"/>
          </ac:spMkLst>
        </pc:spChg>
        <pc:spChg chg="mod">
          <ac:chgData name="Davis, Bailey (VDH)" userId="acfa5b99-54b6-4273-bfe0-e4cad3130701" providerId="ADAL" clId="{48DBDB3C-13B7-470C-8D39-EC93E0B45DAB}" dt="2025-06-27T21:40:21.913" v="91" actId="1076"/>
          <ac:spMkLst>
            <pc:docMk/>
            <pc:sldMk cId="1528839136" sldId="270"/>
            <ac:spMk id="6146" creationId="{24FF895B-130A-932E-0BE9-A6EE1CF85EDF}"/>
          </ac:spMkLst>
        </pc:spChg>
        <pc:picChg chg="add mod ord">
          <ac:chgData name="Davis, Bailey (VDH)" userId="acfa5b99-54b6-4273-bfe0-e4cad3130701" providerId="ADAL" clId="{48DBDB3C-13B7-470C-8D39-EC93E0B45DAB}" dt="2025-06-27T21:39:32.446" v="39" actId="1076"/>
          <ac:picMkLst>
            <pc:docMk/>
            <pc:sldMk cId="1528839136" sldId="270"/>
            <ac:picMk id="4" creationId="{4A3F53A1-2F5F-55DE-42A7-25B747131C7D}"/>
          </ac:picMkLst>
        </pc:picChg>
      </pc:sldChg>
      <pc:sldChg chg="addSp delSp modSp add mod">
        <pc:chgData name="Davis, Bailey (VDH)" userId="acfa5b99-54b6-4273-bfe0-e4cad3130701" providerId="ADAL" clId="{48DBDB3C-13B7-470C-8D39-EC93E0B45DAB}" dt="2025-06-27T21:41:47.176" v="100" actId="1076"/>
        <pc:sldMkLst>
          <pc:docMk/>
          <pc:sldMk cId="980460797" sldId="271"/>
        </pc:sldMkLst>
        <pc:spChg chg="add del mod">
          <ac:chgData name="Davis, Bailey (VDH)" userId="acfa5b99-54b6-4273-bfe0-e4cad3130701" providerId="ADAL" clId="{48DBDB3C-13B7-470C-8D39-EC93E0B45DAB}" dt="2025-06-27T21:41:32.276" v="96" actId="22"/>
          <ac:spMkLst>
            <pc:docMk/>
            <pc:sldMk cId="980460797" sldId="271"/>
            <ac:spMk id="2" creationId="{ED512C49-50B6-FBAA-96C0-9FC4272FDFC0}"/>
          </ac:spMkLst>
        </pc:spChg>
        <pc:picChg chg="del">
          <ac:chgData name="Davis, Bailey (VDH)" userId="acfa5b99-54b6-4273-bfe0-e4cad3130701" providerId="ADAL" clId="{48DBDB3C-13B7-470C-8D39-EC93E0B45DAB}" dt="2025-06-27T21:41:28.463" v="95" actId="478"/>
          <ac:picMkLst>
            <pc:docMk/>
            <pc:sldMk cId="980460797" sldId="271"/>
            <ac:picMk id="4" creationId="{91211B93-2B7B-7AEA-4041-C4B40E7A99FC}"/>
          </ac:picMkLst>
        </pc:picChg>
        <pc:picChg chg="add mod ord">
          <ac:chgData name="Davis, Bailey (VDH)" userId="acfa5b99-54b6-4273-bfe0-e4cad3130701" providerId="ADAL" clId="{48DBDB3C-13B7-470C-8D39-EC93E0B45DAB}" dt="2025-06-27T21:41:47.176" v="100" actId="1076"/>
          <ac:picMkLst>
            <pc:docMk/>
            <pc:sldMk cId="980460797" sldId="271"/>
            <ac:picMk id="5" creationId="{30A35C4F-15CE-4912-A31B-67EF3A262DE4}"/>
          </ac:picMkLst>
        </pc:picChg>
      </pc:sldChg>
    </pc:docChg>
  </pc:docChgLst>
  <pc:docChgLst>
    <pc:chgData name="Davis, Bailey (VDH)" userId="acfa5b99-54b6-4273-bfe0-e4cad3130701" providerId="ADAL" clId="{D27FC9F4-0E62-4AFF-9838-B5A471B826AB}"/>
    <pc:docChg chg="undo custSel addSld delSld modSld">
      <pc:chgData name="Davis, Bailey (VDH)" userId="acfa5b99-54b6-4273-bfe0-e4cad3130701" providerId="ADAL" clId="{D27FC9F4-0E62-4AFF-9838-B5A471B826AB}" dt="2024-08-05T03:07:17.411" v="1481" actId="20577"/>
      <pc:docMkLst>
        <pc:docMk/>
      </pc:docMkLst>
      <pc:sldChg chg="modSp mod">
        <pc:chgData name="Davis, Bailey (VDH)" userId="acfa5b99-54b6-4273-bfe0-e4cad3130701" providerId="ADAL" clId="{D27FC9F4-0E62-4AFF-9838-B5A471B826AB}" dt="2024-08-05T02:12:20.512" v="169" actId="1076"/>
        <pc:sldMkLst>
          <pc:docMk/>
          <pc:sldMk cId="0" sldId="256"/>
        </pc:sldMkLst>
      </pc:sldChg>
      <pc:sldChg chg="addSp delSp modSp mod modClrScheme chgLayout">
        <pc:chgData name="Davis, Bailey (VDH)" userId="acfa5b99-54b6-4273-bfe0-e4cad3130701" providerId="ADAL" clId="{D27FC9F4-0E62-4AFF-9838-B5A471B826AB}" dt="2024-08-05T02:43:11.260" v="321" actId="14100"/>
        <pc:sldMkLst>
          <pc:docMk/>
          <pc:sldMk cId="0" sldId="260"/>
        </pc:sldMkLst>
      </pc:sldChg>
      <pc:sldChg chg="modSp mod">
        <pc:chgData name="Davis, Bailey (VDH)" userId="acfa5b99-54b6-4273-bfe0-e4cad3130701" providerId="ADAL" clId="{D27FC9F4-0E62-4AFF-9838-B5A471B826AB}" dt="2024-08-05T02:54:20.582" v="648" actId="20577"/>
        <pc:sldMkLst>
          <pc:docMk/>
          <pc:sldMk cId="3826483924" sldId="262"/>
        </pc:sldMkLst>
      </pc:sldChg>
      <pc:sldChg chg="modSp mod">
        <pc:chgData name="Davis, Bailey (VDH)" userId="acfa5b99-54b6-4273-bfe0-e4cad3130701" providerId="ADAL" clId="{D27FC9F4-0E62-4AFF-9838-B5A471B826AB}" dt="2024-08-05T03:07:17.411" v="1481" actId="20577"/>
        <pc:sldMkLst>
          <pc:docMk/>
          <pc:sldMk cId="3330191473" sldId="263"/>
        </pc:sldMkLst>
      </pc:sldChg>
      <pc:sldChg chg="modSp del mod">
        <pc:chgData name="Davis, Bailey (VDH)" userId="acfa5b99-54b6-4273-bfe0-e4cad3130701" providerId="ADAL" clId="{D27FC9F4-0E62-4AFF-9838-B5A471B826AB}" dt="2024-08-05T03:00:54.112" v="1157" actId="2696"/>
        <pc:sldMkLst>
          <pc:docMk/>
          <pc:sldMk cId="13360135" sldId="264"/>
        </pc:sldMkLst>
      </pc:sldChg>
      <pc:sldChg chg="del">
        <pc:chgData name="Davis, Bailey (VDH)" userId="acfa5b99-54b6-4273-bfe0-e4cad3130701" providerId="ADAL" clId="{D27FC9F4-0E62-4AFF-9838-B5A471B826AB}" dt="2024-08-05T03:00:56.785" v="1158" actId="2696"/>
        <pc:sldMkLst>
          <pc:docMk/>
          <pc:sldMk cId="1494030391" sldId="265"/>
        </pc:sldMkLst>
      </pc:sldChg>
      <pc:sldChg chg="del">
        <pc:chgData name="Davis, Bailey (VDH)" userId="acfa5b99-54b6-4273-bfe0-e4cad3130701" providerId="ADAL" clId="{D27FC9F4-0E62-4AFF-9838-B5A471B826AB}" dt="2024-08-05T03:00:59.630" v="1159" actId="2696"/>
        <pc:sldMkLst>
          <pc:docMk/>
          <pc:sldMk cId="1487029721" sldId="266"/>
        </pc:sldMkLst>
      </pc:sldChg>
      <pc:sldChg chg="del">
        <pc:chgData name="Davis, Bailey (VDH)" userId="acfa5b99-54b6-4273-bfe0-e4cad3130701" providerId="ADAL" clId="{D27FC9F4-0E62-4AFF-9838-B5A471B826AB}" dt="2024-08-05T03:01:03.726" v="1160" actId="2696"/>
        <pc:sldMkLst>
          <pc:docMk/>
          <pc:sldMk cId="2008883164" sldId="267"/>
        </pc:sldMkLst>
      </pc:sldChg>
      <pc:sldChg chg="new del">
        <pc:chgData name="Davis, Bailey (VDH)" userId="acfa5b99-54b6-4273-bfe0-e4cad3130701" providerId="ADAL" clId="{D27FC9F4-0E62-4AFF-9838-B5A471B826AB}" dt="2024-08-05T02:46:28.672" v="335" actId="680"/>
        <pc:sldMkLst>
          <pc:docMk/>
          <pc:sldMk cId="2013317147" sldId="268"/>
        </pc:sldMkLst>
      </pc:sldChg>
      <pc:sldChg chg="addSp delSp modSp add mod">
        <pc:chgData name="Davis, Bailey (VDH)" userId="acfa5b99-54b6-4273-bfe0-e4cad3130701" providerId="ADAL" clId="{D27FC9F4-0E62-4AFF-9838-B5A471B826AB}" dt="2024-08-05T02:46:59.613" v="345" actId="1076"/>
        <pc:sldMkLst>
          <pc:docMk/>
          <pc:sldMk cId="4205787141" sldId="268"/>
        </pc:sldMkLst>
      </pc:sldChg>
      <pc:sldChg chg="modSp add mod">
        <pc:chgData name="Davis, Bailey (VDH)" userId="acfa5b99-54b6-4273-bfe0-e4cad3130701" providerId="ADAL" clId="{D27FC9F4-0E62-4AFF-9838-B5A471B826AB}" dt="2024-08-05T02:59:52.938" v="1144" actId="14100"/>
        <pc:sldMkLst>
          <pc:docMk/>
          <pc:sldMk cId="1227958666" sldId="26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913741-044D-13B7-2757-1629DF3C69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D89C3D-0D7F-2F08-1B01-BEB0B9E409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E5AB31-6FA3-46B9-8CBA-0D996B4C02DF}" type="datetimeFigureOut">
              <a:rPr lang="en-US"/>
              <a:pPr>
                <a:defRPr/>
              </a:pPr>
              <a:t>6/27/2025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05214-9D7C-FAD9-5899-673C21B0E80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E19051-5415-58DF-B140-09CB45ACBD7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E75DD4B-7976-4FE8-AC9C-0BCF264E04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F25DF2-06B6-0526-FDA4-ECB010D923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A5EB20-ECAC-AF0B-2781-5D1DC73200D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CAE51EE-E189-49BA-8C1C-1207558ABFC8}" type="datetimeFigureOut">
              <a:rPr lang="en-US"/>
              <a:pPr>
                <a:defRPr/>
              </a:pPr>
              <a:t>6/25/2025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C4C01ADF-0877-0254-066E-AF6ABA6357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BB0B1178-63CF-BC5E-BB80-77003C675E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A73758-AF94-CC68-ABCA-B7401D38B0D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B1F55B-3A50-1BC6-64D7-8D802286AE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538AF7-98E2-4680-84CB-E2326A8570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32d4e03e37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132d4e03e37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 marL="1143000" indent="-228600">
              <a:buFont typeface="Arial" panose="020B0604020202020204" pitchFamily="34" charset="0"/>
              <a:buChar char="◦"/>
              <a:defRPr/>
            </a:lvl3pPr>
            <a:lvl4pPr marL="1600200" indent="-228600">
              <a:buFont typeface="Arial" panose="020B0604020202020204" pitchFamily="34" charset="0"/>
              <a:buChar char="▪"/>
              <a:defRPr/>
            </a:lvl4pPr>
            <a:lvl5pPr marL="2057400" indent="-228600">
              <a:buFont typeface="Arial" panose="020B0604020202020204" pitchFamily="34" charset="0"/>
              <a:buChar char="▫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ABB907D-5BC0-F6E8-6B4E-903A13D6E0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fld id="{5FFA0498-48E9-421D-9A22-8C5256C34C3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69956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887CA-045F-94EF-AF04-BBC520FE4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17F3D6-2D28-F633-C4A0-5715F86BBC0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7F64F6-54CF-4E48-9AAC-C67E76C03552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6544CF6-CE29-CE78-B131-ADE792A7F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5029200" cy="4800600"/>
          </a:xfrm>
        </p:spPr>
        <p:txBody>
          <a:bodyPr/>
          <a:lstStyle>
            <a:lvl3pPr marL="1143000" indent="-228600">
              <a:buFont typeface="Arial" panose="020B0604020202020204" pitchFamily="34" charset="0"/>
              <a:buChar char="◦"/>
              <a:defRPr/>
            </a:lvl3pPr>
            <a:lvl4pPr marL="1600200" indent="-228600">
              <a:buFont typeface="Arial" panose="020B0604020202020204" pitchFamily="34" charset="0"/>
              <a:buChar char="▪"/>
              <a:defRPr/>
            </a:lvl4pPr>
            <a:lvl5pPr marL="2057400" indent="-228600">
              <a:buFont typeface="Arial" panose="020B0604020202020204" pitchFamily="34" charset="0"/>
              <a:buChar char="▫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9ED6ECC-2D56-C708-BE98-A282388CA52D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553200" y="1600200"/>
            <a:ext cx="5029200" cy="4800600"/>
          </a:xfrm>
        </p:spPr>
        <p:txBody>
          <a:bodyPr/>
          <a:lstStyle>
            <a:lvl3pPr marL="1143000" indent="-228600">
              <a:buFont typeface="Arial" panose="020B0604020202020204" pitchFamily="34" charset="0"/>
              <a:buChar char="◦"/>
              <a:defRPr/>
            </a:lvl3pPr>
            <a:lvl4pPr marL="1600200" indent="-228600">
              <a:buFont typeface="Arial" panose="020B0604020202020204" pitchFamily="34" charset="0"/>
              <a:buChar char="▪"/>
              <a:defRPr/>
            </a:lvl4pPr>
            <a:lvl5pPr marL="2057400" indent="-228600">
              <a:buFont typeface="Arial" panose="020B0604020202020204" pitchFamily="34" charset="0"/>
              <a:buChar char="▫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4180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13284B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00" y="1408333"/>
            <a:ext cx="11360800" cy="2321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Libre Franklin"/>
              <a:buNone/>
              <a:defRPr sz="6400" b="1">
                <a:solidFill>
                  <a:schemeClr val="lt1"/>
                </a:solidFill>
                <a:latin typeface="+mj-lt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Roboto"/>
              <a:buNone/>
              <a:defRPr sz="69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Roboto"/>
              <a:buNone/>
              <a:defRPr sz="3200">
                <a:solidFill>
                  <a:schemeClr val="lt1"/>
                </a:solidFill>
                <a:latin typeface="Arial" panose="020B0604020202020204" pitchFamily="34" charset="0"/>
                <a:ea typeface="Roboto"/>
                <a:cs typeface="Arial" panose="020B0604020202020204" pitchFamily="34" charset="0"/>
                <a:sym typeface="Robo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Roboto"/>
              <a:buNone/>
              <a:defRPr sz="3733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cxnSp>
        <p:nvCxnSpPr>
          <p:cNvPr id="13" name="Google Shape;13;p2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4" name="Google Shape;14;p2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ADDAB99E-4BC3-4FE8-762B-6D85D45499C3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008052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15600" y="1297000"/>
            <a:ext cx="11360800" cy="228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0245D"/>
              </a:buClr>
              <a:buSzPts val="3600"/>
              <a:buFont typeface="Libre Franklin"/>
              <a:buNone/>
              <a:defRPr sz="4800" b="1">
                <a:solidFill>
                  <a:srgbClr val="00245D"/>
                </a:solidFill>
                <a:latin typeface="+mj-lt"/>
                <a:ea typeface="Libre Franklin"/>
                <a:cs typeface="Libre Franklin"/>
                <a:sym typeface="Libre Franklin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Font typeface="Libre Franklin"/>
              <a:buNone/>
              <a:defRPr sz="4800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ubTitle" idx="1"/>
          </p:nvPr>
        </p:nvSpPr>
        <p:spPr>
          <a:xfrm>
            <a:off x="415600" y="3839667"/>
            <a:ext cx="4909200" cy="6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Font typeface="Libre Franklin"/>
              <a:buNone/>
              <a:defRPr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19" name="Google Shape;19;p3"/>
          <p:cNvSpPr/>
          <p:nvPr/>
        </p:nvSpPr>
        <p:spPr>
          <a:xfrm>
            <a:off x="549900" y="3641500"/>
            <a:ext cx="845200" cy="67200"/>
          </a:xfrm>
          <a:prstGeom prst="rect">
            <a:avLst/>
          </a:prstGeom>
          <a:solidFill>
            <a:srgbClr val="00245D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89"/>
          </a:p>
        </p:txBody>
      </p:sp>
      <p:cxnSp>
        <p:nvCxnSpPr>
          <p:cNvPr id="20" name="Google Shape;20;p3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rgbClr val="00245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71A784CB-8300-E3A1-777A-D552B76CC079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rgbClr val="1329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3591691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reak Slide">
  <p:cSld name="Break Slide">
    <p:bg>
      <p:bgPr>
        <a:solidFill>
          <a:srgbClr val="13294B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415600" y="2285600"/>
            <a:ext cx="11360800" cy="228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Libre Franklin"/>
              <a:buNone/>
              <a:defRPr sz="5600" b="1">
                <a:solidFill>
                  <a:schemeClr val="l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Roboto"/>
              <a:buNone/>
              <a:defRPr sz="4800"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cxnSp>
        <p:nvCxnSpPr>
          <p:cNvPr id="25" name="Google Shape;25;p4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26" name="Google Shape;2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5D21861A-9FC4-EF5F-3539-32196D4DF664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273115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415600" y="914400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Font typeface="Libre Franklin SemiBold"/>
              <a:buNone/>
              <a:defRPr sz="3733" b="1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oboto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 dirty="0"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415600" y="1828800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82588"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cxnSp>
        <p:nvCxnSpPr>
          <p:cNvPr id="31" name="Google Shape;31;p5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rgbClr val="00245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74563CC9-00E4-D21B-7C08-4AB66CA44401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rgbClr val="1329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386361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">
          <p15:clr>
            <a:srgbClr val="FA7B17"/>
          </p15:clr>
        </p15:guide>
        <p15:guide id="2" orient="horz" pos="1152">
          <p15:clr>
            <a:srgbClr val="FA7B17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15600" y="914400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Font typeface="Libre Franklin SemiBold"/>
              <a:buNone/>
              <a:defRPr sz="3733" b="1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Libre Franklin"/>
              <a:buNone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15600" y="1828800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82588"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6443200" y="1828800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82588"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cxnSp>
        <p:nvCxnSpPr>
          <p:cNvPr id="38" name="Google Shape;38;p6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rgbClr val="00245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CD4099F8-DBC2-3C35-6001-E40ECD6DDB06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rgbClr val="1329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697341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576">
          <p15:clr>
            <a:srgbClr val="FA7B17"/>
          </p15:clr>
        </p15:guide>
        <p15:guide id="2" orient="horz" pos="1152">
          <p15:clr>
            <a:srgbClr val="FA7B17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89"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100"/>
              <a:buFont typeface="Libre Franklin SemiBold"/>
              <a:buNone/>
              <a:defRPr sz="3733" b="1" i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 Semi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Font typeface="Libre Franklin"/>
              <a:buNone/>
              <a:defRPr sz="5600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Libre Franklin"/>
              <a:buNone/>
              <a:defRPr sz="2800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cxnSp>
        <p:nvCxnSpPr>
          <p:cNvPr id="45" name="Google Shape;45;p7"/>
          <p:cNvCxnSpPr/>
          <p:nvPr/>
        </p:nvCxnSpPr>
        <p:spPr>
          <a:xfrm>
            <a:off x="2355867" y="463300"/>
            <a:ext cx="9422400" cy="0"/>
          </a:xfrm>
          <a:prstGeom prst="straightConnector1">
            <a:avLst/>
          </a:prstGeom>
          <a:noFill/>
          <a:ln w="9525" cap="flat" cmpd="sng">
            <a:solidFill>
              <a:srgbClr val="00245D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6" name="Google Shape;46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5600" y="273234"/>
            <a:ext cx="1814925" cy="38013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6443200" y="914400"/>
            <a:ext cx="5333200" cy="546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82588" rtl="0">
              <a:spcBef>
                <a:spcPts val="0"/>
              </a:spcBef>
              <a:spcAft>
                <a:spcPts val="0"/>
              </a:spcAft>
              <a:buSzPts val="2100"/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  <a:sym typeface="Libre Franklin"/>
              </a:defRPr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●"/>
              <a:defRPr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○"/>
              <a:defRPr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Font typeface="Libre Franklin"/>
              <a:buChar char="■"/>
              <a:defRPr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 dirty="0"/>
          </a:p>
        </p:txBody>
      </p:sp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CE1F36A7-C248-B448-6B8D-EAE23C1EE486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rgbClr val="1329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2853756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52">
          <p15:clr>
            <a:srgbClr val="FA7B17"/>
          </p15:clr>
        </p15:guide>
        <p15:guide id="2" orient="horz" pos="576">
          <p15:clr>
            <a:srgbClr val="FA7B17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101B78D-C8E7-F2D6-A2EF-45093E0683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E4C7596-E358-90B6-90C0-C86DEB790B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724AEC-B1DC-213D-ABF3-15C4DA3EAC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" y="6248400"/>
            <a:ext cx="762000" cy="3349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BFBFBF"/>
                </a:solidFill>
                <a:latin typeface="Trebuchet MS" panose="020B0703020202090204" pitchFamily="34" charset="0"/>
              </a:defRPr>
            </a:lvl1pPr>
          </a:lstStyle>
          <a:p>
            <a:pPr>
              <a:defRPr/>
            </a:pPr>
            <a:fld id="{FD7F64F6-54CF-4E48-9AAC-C67E76C0355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66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003366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D4D4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◦"/>
        <a:defRPr sz="2400">
          <a:solidFill>
            <a:srgbClr val="7777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▪"/>
        <a:defRPr sz="2400">
          <a:solidFill>
            <a:srgbClr val="7777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▫"/>
        <a:defRPr sz="2400">
          <a:solidFill>
            <a:srgbClr val="7777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7777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pPr lvl="1"/>
            <a:endParaRPr lang="en-US" dirty="0"/>
          </a:p>
          <a:p>
            <a:pPr lvl="1"/>
            <a:endParaRPr dirty="0"/>
          </a:p>
        </p:txBody>
      </p:sp>
      <p:sp>
        <p:nvSpPr>
          <p:cNvPr id="2" name="Google Shape;37;p6">
            <a:extLst>
              <a:ext uri="{FF2B5EF4-FFF2-40B4-BE49-F238E27FC236}">
                <a16:creationId xmlns:a16="http://schemas.microsoft.com/office/drawing/2014/main" id="{B107268C-B678-7F98-4924-FAD7114BD515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148000" y="121367"/>
            <a:ext cx="731600" cy="38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80000"/>
              </a:lnSpc>
              <a:buSzPts val="852"/>
              <a:buNone/>
              <a:defRPr sz="1200">
                <a:solidFill>
                  <a:srgbClr val="13294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Libre Franklin"/>
              </a:defRPr>
            </a:lvl1pPr>
            <a:lvl2pPr lvl="1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lvl="2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lvl="3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lvl="4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lvl="5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lvl="6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lvl="7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lvl="8" rtl="0">
              <a:lnSpc>
                <a:spcPct val="80000"/>
              </a:lnSpc>
              <a:buSzPts val="852"/>
              <a:buNone/>
              <a:defRPr sz="1093"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algn="r"/>
            <a:fld id="{00000000-1234-1234-1234-123412341234}" type="slidenum">
              <a:rPr lang="en" smtClean="0"/>
              <a:pPr algn="r"/>
              <a:t>‹#›</a:t>
            </a:fld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1395879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tabLst>
          <a:tab pos="1600160" algn="l"/>
        </a:tabLst>
        <a:defRPr sz="4800" b="1" i="0" u="none" strike="noStrike" cap="none">
          <a:solidFill>
            <a:srgbClr val="13294B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09585" marR="0" lvl="0" indent="-457189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itchFamily="2" charset="2"/>
        <a:buChar char="v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L="1219170" marR="0" lvl="1" indent="-42332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itchFamily="2" charset="2"/>
        <a:buChar char="v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vdh.virginia.gov/drinking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vdh.virginia.gov/drinkin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>
            <a:spLocks noGrp="1"/>
          </p:cNvSpPr>
          <p:nvPr>
            <p:ph type="ctrTitle"/>
          </p:nvPr>
        </p:nvSpPr>
        <p:spPr>
          <a:xfrm>
            <a:off x="296917" y="2268400"/>
            <a:ext cx="11360800" cy="23212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Introduction to the</a:t>
            </a:r>
            <a:br>
              <a:rPr lang="en-US" dirty="0"/>
            </a:br>
            <a:r>
              <a:rPr lang="en-US" dirty="0"/>
              <a:t>Office of Drinking Water</a:t>
            </a:r>
            <a:br>
              <a:rPr lang="en-US" dirty="0"/>
            </a:br>
            <a:endParaRPr dirty="0"/>
          </a:p>
        </p:txBody>
      </p:sp>
      <p:sp>
        <p:nvSpPr>
          <p:cNvPr id="2" name="Google Shape;53;p8">
            <a:extLst>
              <a:ext uri="{FF2B5EF4-FFF2-40B4-BE49-F238E27FC236}">
                <a16:creationId xmlns:a16="http://schemas.microsoft.com/office/drawing/2014/main" id="{415A4AF8-76BA-BBFE-322F-AECC931FF48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296917" y="4953000"/>
            <a:ext cx="11360800" cy="106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rmAutofit fontScale="92500" lnSpcReduction="10000"/>
          </a:bodyPr>
          <a:lstStyle/>
          <a:p>
            <a:pPr marL="0" indent="0"/>
            <a:r>
              <a:rPr lang="en-US" dirty="0"/>
              <a:t>Bailey Davis</a:t>
            </a:r>
          </a:p>
          <a:p>
            <a:pPr marL="0" indent="0"/>
            <a:r>
              <a:rPr lang="en-US" dirty="0"/>
              <a:t>Chief of Field Operations</a:t>
            </a:r>
          </a:p>
          <a:p>
            <a:pPr marL="0" indent="0"/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F2055E7B-4AC6-2676-5699-03D6E7F6F4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-3155"/>
            <a:ext cx="9843304" cy="6022955"/>
          </a:xfrm>
        </p:spPr>
      </p:pic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B74A5B5-EC28-98A9-0284-AFE66F6747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fld id="{E71BA12A-9822-45B9-B381-1571919D0A1D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B74A5B5-EC28-98A9-0284-AFE66F6747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fld id="{E71BA12A-9822-45B9-B381-1571919D0A1D}" type="slidenum">
              <a:rPr lang="en-US" altLang="en-US"/>
              <a:pPr/>
              <a:t>3</a:t>
            </a:fld>
            <a:endParaRPr lang="en-US" alt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5B115C-5A68-3F74-8852-9B2453D226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28600"/>
            <a:ext cx="9448800" cy="5585423"/>
          </a:xfrm>
        </p:spPr>
      </p:pic>
    </p:spTree>
    <p:extLst>
      <p:ext uri="{BB962C8B-B14F-4D97-AF65-F5344CB8AC3E}">
        <p14:creationId xmlns:p14="http://schemas.microsoft.com/office/powerpoint/2010/main" val="4205787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3615C0D5-1023-F020-8532-C1FF624D9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This Mission is Accomplished By:</a:t>
            </a: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B74A5B5-EC28-98A9-0284-AFE66F6747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1BA12A-9822-45B9-B381-1571919D0A1D}" type="slidenum">
              <a:rPr lang="en-US" altLang="en-US" sz="1400">
                <a:solidFill>
                  <a:srgbClr val="BFBFBF"/>
                </a:solidFill>
                <a:latin typeface="Trebuchet MS" panose="020B0603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US" altLang="en-US" sz="1400">
              <a:solidFill>
                <a:srgbClr val="BFBFBF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EE99CE-0E8B-F660-4F6F-3350FC72D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arenR"/>
            </a:pPr>
            <a:r>
              <a:rPr lang="en-US" sz="3600" dirty="0"/>
              <a:t>Serving as Virginia’s advocate for safe drinking water</a:t>
            </a:r>
          </a:p>
          <a:p>
            <a:pPr marL="457200" indent="-457200">
              <a:buAutoNum type="arabicParenR"/>
            </a:pPr>
            <a:endParaRPr lang="en-US" sz="3600" dirty="0"/>
          </a:p>
          <a:p>
            <a:pPr marL="457200" indent="-457200">
              <a:buAutoNum type="arabicParenR"/>
            </a:pPr>
            <a:r>
              <a:rPr lang="en-US" sz="3600" dirty="0"/>
              <a:t>Monitoring drinking water quality</a:t>
            </a:r>
          </a:p>
          <a:p>
            <a:pPr marL="457200" indent="-457200">
              <a:buAutoNum type="arabicParenR"/>
            </a:pPr>
            <a:endParaRPr lang="en-US" sz="3600" dirty="0"/>
          </a:p>
          <a:p>
            <a:pPr marL="457200" indent="-457200">
              <a:buAutoNum type="arabicParenR"/>
            </a:pPr>
            <a:r>
              <a:rPr lang="en-US" sz="3600" dirty="0"/>
              <a:t>Applying engineering judgement</a:t>
            </a:r>
          </a:p>
        </p:txBody>
      </p:sp>
    </p:spTree>
    <p:extLst>
      <p:ext uri="{BB962C8B-B14F-4D97-AF65-F5344CB8AC3E}">
        <p14:creationId xmlns:p14="http://schemas.microsoft.com/office/powerpoint/2010/main" val="3826483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3615C0D5-1023-F020-8532-C1FF624D9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This Mission is Accomplished By:</a:t>
            </a: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B74A5B5-EC28-98A9-0284-AFE66F6747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1BA12A-9822-45B9-B381-1571919D0A1D}" type="slidenum">
              <a:rPr lang="en-US" altLang="en-US" sz="1400">
                <a:solidFill>
                  <a:srgbClr val="BFBFBF"/>
                </a:solidFill>
                <a:latin typeface="Trebuchet MS" panose="020B0603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US" altLang="en-US" sz="1400">
              <a:solidFill>
                <a:srgbClr val="BFBFBF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EE99CE-0E8B-F660-4F6F-3350FC72D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17638"/>
            <a:ext cx="10972800" cy="4983162"/>
          </a:xfrm>
        </p:spPr>
        <p:txBody>
          <a:bodyPr/>
          <a:lstStyle/>
          <a:p>
            <a:pPr marL="0" indent="0"/>
            <a:r>
              <a:rPr lang="en-US" sz="3600" dirty="0"/>
              <a:t>4) Providing technical assistance and training with respect to all drinking water issues. </a:t>
            </a:r>
          </a:p>
          <a:p>
            <a:pPr marL="0" indent="0"/>
            <a:r>
              <a:rPr lang="en-US" sz="3600" dirty="0"/>
              <a:t>5) Financing improvements to drinking water systems, seeking funding sources for drinking water projects.</a:t>
            </a:r>
          </a:p>
          <a:p>
            <a:pPr marL="0" indent="0"/>
            <a:r>
              <a:rPr lang="en-US" sz="3600" dirty="0"/>
              <a:t>6) Enforcing drinking water regulations and standards of the Virginia Public Water Supply law and the Federal Safe Drinking Water Act. </a:t>
            </a:r>
          </a:p>
        </p:txBody>
      </p:sp>
    </p:spTree>
    <p:extLst>
      <p:ext uri="{BB962C8B-B14F-4D97-AF65-F5344CB8AC3E}">
        <p14:creationId xmlns:p14="http://schemas.microsoft.com/office/powerpoint/2010/main" val="1227958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CC807-C2C2-DD03-7649-A2290B0D3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24FF895B-130A-932E-0BE9-A6EE1CF85E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599" y="76200"/>
            <a:ext cx="10972800" cy="1143000"/>
          </a:xfrm>
        </p:spPr>
        <p:txBody>
          <a:bodyPr/>
          <a:lstStyle/>
          <a:p>
            <a:pPr algn="ctr"/>
            <a:r>
              <a:rPr lang="en-US" altLang="en-US" dirty="0"/>
              <a:t>Visit </a:t>
            </a:r>
            <a:r>
              <a:rPr lang="en-US" altLang="en-US" dirty="0">
                <a:hlinkClick r:id="rId2"/>
              </a:rPr>
              <a:t>www.vdh.virginia.gov/drinking</a:t>
            </a:r>
            <a:r>
              <a:rPr lang="en-US" altLang="en-US" dirty="0"/>
              <a:t>-water/</a:t>
            </a: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459E9A83-2C3F-130B-B7CE-D85E2C5E02B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1BA12A-9822-45B9-B381-1571919D0A1D}" type="slidenum">
              <a:rPr lang="en-US" altLang="en-US" sz="1400">
                <a:solidFill>
                  <a:srgbClr val="BFBFBF"/>
                </a:solidFill>
                <a:latin typeface="Trebuchet MS" panose="020B0603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US" altLang="en-US" sz="1400">
              <a:solidFill>
                <a:srgbClr val="BFBFBF"/>
              </a:solidFill>
              <a:latin typeface="Trebuchet MS" panose="020B060302020202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3F53A1-2F5F-55DE-42A7-25B747131C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21874" y="1219200"/>
            <a:ext cx="9948251" cy="4876800"/>
          </a:xfrm>
        </p:spPr>
      </p:pic>
    </p:spTree>
    <p:extLst>
      <p:ext uri="{BB962C8B-B14F-4D97-AF65-F5344CB8AC3E}">
        <p14:creationId xmlns:p14="http://schemas.microsoft.com/office/powerpoint/2010/main" val="1528839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5F771-B80A-C2E2-8438-7171969607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AE21CCD-DAA2-B063-8553-E206330969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599" y="76200"/>
            <a:ext cx="10972800" cy="1143000"/>
          </a:xfrm>
        </p:spPr>
        <p:txBody>
          <a:bodyPr/>
          <a:lstStyle/>
          <a:p>
            <a:pPr algn="ctr"/>
            <a:r>
              <a:rPr lang="en-US" altLang="en-US" dirty="0"/>
              <a:t>Visit </a:t>
            </a:r>
            <a:r>
              <a:rPr lang="en-US" altLang="en-US" dirty="0">
                <a:hlinkClick r:id="rId2"/>
              </a:rPr>
              <a:t>www.vdh.virginia.gov/drinking</a:t>
            </a:r>
            <a:r>
              <a:rPr lang="en-US" altLang="en-US" dirty="0"/>
              <a:t>-water/</a:t>
            </a: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3FA902DD-2979-754A-5D19-3FBEEA3D3172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1BA12A-9822-45B9-B381-1571919D0A1D}" type="slidenum">
              <a:rPr lang="en-US" altLang="en-US" sz="1400">
                <a:solidFill>
                  <a:srgbClr val="BFBFBF"/>
                </a:solidFill>
                <a:latin typeface="Trebuchet MS" panose="020B0603020202020204" pitchFamily="34" charset="0"/>
              </a:rPr>
              <a:pPr>
                <a:spcBef>
                  <a:spcPct val="0"/>
                </a:spcBef>
              </a:pPr>
              <a:t>7</a:t>
            </a:fld>
            <a:endParaRPr lang="en-US" altLang="en-US" sz="1400">
              <a:solidFill>
                <a:srgbClr val="BFBFBF"/>
              </a:solidFill>
              <a:latin typeface="Trebuchet MS" panose="020B0603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0A35C4F-15CE-4912-A31B-67EF3A262D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078996"/>
            <a:ext cx="8229600" cy="5309608"/>
          </a:xfrm>
        </p:spPr>
      </p:pic>
    </p:spTree>
    <p:extLst>
      <p:ext uri="{BB962C8B-B14F-4D97-AF65-F5344CB8AC3E}">
        <p14:creationId xmlns:p14="http://schemas.microsoft.com/office/powerpoint/2010/main" val="980460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3615C0D5-1023-F020-8532-C1FF624D93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US" altLang="en-US" sz="5400" dirty="0"/>
            </a:br>
            <a:r>
              <a:rPr lang="en-US" altLang="en-US" sz="6000" dirty="0"/>
              <a:t>Thank You!</a:t>
            </a:r>
            <a:br>
              <a:rPr lang="en-US" altLang="en-US" sz="6000" dirty="0"/>
            </a:br>
            <a:endParaRPr lang="en-US" altLang="en-US" sz="6000" dirty="0"/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7B74A5B5-EC28-98A9-0284-AFE66F6747D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2400">
                <a:solidFill>
                  <a:srgbClr val="4D4D4D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•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◦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▪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▫"/>
              <a:defRPr sz="2400">
                <a:solidFill>
                  <a:srgbClr val="777777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1BA12A-9822-45B9-B381-1571919D0A1D}" type="slidenum">
              <a:rPr lang="en-US" altLang="en-US" sz="1400">
                <a:solidFill>
                  <a:srgbClr val="BFBFBF"/>
                </a:solidFill>
                <a:latin typeface="Trebuchet MS" panose="020B0603020202020204" pitchFamily="34" charset="0"/>
              </a:rPr>
              <a:pPr>
                <a:spcBef>
                  <a:spcPct val="0"/>
                </a:spcBef>
              </a:pPr>
              <a:t>8</a:t>
            </a:fld>
            <a:endParaRPr lang="en-US" altLang="en-US" sz="1400">
              <a:solidFill>
                <a:srgbClr val="BFBFBF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EE99CE-0E8B-F660-4F6F-3350FC72D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altLang="en-US" sz="3600"/>
              <a:t>Our </a:t>
            </a:r>
            <a:r>
              <a:rPr lang="en-US" altLang="en-US" sz="3600" dirty="0"/>
              <a:t>mission could not be accomplished without the knowledge, dedication, and professionalism of Waterworks Operators. </a:t>
            </a:r>
          </a:p>
          <a:p>
            <a:pPr marL="0" indent="0"/>
            <a:endParaRPr lang="en-US" altLang="en-US" sz="360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dirty="0"/>
          </a:p>
          <a:p>
            <a:pPr marL="457200" lvl="1" indent="0">
              <a:buNone/>
            </a:pPr>
            <a:endParaRPr lang="en-US" altLang="en-US" dirty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9147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8BFC71547FCD42BCB99DD1BE11C631" ma:contentTypeVersion="22" ma:contentTypeDescription="Create a new document." ma:contentTypeScope="" ma:versionID="5bae7fe8f818bf56aaab95e10df4135e">
  <xsd:schema xmlns:xsd="http://www.w3.org/2001/XMLSchema" xmlns:xs="http://www.w3.org/2001/XMLSchema" xmlns:p="http://schemas.microsoft.com/office/2006/metadata/properties" xmlns:ns2="ab89038a-5670-4929-91df-b40b9be998e7" xmlns:ns3="0ba472ac-c3b3-4490-b84c-dfb22c11c92a" targetNamespace="http://schemas.microsoft.com/office/2006/metadata/properties" ma:root="true" ma:fieldsID="3e98a410be3ae058b5c7ece45946c1a2" ns2:_="" ns3:_="">
    <xsd:import namespace="ab89038a-5670-4929-91df-b40b9be998e7"/>
    <xsd:import namespace="0ba472ac-c3b3-4490-b84c-dfb22c11c9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Label" minOccurs="0"/>
                <xsd:element ref="ns2:Team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89038a-5670-4929-91df-b40b9be998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86477d7-ad29-47e7-b319-eaa6f19496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abel" ma:index="26" nillable="true" ma:displayName="Label" ma:format="Dropdown" ma:internalName="Label">
      <xsd:simpleType>
        <xsd:restriction base="dms:Text">
          <xsd:maxLength value="255"/>
        </xsd:restriction>
      </xsd:simpleType>
    </xsd:element>
    <xsd:element name="Team" ma:index="27" nillable="true" ma:displayName="Team" ma:format="Dropdown" ma:internalName="Team">
      <xsd:simpleType>
        <xsd:restriction base="dms:Text">
          <xsd:maxLength value="255"/>
        </xsd:restriction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472ac-c3b3-4490-b84c-dfb22c11c92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31e248f-2e6f-40fd-84fa-95576aedc7c3}" ma:internalName="TaxCatchAll" ma:showField="CatchAllData" ma:web="0ba472ac-c3b3-4490-b84c-dfb22c11c9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am xmlns="ab89038a-5670-4929-91df-b40b9be998e7" xsi:nil="true"/>
    <TaxCatchAll xmlns="0ba472ac-c3b3-4490-b84c-dfb22c11c92a" xsi:nil="true"/>
    <lcf76f155ced4ddcb4097134ff3c332f xmlns="ab89038a-5670-4929-91df-b40b9be998e7">
      <Terms xmlns="http://schemas.microsoft.com/office/infopath/2007/PartnerControls"/>
    </lcf76f155ced4ddcb4097134ff3c332f>
    <Label xmlns="ab89038a-5670-4929-91df-b40b9be998e7" xsi:nil="true"/>
  </documentManagement>
</p:properties>
</file>

<file path=customXml/itemProps1.xml><?xml version="1.0" encoding="utf-8"?>
<ds:datastoreItem xmlns:ds="http://schemas.openxmlformats.org/officeDocument/2006/customXml" ds:itemID="{E669F187-B19E-46E2-ACC6-DF462433C20E}"/>
</file>

<file path=customXml/itemProps2.xml><?xml version="1.0" encoding="utf-8"?>
<ds:datastoreItem xmlns:ds="http://schemas.openxmlformats.org/officeDocument/2006/customXml" ds:itemID="{C5BF2068-E7A1-42DA-9215-8E59F3AEB5E3}"/>
</file>

<file path=customXml/itemProps3.xml><?xml version="1.0" encoding="utf-8"?>
<ds:datastoreItem xmlns:ds="http://schemas.openxmlformats.org/officeDocument/2006/customXml" ds:itemID="{B1A7EBF2-A33E-4E74-B2D8-544175ECEC0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3982</TotalTime>
  <Words>151</Words>
  <Application>Microsoft Office PowerPoint</Application>
  <PresentationFormat>Widescreen</PresentationFormat>
  <Paragraphs>27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Libre Franklin</vt:lpstr>
      <vt:lpstr>Libre Franklin SemiBold</vt:lpstr>
      <vt:lpstr>Roboto</vt:lpstr>
      <vt:lpstr>Trebuchet MS</vt:lpstr>
      <vt:lpstr>Verdana</vt:lpstr>
      <vt:lpstr>Wingdings</vt:lpstr>
      <vt:lpstr>Default Design</vt:lpstr>
      <vt:lpstr>Simple Light</vt:lpstr>
      <vt:lpstr>  Introduction to the Office of Drinking Water </vt:lpstr>
      <vt:lpstr>PowerPoint Presentation</vt:lpstr>
      <vt:lpstr>PowerPoint Presentation</vt:lpstr>
      <vt:lpstr>This Mission is Accomplished By:</vt:lpstr>
      <vt:lpstr>This Mission is Accomplished By:</vt:lpstr>
      <vt:lpstr>Visit www.vdh.virginia.gov/drinking-water/</vt:lpstr>
      <vt:lpstr>Visit www.vdh.virginia.gov/drinking-water/</vt:lpstr>
      <vt:lpstr> Thank You! </vt:lpstr>
    </vt:vector>
  </TitlesOfParts>
  <Company>VDH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rstepanek</dc:creator>
  <cp:lastModifiedBy>Davis, Bailey (VDH)</cp:lastModifiedBy>
  <cp:revision>29</cp:revision>
  <cp:lastPrinted>2017-09-25T17:37:12Z</cp:lastPrinted>
  <dcterms:created xsi:type="dcterms:W3CDTF">2008-08-05T14:53:59Z</dcterms:created>
  <dcterms:modified xsi:type="dcterms:W3CDTF">2025-06-27T21:41:49Z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0x010100ED8BFC71547FCD42BCB99DD1BE11C631</vt:lpwstr>
  </property>
</Properties>
</file>