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86" r:id="rId4"/>
  </p:sldMasterIdLst>
  <p:notesMasterIdLst>
    <p:notesMasterId r:id="rId47"/>
  </p:notesMasterIdLst>
  <p:handoutMasterIdLst>
    <p:handoutMasterId r:id="rId48"/>
  </p:handoutMasterIdLst>
  <p:sldIdLst>
    <p:sldId id="315" r:id="rId5"/>
    <p:sldId id="310" r:id="rId6"/>
    <p:sldId id="256" r:id="rId7"/>
    <p:sldId id="317" r:id="rId8"/>
    <p:sldId id="345" r:id="rId9"/>
    <p:sldId id="346" r:id="rId10"/>
    <p:sldId id="300" r:id="rId11"/>
    <p:sldId id="309" r:id="rId12"/>
    <p:sldId id="348" r:id="rId13"/>
    <p:sldId id="349" r:id="rId14"/>
    <p:sldId id="347" r:id="rId15"/>
    <p:sldId id="266" r:id="rId16"/>
    <p:sldId id="312" r:id="rId17"/>
    <p:sldId id="318" r:id="rId18"/>
    <p:sldId id="319" r:id="rId19"/>
    <p:sldId id="320" r:id="rId20"/>
    <p:sldId id="321" r:id="rId21"/>
    <p:sldId id="322" r:id="rId22"/>
    <p:sldId id="324" r:id="rId23"/>
    <p:sldId id="325" r:id="rId24"/>
    <p:sldId id="326" r:id="rId25"/>
    <p:sldId id="327" r:id="rId26"/>
    <p:sldId id="328" r:id="rId27"/>
    <p:sldId id="329" r:id="rId28"/>
    <p:sldId id="330" r:id="rId29"/>
    <p:sldId id="331" r:id="rId30"/>
    <p:sldId id="332" r:id="rId31"/>
    <p:sldId id="333" r:id="rId32"/>
    <p:sldId id="334" r:id="rId33"/>
    <p:sldId id="335" r:id="rId34"/>
    <p:sldId id="336" r:id="rId35"/>
    <p:sldId id="337" r:id="rId36"/>
    <p:sldId id="314" r:id="rId37"/>
    <p:sldId id="323" r:id="rId38"/>
    <p:sldId id="338" r:id="rId39"/>
    <p:sldId id="344" r:id="rId40"/>
    <p:sldId id="339" r:id="rId41"/>
    <p:sldId id="340" r:id="rId42"/>
    <p:sldId id="341" r:id="rId43"/>
    <p:sldId id="342" r:id="rId44"/>
    <p:sldId id="343" r:id="rId45"/>
    <p:sldId id="295" r:id="rId4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hor" initials="A" userId="Author" providerId="AD"/>
  <p188:author id="{5AA1BD55-57CD-466E-0725-B6CBA11E0D12}" name="Lauren Weldy (ALLEGIS GROUP SERVICES)" initials="LW" userId="S::v-lweldy@microsoft.com::07a2285c-a352-4b96-8658-ecc34365c15e"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BEDEB"/>
  </p:clrMru>
  <p:extLst>
    <p:ext uri="{E76CE94A-603C-4142-B9EB-6D1370010A27}">
      <p14:discardImageEditData xmlns:p14="http://schemas.microsoft.com/office/powerpoint/2010/main" val="0"/>
    </p:ext>
    <p:ext uri="{D31A062A-798A-4329-ABDD-BBA856620510}">
      <p14:defaultImageDpi xmlns:p14="http://schemas.microsoft.com/office/powerpoint/2010/main" val="15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8A107856-5554-42FB-B03E-39F5DBC370BA}">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8A107856-5554-42FB-B03E-39F5DBC370BA}" styleName="Medium Style 4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988" autoAdjust="0"/>
    <p:restoredTop sz="95388" autoAdjust="0"/>
  </p:normalViewPr>
  <p:slideViewPr>
    <p:cSldViewPr snapToGrid="0">
      <p:cViewPr varScale="1">
        <p:scale>
          <a:sx n="116" d="100"/>
          <a:sy n="116" d="100"/>
        </p:scale>
        <p:origin x="102" y="306"/>
      </p:cViewPr>
      <p:guideLst/>
    </p:cSldViewPr>
  </p:slideViewPr>
  <p:outlineViewPr>
    <p:cViewPr>
      <p:scale>
        <a:sx n="33" d="100"/>
        <a:sy n="33" d="100"/>
      </p:scale>
      <p:origin x="0" y="0"/>
    </p:cViewPr>
  </p:outlineViewPr>
  <p:notesTextViewPr>
    <p:cViewPr>
      <p:scale>
        <a:sx n="1" d="1"/>
        <a:sy n="1" d="1"/>
      </p:scale>
      <p:origin x="0" y="0"/>
    </p:cViewPr>
  </p:notesTextViewPr>
  <p:sorterViewPr>
    <p:cViewPr varScale="1">
      <p:scale>
        <a:sx n="1" d="1"/>
        <a:sy n="1" d="1"/>
      </p:scale>
      <p:origin x="0" y="-3149"/>
    </p:cViewPr>
  </p:sorterViewPr>
  <p:notesViewPr>
    <p:cSldViewPr snapToGrid="0">
      <p:cViewPr>
        <p:scale>
          <a:sx n="1" d="2"/>
          <a:sy n="1" d="2"/>
        </p:scale>
        <p:origin x="2640" y="283"/>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notesMaster" Target="notesMasters/notesMaster1.xml"/><Relationship Id="rId50"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slide" Target="slides/slide37.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microsoft.com/office/2018/10/relationships/authors" Target="author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handoutMaster" Target="handoutMasters/handoutMaster1.xml"/><Relationship Id="rId8" Type="http://schemas.openxmlformats.org/officeDocument/2006/relationships/slide" Target="slides/slide4.xml"/><Relationship Id="rId51" Type="http://schemas.openxmlformats.org/officeDocument/2006/relationships/theme" Target="theme/theme1.xml"/></Relationships>
</file>

<file path=ppt/diagrams/_rels/data1.xml.rels><?xml version="1.0" encoding="UTF-8" standalone="yes"?>
<Relationships xmlns="http://schemas.openxmlformats.org/package/2006/relationships"><Relationship Id="rId8" Type="http://schemas.openxmlformats.org/officeDocument/2006/relationships/image" Target="../media/image16.svg"/><Relationship Id="rId3" Type="http://schemas.openxmlformats.org/officeDocument/2006/relationships/image" Target="../media/image11.png"/><Relationship Id="rId7" Type="http://schemas.openxmlformats.org/officeDocument/2006/relationships/image" Target="../media/image15.png"/><Relationship Id="rId2" Type="http://schemas.openxmlformats.org/officeDocument/2006/relationships/image" Target="../media/image10.svg"/><Relationship Id="rId1" Type="http://schemas.openxmlformats.org/officeDocument/2006/relationships/image" Target="../media/image9.png"/><Relationship Id="rId6" Type="http://schemas.openxmlformats.org/officeDocument/2006/relationships/image" Target="../media/image14.svg"/><Relationship Id="rId5" Type="http://schemas.openxmlformats.org/officeDocument/2006/relationships/image" Target="../media/image13.png"/><Relationship Id="rId4" Type="http://schemas.openxmlformats.org/officeDocument/2006/relationships/image" Target="../media/image12.svg"/></Relationships>
</file>

<file path=ppt/diagrams/_rels/drawing1.xml.rels><?xml version="1.0" encoding="UTF-8" standalone="yes"?>
<Relationships xmlns="http://schemas.openxmlformats.org/package/2006/relationships"><Relationship Id="rId8" Type="http://schemas.openxmlformats.org/officeDocument/2006/relationships/image" Target="../media/image16.svg"/><Relationship Id="rId3" Type="http://schemas.openxmlformats.org/officeDocument/2006/relationships/image" Target="../media/image11.png"/><Relationship Id="rId7" Type="http://schemas.openxmlformats.org/officeDocument/2006/relationships/image" Target="../media/image15.png"/><Relationship Id="rId2" Type="http://schemas.openxmlformats.org/officeDocument/2006/relationships/image" Target="../media/image10.svg"/><Relationship Id="rId1" Type="http://schemas.openxmlformats.org/officeDocument/2006/relationships/image" Target="../media/image9.png"/><Relationship Id="rId6" Type="http://schemas.openxmlformats.org/officeDocument/2006/relationships/image" Target="../media/image14.svg"/><Relationship Id="rId5" Type="http://schemas.openxmlformats.org/officeDocument/2006/relationships/image" Target="../media/image13.png"/><Relationship Id="rId4" Type="http://schemas.openxmlformats.org/officeDocument/2006/relationships/image" Target="../media/image12.svg"/></Relationships>
</file>

<file path=ppt/diagrams/colors1.xml><?xml version="1.0" encoding="utf-8"?>
<dgm:colorsDef xmlns:dgm="http://schemas.openxmlformats.org/drawingml/2006/diagram" xmlns:a="http://schemas.openxmlformats.org/drawingml/2006/main" uniqueId="urn:microsoft.com/office/officeart/2018/5/colors/Iconchunking_neutralicontext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bg1"/>
    </dgm:fillClrLst>
    <dgm:linClrLst meth="repeat">
      <a:schemeClr val="lt1">
        <a:alpha val="0"/>
      </a:schemeClr>
    </dgm:linClrLst>
    <dgm:effectClrLst/>
    <dgm:txLinClrLst/>
    <dgm:txFillClrLst meth="repeat">
      <a:schemeClr val="dk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bg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AC7E6CC-B91B-4127-84BA-D488017F511A}" type="doc">
      <dgm:prSet loTypeId="urn:microsoft.com/office/officeart/2018/2/layout/IconVerticalSolidList" loCatId="icon" qsTypeId="urn:microsoft.com/office/officeart/2005/8/quickstyle/simple1" qsCatId="simple" csTypeId="urn:microsoft.com/office/officeart/2018/5/colors/Iconchunking_neutralicontext_colorful1" csCatId="colorful" phldr="1"/>
      <dgm:spPr/>
      <dgm:t>
        <a:bodyPr/>
        <a:lstStyle/>
        <a:p>
          <a:endParaRPr lang="en-US"/>
        </a:p>
      </dgm:t>
    </dgm:pt>
    <dgm:pt modelId="{330B48DF-0AFC-4614-A2B7-43C63D240280}">
      <dgm:prSet/>
      <dgm:spPr/>
      <dgm:t>
        <a:bodyPr/>
        <a:lstStyle/>
        <a:p>
          <a:r>
            <a:rPr lang="en-US" b="0" baseline="0"/>
            <a:t>PART II</a:t>
          </a:r>
          <a:endParaRPr lang="en-US"/>
        </a:p>
      </dgm:t>
    </dgm:pt>
    <dgm:pt modelId="{3E6170F0-6C5D-4784-AF53-27D591360A5A}" type="parTrans" cxnId="{0A2FC3CB-045D-4EEF-B09E-D1AAAED07E58}">
      <dgm:prSet/>
      <dgm:spPr/>
      <dgm:t>
        <a:bodyPr/>
        <a:lstStyle/>
        <a:p>
          <a:endParaRPr lang="en-US"/>
        </a:p>
      </dgm:t>
    </dgm:pt>
    <dgm:pt modelId="{DFE45CB8-F080-41D3-9DD4-12D7DC65D163}" type="sibTrans" cxnId="{0A2FC3CB-045D-4EEF-B09E-D1AAAED07E58}">
      <dgm:prSet/>
      <dgm:spPr/>
      <dgm:t>
        <a:bodyPr/>
        <a:lstStyle/>
        <a:p>
          <a:endParaRPr lang="en-US"/>
        </a:p>
      </dgm:t>
    </dgm:pt>
    <dgm:pt modelId="{C76C80D3-FDDD-4B9D-A830-E97D60525AE5}">
      <dgm:prSet/>
      <dgm:spPr/>
      <dgm:t>
        <a:bodyPr/>
        <a:lstStyle/>
        <a:p>
          <a:r>
            <a:rPr lang="en-US" b="0" baseline="0"/>
            <a:t>ENTRY</a:t>
          </a:r>
          <a:endParaRPr lang="en-US"/>
        </a:p>
      </dgm:t>
    </dgm:pt>
    <dgm:pt modelId="{BFF6DFD9-8174-4D06-8078-C8CF789AAC43}" type="parTrans" cxnId="{9DD06B53-D5D4-4877-90C5-B969D0C0BD60}">
      <dgm:prSet/>
      <dgm:spPr/>
      <dgm:t>
        <a:bodyPr/>
        <a:lstStyle/>
        <a:p>
          <a:endParaRPr lang="en-US"/>
        </a:p>
      </dgm:t>
    </dgm:pt>
    <dgm:pt modelId="{B3C399F5-A97B-4052-B112-D928D3928BD3}" type="sibTrans" cxnId="{9DD06B53-D5D4-4877-90C5-B969D0C0BD60}">
      <dgm:prSet/>
      <dgm:spPr/>
      <dgm:t>
        <a:bodyPr/>
        <a:lstStyle/>
        <a:p>
          <a:endParaRPr lang="en-US"/>
        </a:p>
      </dgm:t>
    </dgm:pt>
    <dgm:pt modelId="{D615C4DC-A0A0-477A-83A0-A88EB94141E6}">
      <dgm:prSet/>
      <dgm:spPr/>
      <dgm:t>
        <a:bodyPr/>
        <a:lstStyle/>
        <a:p>
          <a:r>
            <a:rPr lang="en-US" b="1" i="0" baseline="0" dirty="0"/>
            <a:t>18VAC160-30-20. Application procedures</a:t>
          </a:r>
          <a:endParaRPr lang="en-US" dirty="0"/>
        </a:p>
      </dgm:t>
    </dgm:pt>
    <dgm:pt modelId="{75CD07A6-FA22-4B97-A78A-E1E1FC7CEE1F}" type="parTrans" cxnId="{7BA9BC29-C1AE-4322-8C0C-6D808C85E89B}">
      <dgm:prSet/>
      <dgm:spPr/>
      <dgm:t>
        <a:bodyPr/>
        <a:lstStyle/>
        <a:p>
          <a:endParaRPr lang="en-US"/>
        </a:p>
      </dgm:t>
    </dgm:pt>
    <dgm:pt modelId="{8B44A27A-710F-411A-B031-73882E689699}" type="sibTrans" cxnId="{7BA9BC29-C1AE-4322-8C0C-6D808C85E89B}">
      <dgm:prSet/>
      <dgm:spPr/>
      <dgm:t>
        <a:bodyPr/>
        <a:lstStyle/>
        <a:p>
          <a:endParaRPr lang="en-US"/>
        </a:p>
      </dgm:t>
    </dgm:pt>
    <dgm:pt modelId="{9A771AFA-E0BF-4BBE-A40A-7F3E7F023E01}">
      <dgm:prSet custT="1"/>
      <dgm:spPr/>
      <dgm:t>
        <a:bodyPr/>
        <a:lstStyle/>
        <a:p>
          <a:r>
            <a:rPr lang="en-US" sz="1200" b="0" baseline="0" dirty="0"/>
            <a:t>D. The applicant shall immediately report all changes in information supplied with the application, if applicable, prior to issuance of the license or expiration of the application or examination period.</a:t>
          </a:r>
          <a:endParaRPr lang="en-US" sz="1200" dirty="0"/>
        </a:p>
      </dgm:t>
    </dgm:pt>
    <dgm:pt modelId="{0602626A-A0DE-49B4-BB03-711853DEAD48}" type="parTrans" cxnId="{F19401E5-17EA-445A-A11E-4A817201410A}">
      <dgm:prSet/>
      <dgm:spPr/>
      <dgm:t>
        <a:bodyPr/>
        <a:lstStyle/>
        <a:p>
          <a:endParaRPr lang="en-US"/>
        </a:p>
      </dgm:t>
    </dgm:pt>
    <dgm:pt modelId="{E7AA72DD-0E1C-4D42-A948-FE28889E15FF}" type="sibTrans" cxnId="{F19401E5-17EA-445A-A11E-4A817201410A}">
      <dgm:prSet/>
      <dgm:spPr/>
      <dgm:t>
        <a:bodyPr/>
        <a:lstStyle/>
        <a:p>
          <a:endParaRPr lang="en-US"/>
        </a:p>
      </dgm:t>
    </dgm:pt>
    <dgm:pt modelId="{595CE469-F56B-4C80-B2CA-44A7DFFBE3C4}" type="pres">
      <dgm:prSet presAssocID="{EAC7E6CC-B91B-4127-84BA-D488017F511A}" presName="root" presStyleCnt="0">
        <dgm:presLayoutVars>
          <dgm:dir/>
          <dgm:resizeHandles val="exact"/>
        </dgm:presLayoutVars>
      </dgm:prSet>
      <dgm:spPr/>
    </dgm:pt>
    <dgm:pt modelId="{106F5367-AA82-493F-A5AE-DE1CF9380E02}" type="pres">
      <dgm:prSet presAssocID="{330B48DF-0AFC-4614-A2B7-43C63D240280}" presName="compNode" presStyleCnt="0"/>
      <dgm:spPr/>
    </dgm:pt>
    <dgm:pt modelId="{A151AF4E-7F77-4F47-8846-7810B2722C31}" type="pres">
      <dgm:prSet presAssocID="{330B48DF-0AFC-4614-A2B7-43C63D240280}" presName="bgRect" presStyleLbl="bgShp" presStyleIdx="0" presStyleCnt="4"/>
      <dgm:spPr/>
    </dgm:pt>
    <dgm:pt modelId="{B10C384C-48EA-428C-AAD0-E8805401101B}" type="pres">
      <dgm:prSet presAssocID="{330B48DF-0AFC-4614-A2B7-43C63D240280}" presName="iconRect" presStyleLbl="node1" presStyleIdx="0" presStyleCnt="4"/>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Checkmark"/>
        </a:ext>
      </dgm:extLst>
    </dgm:pt>
    <dgm:pt modelId="{B72F8438-AF85-478F-96B5-602054E0D1AF}" type="pres">
      <dgm:prSet presAssocID="{330B48DF-0AFC-4614-A2B7-43C63D240280}" presName="spaceRect" presStyleCnt="0"/>
      <dgm:spPr/>
    </dgm:pt>
    <dgm:pt modelId="{6A96F263-4742-443D-80CD-DE93FCB780D4}" type="pres">
      <dgm:prSet presAssocID="{330B48DF-0AFC-4614-A2B7-43C63D240280}" presName="parTx" presStyleLbl="revTx" presStyleIdx="0" presStyleCnt="4">
        <dgm:presLayoutVars>
          <dgm:chMax val="0"/>
          <dgm:chPref val="0"/>
        </dgm:presLayoutVars>
      </dgm:prSet>
      <dgm:spPr/>
    </dgm:pt>
    <dgm:pt modelId="{3A33313E-F961-4348-9DBA-DA2D288C7BA0}" type="pres">
      <dgm:prSet presAssocID="{DFE45CB8-F080-41D3-9DD4-12D7DC65D163}" presName="sibTrans" presStyleCnt="0"/>
      <dgm:spPr/>
    </dgm:pt>
    <dgm:pt modelId="{C3715DDE-F434-47B4-9D97-8709D5952B0C}" type="pres">
      <dgm:prSet presAssocID="{C76C80D3-FDDD-4B9D-A830-E97D60525AE5}" presName="compNode" presStyleCnt="0"/>
      <dgm:spPr/>
    </dgm:pt>
    <dgm:pt modelId="{05C735BC-7ECD-48D1-933F-3EC655D51FA0}" type="pres">
      <dgm:prSet presAssocID="{C76C80D3-FDDD-4B9D-A830-E97D60525AE5}" presName="bgRect" presStyleLbl="bgShp" presStyleIdx="1" presStyleCnt="4"/>
      <dgm:spPr/>
    </dgm:pt>
    <dgm:pt modelId="{7F076F60-228B-4966-8CAB-0076AD87F7FA}" type="pres">
      <dgm:prSet presAssocID="{C76C80D3-FDDD-4B9D-A830-E97D60525AE5}" presName="iconRect" presStyleLbl="node1" presStyleIdx="1" presStyleCnt="4"/>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Transfer"/>
        </a:ext>
      </dgm:extLst>
    </dgm:pt>
    <dgm:pt modelId="{37C50A5B-1F9F-4CCF-BDB5-E728376C906D}" type="pres">
      <dgm:prSet presAssocID="{C76C80D3-FDDD-4B9D-A830-E97D60525AE5}" presName="spaceRect" presStyleCnt="0"/>
      <dgm:spPr/>
    </dgm:pt>
    <dgm:pt modelId="{588543A5-5E04-4955-81B4-DFF21FFCEBD4}" type="pres">
      <dgm:prSet presAssocID="{C76C80D3-FDDD-4B9D-A830-E97D60525AE5}" presName="parTx" presStyleLbl="revTx" presStyleIdx="1" presStyleCnt="4">
        <dgm:presLayoutVars>
          <dgm:chMax val="0"/>
          <dgm:chPref val="0"/>
        </dgm:presLayoutVars>
      </dgm:prSet>
      <dgm:spPr/>
    </dgm:pt>
    <dgm:pt modelId="{187A1210-489B-49C1-8A41-E3088145D9B2}" type="pres">
      <dgm:prSet presAssocID="{B3C399F5-A97B-4052-B112-D928D3928BD3}" presName="sibTrans" presStyleCnt="0"/>
      <dgm:spPr/>
    </dgm:pt>
    <dgm:pt modelId="{C18A306C-ED4F-48EE-9617-4BA839FC44B2}" type="pres">
      <dgm:prSet presAssocID="{D615C4DC-A0A0-477A-83A0-A88EB94141E6}" presName="compNode" presStyleCnt="0"/>
      <dgm:spPr/>
    </dgm:pt>
    <dgm:pt modelId="{AC2BC452-2871-4DAB-8766-7ED090683E9B}" type="pres">
      <dgm:prSet presAssocID="{D615C4DC-A0A0-477A-83A0-A88EB94141E6}" presName="bgRect" presStyleLbl="bgShp" presStyleIdx="2" presStyleCnt="4"/>
      <dgm:spPr/>
    </dgm:pt>
    <dgm:pt modelId="{A0917869-C464-4D50-A939-DD8D630FDDCD}" type="pres">
      <dgm:prSet presAssocID="{D615C4DC-A0A0-477A-83A0-A88EB94141E6}" presName="iconRect" presStyleLbl="node1" presStyleIdx="2" presStyleCnt="4"/>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a:blipFill>
        <a:ln>
          <a:noFill/>
        </a:ln>
      </dgm:spPr>
      <dgm:extLst>
        <a:ext uri="{E40237B7-FDA0-4F09-8148-C483321AD2D9}">
          <dgm14:cNvPr xmlns:dgm14="http://schemas.microsoft.com/office/drawing/2010/diagram" id="0" name="" descr="Arrow circle outline"/>
        </a:ext>
      </dgm:extLst>
    </dgm:pt>
    <dgm:pt modelId="{9AF686E1-2A00-4B78-91D3-B8B4F109C46A}" type="pres">
      <dgm:prSet presAssocID="{D615C4DC-A0A0-477A-83A0-A88EB94141E6}" presName="spaceRect" presStyleCnt="0"/>
      <dgm:spPr/>
    </dgm:pt>
    <dgm:pt modelId="{3E8F8C3E-04DF-4B5D-8CAC-4CEA826BE53A}" type="pres">
      <dgm:prSet presAssocID="{D615C4DC-A0A0-477A-83A0-A88EB94141E6}" presName="parTx" presStyleLbl="revTx" presStyleIdx="2" presStyleCnt="4">
        <dgm:presLayoutVars>
          <dgm:chMax val="0"/>
          <dgm:chPref val="0"/>
        </dgm:presLayoutVars>
      </dgm:prSet>
      <dgm:spPr/>
    </dgm:pt>
    <dgm:pt modelId="{67B67815-940C-4939-B1DB-864322E302E5}" type="pres">
      <dgm:prSet presAssocID="{8B44A27A-710F-411A-B031-73882E689699}" presName="sibTrans" presStyleCnt="0"/>
      <dgm:spPr/>
    </dgm:pt>
    <dgm:pt modelId="{2E6C659B-6FA8-4333-AA04-660C13DEB16A}" type="pres">
      <dgm:prSet presAssocID="{9A771AFA-E0BF-4BBE-A40A-7F3E7F023E01}" presName="compNode" presStyleCnt="0"/>
      <dgm:spPr/>
    </dgm:pt>
    <dgm:pt modelId="{CA9439BE-A319-4EA8-9761-8CBBB38AAC30}" type="pres">
      <dgm:prSet presAssocID="{9A771AFA-E0BF-4BBE-A40A-7F3E7F023E01}" presName="bgRect" presStyleLbl="bgShp" presStyleIdx="3" presStyleCnt="4" custScaleY="377316"/>
      <dgm:spPr/>
    </dgm:pt>
    <dgm:pt modelId="{2CFECEC0-F09B-4EE6-821B-483E08AC9833}" type="pres">
      <dgm:prSet presAssocID="{9A771AFA-E0BF-4BBE-A40A-7F3E7F023E01}" presName="iconRect" presStyleLbl="node1" presStyleIdx="3" presStyleCnt="4"/>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dgm:spPr>
      <dgm:extLst>
        <a:ext uri="{E40237B7-FDA0-4F09-8148-C483321AD2D9}">
          <dgm14:cNvPr xmlns:dgm14="http://schemas.microsoft.com/office/drawing/2010/diagram" id="0" name="" descr="Document"/>
        </a:ext>
      </dgm:extLst>
    </dgm:pt>
    <dgm:pt modelId="{3D86980C-5426-479A-9AAD-390DB82237C3}" type="pres">
      <dgm:prSet presAssocID="{9A771AFA-E0BF-4BBE-A40A-7F3E7F023E01}" presName="spaceRect" presStyleCnt="0"/>
      <dgm:spPr/>
    </dgm:pt>
    <dgm:pt modelId="{C23BD6D5-D4F7-49C8-A527-FB468EE9ABC0}" type="pres">
      <dgm:prSet presAssocID="{9A771AFA-E0BF-4BBE-A40A-7F3E7F023E01}" presName="parTx" presStyleLbl="revTx" presStyleIdx="3" presStyleCnt="4">
        <dgm:presLayoutVars>
          <dgm:chMax val="0"/>
          <dgm:chPref val="0"/>
        </dgm:presLayoutVars>
      </dgm:prSet>
      <dgm:spPr/>
    </dgm:pt>
  </dgm:ptLst>
  <dgm:cxnLst>
    <dgm:cxn modelId="{ABA7490C-FA0E-4DA3-829A-7332FA1A64B3}" type="presOf" srcId="{9A771AFA-E0BF-4BBE-A40A-7F3E7F023E01}" destId="{C23BD6D5-D4F7-49C8-A527-FB468EE9ABC0}" srcOrd="0" destOrd="0" presId="urn:microsoft.com/office/officeart/2018/2/layout/IconVerticalSolidList"/>
    <dgm:cxn modelId="{7BA9BC29-C1AE-4322-8C0C-6D808C85E89B}" srcId="{EAC7E6CC-B91B-4127-84BA-D488017F511A}" destId="{D615C4DC-A0A0-477A-83A0-A88EB94141E6}" srcOrd="2" destOrd="0" parTransId="{75CD07A6-FA22-4B97-A78A-E1E1FC7CEE1F}" sibTransId="{8B44A27A-710F-411A-B031-73882E689699}"/>
    <dgm:cxn modelId="{A5327A5E-76C3-4F4C-8BCE-65E5BF2C2B1A}" type="presOf" srcId="{C76C80D3-FDDD-4B9D-A830-E97D60525AE5}" destId="{588543A5-5E04-4955-81B4-DFF21FFCEBD4}" srcOrd="0" destOrd="0" presId="urn:microsoft.com/office/officeart/2018/2/layout/IconVerticalSolidList"/>
    <dgm:cxn modelId="{9DD06B53-D5D4-4877-90C5-B969D0C0BD60}" srcId="{EAC7E6CC-B91B-4127-84BA-D488017F511A}" destId="{C76C80D3-FDDD-4B9D-A830-E97D60525AE5}" srcOrd="1" destOrd="0" parTransId="{BFF6DFD9-8174-4D06-8078-C8CF789AAC43}" sibTransId="{B3C399F5-A97B-4052-B112-D928D3928BD3}"/>
    <dgm:cxn modelId="{8832765A-559B-464E-9A8F-A3E893BDFD64}" type="presOf" srcId="{EAC7E6CC-B91B-4127-84BA-D488017F511A}" destId="{595CE469-F56B-4C80-B2CA-44A7DFFBE3C4}" srcOrd="0" destOrd="0" presId="urn:microsoft.com/office/officeart/2018/2/layout/IconVerticalSolidList"/>
    <dgm:cxn modelId="{AF97B281-6918-45B4-B179-4CC20DCC3C24}" type="presOf" srcId="{330B48DF-0AFC-4614-A2B7-43C63D240280}" destId="{6A96F263-4742-443D-80CD-DE93FCB780D4}" srcOrd="0" destOrd="0" presId="urn:microsoft.com/office/officeart/2018/2/layout/IconVerticalSolidList"/>
    <dgm:cxn modelId="{0A2FC3CB-045D-4EEF-B09E-D1AAAED07E58}" srcId="{EAC7E6CC-B91B-4127-84BA-D488017F511A}" destId="{330B48DF-0AFC-4614-A2B7-43C63D240280}" srcOrd="0" destOrd="0" parTransId="{3E6170F0-6C5D-4784-AF53-27D591360A5A}" sibTransId="{DFE45CB8-F080-41D3-9DD4-12D7DC65D163}"/>
    <dgm:cxn modelId="{AA4133DF-5FD3-49DC-B005-D55F09018CD4}" type="presOf" srcId="{D615C4DC-A0A0-477A-83A0-A88EB94141E6}" destId="{3E8F8C3E-04DF-4B5D-8CAC-4CEA826BE53A}" srcOrd="0" destOrd="0" presId="urn:microsoft.com/office/officeart/2018/2/layout/IconVerticalSolidList"/>
    <dgm:cxn modelId="{F19401E5-17EA-445A-A11E-4A817201410A}" srcId="{EAC7E6CC-B91B-4127-84BA-D488017F511A}" destId="{9A771AFA-E0BF-4BBE-A40A-7F3E7F023E01}" srcOrd="3" destOrd="0" parTransId="{0602626A-A0DE-49B4-BB03-711853DEAD48}" sibTransId="{E7AA72DD-0E1C-4D42-A948-FE28889E15FF}"/>
    <dgm:cxn modelId="{A219D3BE-8A2A-489F-8D37-A9F4760CC973}" type="presParOf" srcId="{595CE469-F56B-4C80-B2CA-44A7DFFBE3C4}" destId="{106F5367-AA82-493F-A5AE-DE1CF9380E02}" srcOrd="0" destOrd="0" presId="urn:microsoft.com/office/officeart/2018/2/layout/IconVerticalSolidList"/>
    <dgm:cxn modelId="{85C80730-69D8-47C1-888A-C1EB16F9D415}" type="presParOf" srcId="{106F5367-AA82-493F-A5AE-DE1CF9380E02}" destId="{A151AF4E-7F77-4F47-8846-7810B2722C31}" srcOrd="0" destOrd="0" presId="urn:microsoft.com/office/officeart/2018/2/layout/IconVerticalSolidList"/>
    <dgm:cxn modelId="{16CC9BBA-05CA-4C13-976D-229F059F36EC}" type="presParOf" srcId="{106F5367-AA82-493F-A5AE-DE1CF9380E02}" destId="{B10C384C-48EA-428C-AAD0-E8805401101B}" srcOrd="1" destOrd="0" presId="urn:microsoft.com/office/officeart/2018/2/layout/IconVerticalSolidList"/>
    <dgm:cxn modelId="{75BFCCA4-5882-4376-97C2-383952123BE2}" type="presParOf" srcId="{106F5367-AA82-493F-A5AE-DE1CF9380E02}" destId="{B72F8438-AF85-478F-96B5-602054E0D1AF}" srcOrd="2" destOrd="0" presId="urn:microsoft.com/office/officeart/2018/2/layout/IconVerticalSolidList"/>
    <dgm:cxn modelId="{4DC31175-4233-4B35-BF36-70F6BE612444}" type="presParOf" srcId="{106F5367-AA82-493F-A5AE-DE1CF9380E02}" destId="{6A96F263-4742-443D-80CD-DE93FCB780D4}" srcOrd="3" destOrd="0" presId="urn:microsoft.com/office/officeart/2018/2/layout/IconVerticalSolidList"/>
    <dgm:cxn modelId="{8FB7F68E-0B32-487B-B6AF-89E941684C4D}" type="presParOf" srcId="{595CE469-F56B-4C80-B2CA-44A7DFFBE3C4}" destId="{3A33313E-F961-4348-9DBA-DA2D288C7BA0}" srcOrd="1" destOrd="0" presId="urn:microsoft.com/office/officeart/2018/2/layout/IconVerticalSolidList"/>
    <dgm:cxn modelId="{AD83F7A3-6B6C-4C4E-8C3A-B681D75E865E}" type="presParOf" srcId="{595CE469-F56B-4C80-B2CA-44A7DFFBE3C4}" destId="{C3715DDE-F434-47B4-9D97-8709D5952B0C}" srcOrd="2" destOrd="0" presId="urn:microsoft.com/office/officeart/2018/2/layout/IconVerticalSolidList"/>
    <dgm:cxn modelId="{D98DF059-9F6D-41F4-A35D-78834C9AD77D}" type="presParOf" srcId="{C3715DDE-F434-47B4-9D97-8709D5952B0C}" destId="{05C735BC-7ECD-48D1-933F-3EC655D51FA0}" srcOrd="0" destOrd="0" presId="urn:microsoft.com/office/officeart/2018/2/layout/IconVerticalSolidList"/>
    <dgm:cxn modelId="{4488EC17-ED58-477D-AC5D-462EA828DDE8}" type="presParOf" srcId="{C3715DDE-F434-47B4-9D97-8709D5952B0C}" destId="{7F076F60-228B-4966-8CAB-0076AD87F7FA}" srcOrd="1" destOrd="0" presId="urn:microsoft.com/office/officeart/2018/2/layout/IconVerticalSolidList"/>
    <dgm:cxn modelId="{A572C2A2-DE4B-4968-B284-77538067AE01}" type="presParOf" srcId="{C3715DDE-F434-47B4-9D97-8709D5952B0C}" destId="{37C50A5B-1F9F-4CCF-BDB5-E728376C906D}" srcOrd="2" destOrd="0" presId="urn:microsoft.com/office/officeart/2018/2/layout/IconVerticalSolidList"/>
    <dgm:cxn modelId="{7AEF252A-22BC-41A0-B1ED-85D6ECB130EA}" type="presParOf" srcId="{C3715DDE-F434-47B4-9D97-8709D5952B0C}" destId="{588543A5-5E04-4955-81B4-DFF21FFCEBD4}" srcOrd="3" destOrd="0" presId="urn:microsoft.com/office/officeart/2018/2/layout/IconVerticalSolidList"/>
    <dgm:cxn modelId="{2814FF54-FC82-4EA9-86A0-D24B52B0C9FD}" type="presParOf" srcId="{595CE469-F56B-4C80-B2CA-44A7DFFBE3C4}" destId="{187A1210-489B-49C1-8A41-E3088145D9B2}" srcOrd="3" destOrd="0" presId="urn:microsoft.com/office/officeart/2018/2/layout/IconVerticalSolidList"/>
    <dgm:cxn modelId="{EB391286-40FE-48CD-9D43-9CBC0E26790A}" type="presParOf" srcId="{595CE469-F56B-4C80-B2CA-44A7DFFBE3C4}" destId="{C18A306C-ED4F-48EE-9617-4BA839FC44B2}" srcOrd="4" destOrd="0" presId="urn:microsoft.com/office/officeart/2018/2/layout/IconVerticalSolidList"/>
    <dgm:cxn modelId="{3DCE76B0-EA66-4B03-AA3C-08F8DC72AAF7}" type="presParOf" srcId="{C18A306C-ED4F-48EE-9617-4BA839FC44B2}" destId="{AC2BC452-2871-4DAB-8766-7ED090683E9B}" srcOrd="0" destOrd="0" presId="urn:microsoft.com/office/officeart/2018/2/layout/IconVerticalSolidList"/>
    <dgm:cxn modelId="{230B7AF6-0689-4286-A8AC-8786F0B94CE5}" type="presParOf" srcId="{C18A306C-ED4F-48EE-9617-4BA839FC44B2}" destId="{A0917869-C464-4D50-A939-DD8D630FDDCD}" srcOrd="1" destOrd="0" presId="urn:microsoft.com/office/officeart/2018/2/layout/IconVerticalSolidList"/>
    <dgm:cxn modelId="{12FAC6D9-F7C6-468E-8513-4058983A791B}" type="presParOf" srcId="{C18A306C-ED4F-48EE-9617-4BA839FC44B2}" destId="{9AF686E1-2A00-4B78-91D3-B8B4F109C46A}" srcOrd="2" destOrd="0" presId="urn:microsoft.com/office/officeart/2018/2/layout/IconVerticalSolidList"/>
    <dgm:cxn modelId="{7FC2A4E8-37D9-4922-AA5C-3D74ACF82893}" type="presParOf" srcId="{C18A306C-ED4F-48EE-9617-4BA839FC44B2}" destId="{3E8F8C3E-04DF-4B5D-8CAC-4CEA826BE53A}" srcOrd="3" destOrd="0" presId="urn:microsoft.com/office/officeart/2018/2/layout/IconVerticalSolidList"/>
    <dgm:cxn modelId="{7AEE2EFA-D59C-4A30-84A3-8BA6DC4C0508}" type="presParOf" srcId="{595CE469-F56B-4C80-B2CA-44A7DFFBE3C4}" destId="{67B67815-940C-4939-B1DB-864322E302E5}" srcOrd="5" destOrd="0" presId="urn:microsoft.com/office/officeart/2018/2/layout/IconVerticalSolidList"/>
    <dgm:cxn modelId="{05E58B2A-2CA4-4806-ABDF-97ECBAE43605}" type="presParOf" srcId="{595CE469-F56B-4C80-B2CA-44A7DFFBE3C4}" destId="{2E6C659B-6FA8-4333-AA04-660C13DEB16A}" srcOrd="6" destOrd="0" presId="urn:microsoft.com/office/officeart/2018/2/layout/IconVerticalSolidList"/>
    <dgm:cxn modelId="{424EC688-87DA-42C3-A431-1289AEE481D4}" type="presParOf" srcId="{2E6C659B-6FA8-4333-AA04-660C13DEB16A}" destId="{CA9439BE-A319-4EA8-9761-8CBBB38AAC30}" srcOrd="0" destOrd="0" presId="urn:microsoft.com/office/officeart/2018/2/layout/IconVerticalSolidList"/>
    <dgm:cxn modelId="{59A7BF1A-B444-4E0D-AF21-ACDA8AAC427D}" type="presParOf" srcId="{2E6C659B-6FA8-4333-AA04-660C13DEB16A}" destId="{2CFECEC0-F09B-4EE6-821B-483E08AC9833}" srcOrd="1" destOrd="0" presId="urn:microsoft.com/office/officeart/2018/2/layout/IconVerticalSolidList"/>
    <dgm:cxn modelId="{9D5F8220-9469-4E44-AEBC-4A3869D4D3A2}" type="presParOf" srcId="{2E6C659B-6FA8-4333-AA04-660C13DEB16A}" destId="{3D86980C-5426-479A-9AAD-390DB82237C3}" srcOrd="2" destOrd="0" presId="urn:microsoft.com/office/officeart/2018/2/layout/IconVerticalSolidList"/>
    <dgm:cxn modelId="{0017A7F8-F979-4D56-BE5E-FB7C8183A4F1}" type="presParOf" srcId="{2E6C659B-6FA8-4333-AA04-660C13DEB16A}" destId="{C23BD6D5-D4F7-49C8-A527-FB468EE9ABC0}" srcOrd="3" destOrd="0" presId="urn:microsoft.com/office/officeart/2018/2/layout/IconVerticalSoli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D469F8FA-0199-4D47-B06C-EDC6E229B178}" type="doc">
      <dgm:prSet loTypeId="urn:microsoft.com/office/officeart/2005/8/layout/vList2" loCatId="list" qsTypeId="urn:microsoft.com/office/officeart/2005/8/quickstyle/simple1" qsCatId="simple" csTypeId="urn:microsoft.com/office/officeart/2005/8/colors/colorful2" csCatId="colorful"/>
      <dgm:spPr/>
      <dgm:t>
        <a:bodyPr/>
        <a:lstStyle/>
        <a:p>
          <a:endParaRPr lang="en-US"/>
        </a:p>
      </dgm:t>
    </dgm:pt>
    <dgm:pt modelId="{807F11BC-0753-4384-8C1D-AA6240920CA0}">
      <dgm:prSet/>
      <dgm:spPr/>
      <dgm:t>
        <a:bodyPr/>
        <a:lstStyle/>
        <a:p>
          <a:r>
            <a:rPr lang="en-US"/>
            <a:t>Licensees shall notify the board of the following actions against the licensee:</a:t>
          </a:r>
        </a:p>
      </dgm:t>
    </dgm:pt>
    <dgm:pt modelId="{F14AB794-4D40-4961-AA87-B2093167D660}" type="parTrans" cxnId="{52C2859E-42E9-4A5A-8E8C-9F7D70F8CB64}">
      <dgm:prSet/>
      <dgm:spPr/>
      <dgm:t>
        <a:bodyPr/>
        <a:lstStyle/>
        <a:p>
          <a:endParaRPr lang="en-US"/>
        </a:p>
      </dgm:t>
    </dgm:pt>
    <dgm:pt modelId="{1B3CD9B3-E4BD-4766-9A26-0E9BBED6AFC1}" type="sibTrans" cxnId="{52C2859E-42E9-4A5A-8E8C-9F7D70F8CB64}">
      <dgm:prSet/>
      <dgm:spPr/>
      <dgm:t>
        <a:bodyPr/>
        <a:lstStyle/>
        <a:p>
          <a:endParaRPr lang="en-US"/>
        </a:p>
      </dgm:t>
    </dgm:pt>
    <dgm:pt modelId="{1DFD5B10-79B9-469A-8F92-4D616CCA98D7}">
      <dgm:prSet/>
      <dgm:spPr/>
      <dgm:t>
        <a:bodyPr/>
        <a:lstStyle/>
        <a:p>
          <a:r>
            <a:rPr lang="en-US"/>
            <a:t>Any disciplinary action taken by any jurisdiction, board, or administrative body of competent jurisdiction, including any reprimand, license or certificate revocation, suspension or denial, monetary penalty, requirement for remedial education, or other corrective action.</a:t>
          </a:r>
        </a:p>
      </dgm:t>
    </dgm:pt>
    <dgm:pt modelId="{003F9231-C6EC-4250-AED8-C41B0C8810A4}" type="parTrans" cxnId="{C8B314AA-5471-47F5-A7DC-AB179C7FA988}">
      <dgm:prSet/>
      <dgm:spPr/>
      <dgm:t>
        <a:bodyPr/>
        <a:lstStyle/>
        <a:p>
          <a:endParaRPr lang="en-US"/>
        </a:p>
      </dgm:t>
    </dgm:pt>
    <dgm:pt modelId="{B61880A0-ECBA-41FA-A33D-D836B68090A1}" type="sibTrans" cxnId="{C8B314AA-5471-47F5-A7DC-AB179C7FA988}">
      <dgm:prSet/>
      <dgm:spPr/>
      <dgm:t>
        <a:bodyPr/>
        <a:lstStyle/>
        <a:p>
          <a:endParaRPr lang="en-US"/>
        </a:p>
      </dgm:t>
    </dgm:pt>
    <dgm:pt modelId="{8E505B3E-1E59-4281-B21A-3FA975B8A8D8}">
      <dgm:prSet/>
      <dgm:spPr/>
      <dgm:t>
        <a:bodyPr/>
        <a:lstStyle/>
        <a:p>
          <a:r>
            <a:rPr lang="en-US"/>
            <a:t>Any voluntary surrendering of a related license, certificate, or registration done in connection with a disciplinary action in another jurisdiction.</a:t>
          </a:r>
        </a:p>
      </dgm:t>
    </dgm:pt>
    <dgm:pt modelId="{C472EB71-8C98-4CE0-B87C-1BB547273543}" type="parTrans" cxnId="{DB06AEEE-7C9E-4236-856B-4FC28651E07D}">
      <dgm:prSet/>
      <dgm:spPr/>
      <dgm:t>
        <a:bodyPr/>
        <a:lstStyle/>
        <a:p>
          <a:endParaRPr lang="en-US"/>
        </a:p>
      </dgm:t>
    </dgm:pt>
    <dgm:pt modelId="{9CB00BF3-21D9-42D0-B9D5-C35787C40595}" type="sibTrans" cxnId="{DB06AEEE-7C9E-4236-856B-4FC28651E07D}">
      <dgm:prSet/>
      <dgm:spPr/>
      <dgm:t>
        <a:bodyPr/>
        <a:lstStyle/>
        <a:p>
          <a:endParaRPr lang="en-US"/>
        </a:p>
      </dgm:t>
    </dgm:pt>
    <dgm:pt modelId="{2A5FF0CB-0F54-48FB-9B06-BE3916BD0C6D}" type="pres">
      <dgm:prSet presAssocID="{D469F8FA-0199-4D47-B06C-EDC6E229B178}" presName="linear" presStyleCnt="0">
        <dgm:presLayoutVars>
          <dgm:animLvl val="lvl"/>
          <dgm:resizeHandles val="exact"/>
        </dgm:presLayoutVars>
      </dgm:prSet>
      <dgm:spPr/>
    </dgm:pt>
    <dgm:pt modelId="{7194068E-459A-495E-A1FB-43D81E56F754}" type="pres">
      <dgm:prSet presAssocID="{807F11BC-0753-4384-8C1D-AA6240920CA0}" presName="parentText" presStyleLbl="node1" presStyleIdx="0" presStyleCnt="3">
        <dgm:presLayoutVars>
          <dgm:chMax val="0"/>
          <dgm:bulletEnabled val="1"/>
        </dgm:presLayoutVars>
      </dgm:prSet>
      <dgm:spPr/>
    </dgm:pt>
    <dgm:pt modelId="{AD8F122C-AD5A-4B44-B98D-82767DA45CB7}" type="pres">
      <dgm:prSet presAssocID="{1B3CD9B3-E4BD-4766-9A26-0E9BBED6AFC1}" presName="spacer" presStyleCnt="0"/>
      <dgm:spPr/>
    </dgm:pt>
    <dgm:pt modelId="{36CBF484-2A3C-450C-A64A-E0FBBB995E76}" type="pres">
      <dgm:prSet presAssocID="{1DFD5B10-79B9-469A-8F92-4D616CCA98D7}" presName="parentText" presStyleLbl="node1" presStyleIdx="1" presStyleCnt="3">
        <dgm:presLayoutVars>
          <dgm:chMax val="0"/>
          <dgm:bulletEnabled val="1"/>
        </dgm:presLayoutVars>
      </dgm:prSet>
      <dgm:spPr/>
    </dgm:pt>
    <dgm:pt modelId="{AC61AD64-2B9C-46FA-82B3-B916D37F1308}" type="pres">
      <dgm:prSet presAssocID="{B61880A0-ECBA-41FA-A33D-D836B68090A1}" presName="spacer" presStyleCnt="0"/>
      <dgm:spPr/>
    </dgm:pt>
    <dgm:pt modelId="{01F7A641-A5B2-4012-8783-43646BB3BC48}" type="pres">
      <dgm:prSet presAssocID="{8E505B3E-1E59-4281-B21A-3FA975B8A8D8}" presName="parentText" presStyleLbl="node1" presStyleIdx="2" presStyleCnt="3">
        <dgm:presLayoutVars>
          <dgm:chMax val="0"/>
          <dgm:bulletEnabled val="1"/>
        </dgm:presLayoutVars>
      </dgm:prSet>
      <dgm:spPr/>
    </dgm:pt>
  </dgm:ptLst>
  <dgm:cxnLst>
    <dgm:cxn modelId="{57145123-C218-4CD4-9851-DFF754FDDD3F}" type="presOf" srcId="{1DFD5B10-79B9-469A-8F92-4D616CCA98D7}" destId="{36CBF484-2A3C-450C-A64A-E0FBBB995E76}" srcOrd="0" destOrd="0" presId="urn:microsoft.com/office/officeart/2005/8/layout/vList2"/>
    <dgm:cxn modelId="{5AF86146-4FCA-415C-83FC-C47BC2860EBB}" type="presOf" srcId="{807F11BC-0753-4384-8C1D-AA6240920CA0}" destId="{7194068E-459A-495E-A1FB-43D81E56F754}" srcOrd="0" destOrd="0" presId="urn:microsoft.com/office/officeart/2005/8/layout/vList2"/>
    <dgm:cxn modelId="{3C766B70-3CC5-4315-8D75-0122D7B0E44B}" type="presOf" srcId="{D469F8FA-0199-4D47-B06C-EDC6E229B178}" destId="{2A5FF0CB-0F54-48FB-9B06-BE3916BD0C6D}" srcOrd="0" destOrd="0" presId="urn:microsoft.com/office/officeart/2005/8/layout/vList2"/>
    <dgm:cxn modelId="{97191C9E-789F-4C90-AB87-F0513979C209}" type="presOf" srcId="{8E505B3E-1E59-4281-B21A-3FA975B8A8D8}" destId="{01F7A641-A5B2-4012-8783-43646BB3BC48}" srcOrd="0" destOrd="0" presId="urn:microsoft.com/office/officeart/2005/8/layout/vList2"/>
    <dgm:cxn modelId="{52C2859E-42E9-4A5A-8E8C-9F7D70F8CB64}" srcId="{D469F8FA-0199-4D47-B06C-EDC6E229B178}" destId="{807F11BC-0753-4384-8C1D-AA6240920CA0}" srcOrd="0" destOrd="0" parTransId="{F14AB794-4D40-4961-AA87-B2093167D660}" sibTransId="{1B3CD9B3-E4BD-4766-9A26-0E9BBED6AFC1}"/>
    <dgm:cxn modelId="{C8B314AA-5471-47F5-A7DC-AB179C7FA988}" srcId="{D469F8FA-0199-4D47-B06C-EDC6E229B178}" destId="{1DFD5B10-79B9-469A-8F92-4D616CCA98D7}" srcOrd="1" destOrd="0" parTransId="{003F9231-C6EC-4250-AED8-C41B0C8810A4}" sibTransId="{B61880A0-ECBA-41FA-A33D-D836B68090A1}"/>
    <dgm:cxn modelId="{DB06AEEE-7C9E-4236-856B-4FC28651E07D}" srcId="{D469F8FA-0199-4D47-B06C-EDC6E229B178}" destId="{8E505B3E-1E59-4281-B21A-3FA975B8A8D8}" srcOrd="2" destOrd="0" parTransId="{C472EB71-8C98-4CE0-B87C-1BB547273543}" sibTransId="{9CB00BF3-21D9-42D0-B9D5-C35787C40595}"/>
    <dgm:cxn modelId="{FFB10E90-EB62-489A-8677-4A3BACB4EE16}" type="presParOf" srcId="{2A5FF0CB-0F54-48FB-9B06-BE3916BD0C6D}" destId="{7194068E-459A-495E-A1FB-43D81E56F754}" srcOrd="0" destOrd="0" presId="urn:microsoft.com/office/officeart/2005/8/layout/vList2"/>
    <dgm:cxn modelId="{D383894F-B503-44AC-961A-95DC433EAF24}" type="presParOf" srcId="{2A5FF0CB-0F54-48FB-9B06-BE3916BD0C6D}" destId="{AD8F122C-AD5A-4B44-B98D-82767DA45CB7}" srcOrd="1" destOrd="0" presId="urn:microsoft.com/office/officeart/2005/8/layout/vList2"/>
    <dgm:cxn modelId="{8B1DFB03-2BB8-437C-B853-7055DF6A0337}" type="presParOf" srcId="{2A5FF0CB-0F54-48FB-9B06-BE3916BD0C6D}" destId="{36CBF484-2A3C-450C-A64A-E0FBBB995E76}" srcOrd="2" destOrd="0" presId="urn:microsoft.com/office/officeart/2005/8/layout/vList2"/>
    <dgm:cxn modelId="{D03CDDFF-7CAE-44C4-947E-4AE1368D7066}" type="presParOf" srcId="{2A5FF0CB-0F54-48FB-9B06-BE3916BD0C6D}" destId="{AC61AD64-2B9C-46FA-82B3-B916D37F1308}" srcOrd="3" destOrd="0" presId="urn:microsoft.com/office/officeart/2005/8/layout/vList2"/>
    <dgm:cxn modelId="{E6E31816-7FB2-4F3A-AF2F-7CC6F8E7D16A}" type="presParOf" srcId="{2A5FF0CB-0F54-48FB-9B06-BE3916BD0C6D}" destId="{01F7A641-A5B2-4012-8783-43646BB3BC48}" srcOrd="4"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151AF4E-7F77-4F47-8846-7810B2722C31}">
      <dsp:nvSpPr>
        <dsp:cNvPr id="0" name=""/>
        <dsp:cNvSpPr/>
      </dsp:nvSpPr>
      <dsp:spPr>
        <a:xfrm>
          <a:off x="0" y="437570"/>
          <a:ext cx="6172199" cy="459912"/>
        </a:xfrm>
        <a:prstGeom prst="roundRect">
          <a:avLst>
            <a:gd name="adj" fmla="val 10000"/>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B10C384C-48EA-428C-AAD0-E8805401101B}">
      <dsp:nvSpPr>
        <dsp:cNvPr id="0" name=""/>
        <dsp:cNvSpPr/>
      </dsp:nvSpPr>
      <dsp:spPr>
        <a:xfrm>
          <a:off x="139123" y="541051"/>
          <a:ext cx="253199" cy="252951"/>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6A96F263-4742-443D-80CD-DE93FCB780D4}">
      <dsp:nvSpPr>
        <dsp:cNvPr id="0" name=""/>
        <dsp:cNvSpPr/>
      </dsp:nvSpPr>
      <dsp:spPr>
        <a:xfrm>
          <a:off x="531446" y="437570"/>
          <a:ext cx="5513881" cy="68986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3011" tIns="73011" rIns="73011" bIns="73011" numCol="1" spcCol="1270" anchor="ctr" anchorCtr="0">
          <a:noAutofit/>
        </a:bodyPr>
        <a:lstStyle/>
        <a:p>
          <a:pPr marL="0" lvl="0" indent="0" algn="l" defTabSz="800100">
            <a:lnSpc>
              <a:spcPct val="90000"/>
            </a:lnSpc>
            <a:spcBef>
              <a:spcPct val="0"/>
            </a:spcBef>
            <a:spcAft>
              <a:spcPct val="35000"/>
            </a:spcAft>
            <a:buNone/>
          </a:pPr>
          <a:r>
            <a:rPr lang="en-US" sz="1800" b="0" kern="1200" baseline="0"/>
            <a:t>PART II</a:t>
          </a:r>
          <a:endParaRPr lang="en-US" sz="1800" kern="1200"/>
        </a:p>
      </dsp:txBody>
      <dsp:txXfrm>
        <a:off x="531446" y="437570"/>
        <a:ext cx="5513881" cy="689869"/>
      </dsp:txXfrm>
    </dsp:sp>
    <dsp:sp modelId="{05C735BC-7ECD-48D1-933F-3EC655D51FA0}">
      <dsp:nvSpPr>
        <dsp:cNvPr id="0" name=""/>
        <dsp:cNvSpPr/>
      </dsp:nvSpPr>
      <dsp:spPr>
        <a:xfrm>
          <a:off x="0" y="1299907"/>
          <a:ext cx="6172199" cy="459912"/>
        </a:xfrm>
        <a:prstGeom prst="roundRect">
          <a:avLst>
            <a:gd name="adj" fmla="val 10000"/>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F076F60-228B-4966-8CAB-0076AD87F7FA}">
      <dsp:nvSpPr>
        <dsp:cNvPr id="0" name=""/>
        <dsp:cNvSpPr/>
      </dsp:nvSpPr>
      <dsp:spPr>
        <a:xfrm>
          <a:off x="139123" y="1403387"/>
          <a:ext cx="253199" cy="252951"/>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588543A5-5E04-4955-81B4-DFF21FFCEBD4}">
      <dsp:nvSpPr>
        <dsp:cNvPr id="0" name=""/>
        <dsp:cNvSpPr/>
      </dsp:nvSpPr>
      <dsp:spPr>
        <a:xfrm>
          <a:off x="531446" y="1299907"/>
          <a:ext cx="5513881" cy="68986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3011" tIns="73011" rIns="73011" bIns="73011" numCol="1" spcCol="1270" anchor="ctr" anchorCtr="0">
          <a:noAutofit/>
        </a:bodyPr>
        <a:lstStyle/>
        <a:p>
          <a:pPr marL="0" lvl="0" indent="0" algn="l" defTabSz="800100">
            <a:lnSpc>
              <a:spcPct val="90000"/>
            </a:lnSpc>
            <a:spcBef>
              <a:spcPct val="0"/>
            </a:spcBef>
            <a:spcAft>
              <a:spcPct val="35000"/>
            </a:spcAft>
            <a:buNone/>
          </a:pPr>
          <a:r>
            <a:rPr lang="en-US" sz="1800" b="0" kern="1200" baseline="0"/>
            <a:t>ENTRY</a:t>
          </a:r>
          <a:endParaRPr lang="en-US" sz="1800" kern="1200"/>
        </a:p>
      </dsp:txBody>
      <dsp:txXfrm>
        <a:off x="531446" y="1299907"/>
        <a:ext cx="5513881" cy="689869"/>
      </dsp:txXfrm>
    </dsp:sp>
    <dsp:sp modelId="{AC2BC452-2871-4DAB-8766-7ED090683E9B}">
      <dsp:nvSpPr>
        <dsp:cNvPr id="0" name=""/>
        <dsp:cNvSpPr/>
      </dsp:nvSpPr>
      <dsp:spPr>
        <a:xfrm>
          <a:off x="0" y="2162243"/>
          <a:ext cx="6172199" cy="459912"/>
        </a:xfrm>
        <a:prstGeom prst="roundRect">
          <a:avLst>
            <a:gd name="adj" fmla="val 10000"/>
          </a:avLst>
        </a:prstGeom>
        <a:solidFill>
          <a:schemeClr val="accent4">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A0917869-C464-4D50-A939-DD8D630FDDCD}">
      <dsp:nvSpPr>
        <dsp:cNvPr id="0" name=""/>
        <dsp:cNvSpPr/>
      </dsp:nvSpPr>
      <dsp:spPr>
        <a:xfrm>
          <a:off x="139123" y="2265723"/>
          <a:ext cx="253199" cy="252951"/>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a:blipFill>
        <a:ln w="127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3E8F8C3E-04DF-4B5D-8CAC-4CEA826BE53A}">
      <dsp:nvSpPr>
        <dsp:cNvPr id="0" name=""/>
        <dsp:cNvSpPr/>
      </dsp:nvSpPr>
      <dsp:spPr>
        <a:xfrm>
          <a:off x="531446" y="2162243"/>
          <a:ext cx="5513881" cy="68986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3011" tIns="73011" rIns="73011" bIns="73011" numCol="1" spcCol="1270" anchor="ctr" anchorCtr="0">
          <a:noAutofit/>
        </a:bodyPr>
        <a:lstStyle/>
        <a:p>
          <a:pPr marL="0" lvl="0" indent="0" algn="l" defTabSz="800100">
            <a:lnSpc>
              <a:spcPct val="90000"/>
            </a:lnSpc>
            <a:spcBef>
              <a:spcPct val="0"/>
            </a:spcBef>
            <a:spcAft>
              <a:spcPct val="35000"/>
            </a:spcAft>
            <a:buNone/>
          </a:pPr>
          <a:r>
            <a:rPr lang="en-US" sz="1800" b="1" i="0" kern="1200" baseline="0" dirty="0"/>
            <a:t>18VAC160-30-20. Application procedures</a:t>
          </a:r>
          <a:endParaRPr lang="en-US" sz="1800" kern="1200" dirty="0"/>
        </a:p>
      </dsp:txBody>
      <dsp:txXfrm>
        <a:off x="531446" y="2162243"/>
        <a:ext cx="5513881" cy="689869"/>
      </dsp:txXfrm>
    </dsp:sp>
    <dsp:sp modelId="{CA9439BE-A319-4EA8-9761-8CBBB38AAC30}">
      <dsp:nvSpPr>
        <dsp:cNvPr id="0" name=""/>
        <dsp:cNvSpPr/>
      </dsp:nvSpPr>
      <dsp:spPr>
        <a:xfrm>
          <a:off x="0" y="3024579"/>
          <a:ext cx="6172199" cy="1735324"/>
        </a:xfrm>
        <a:prstGeom prst="roundRect">
          <a:avLst>
            <a:gd name="adj" fmla="val 10000"/>
          </a:avLst>
        </a:prstGeom>
        <a:solidFill>
          <a:schemeClr val="accent5">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2CFECEC0-F09B-4EE6-821B-483E08AC9833}">
      <dsp:nvSpPr>
        <dsp:cNvPr id="0" name=""/>
        <dsp:cNvSpPr/>
      </dsp:nvSpPr>
      <dsp:spPr>
        <a:xfrm>
          <a:off x="139259" y="3765766"/>
          <a:ext cx="253199" cy="252951"/>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127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C23BD6D5-D4F7-49C8-A527-FB468EE9ABC0}">
      <dsp:nvSpPr>
        <dsp:cNvPr id="0" name=""/>
        <dsp:cNvSpPr/>
      </dsp:nvSpPr>
      <dsp:spPr>
        <a:xfrm>
          <a:off x="531718" y="3662285"/>
          <a:ext cx="5374622" cy="68986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3011" tIns="73011" rIns="73011" bIns="73011" numCol="1" spcCol="1270" anchor="ctr" anchorCtr="0">
          <a:noAutofit/>
        </a:bodyPr>
        <a:lstStyle/>
        <a:p>
          <a:pPr marL="0" lvl="0" indent="0" algn="l" defTabSz="533400">
            <a:lnSpc>
              <a:spcPct val="90000"/>
            </a:lnSpc>
            <a:spcBef>
              <a:spcPct val="0"/>
            </a:spcBef>
            <a:spcAft>
              <a:spcPct val="35000"/>
            </a:spcAft>
            <a:buNone/>
          </a:pPr>
          <a:r>
            <a:rPr lang="en-US" sz="1200" b="0" kern="1200" baseline="0" dirty="0"/>
            <a:t>D. The applicant shall immediately report all changes in information supplied with the application, if applicable, prior to issuance of the license or expiration of the application or examination period.</a:t>
          </a:r>
          <a:endParaRPr lang="en-US" sz="1200" kern="1200" dirty="0"/>
        </a:p>
      </dsp:txBody>
      <dsp:txXfrm>
        <a:off x="531718" y="3662285"/>
        <a:ext cx="5374622" cy="689869"/>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194068E-459A-495E-A1FB-43D81E56F754}">
      <dsp:nvSpPr>
        <dsp:cNvPr id="0" name=""/>
        <dsp:cNvSpPr/>
      </dsp:nvSpPr>
      <dsp:spPr>
        <a:xfrm>
          <a:off x="0" y="452335"/>
          <a:ext cx="6172199" cy="1405974"/>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l" defTabSz="577850">
            <a:lnSpc>
              <a:spcPct val="90000"/>
            </a:lnSpc>
            <a:spcBef>
              <a:spcPct val="0"/>
            </a:spcBef>
            <a:spcAft>
              <a:spcPct val="35000"/>
            </a:spcAft>
            <a:buNone/>
          </a:pPr>
          <a:r>
            <a:rPr lang="en-US" sz="1300" kern="1200"/>
            <a:t>Licensees shall notify the board of the following actions against the licensee:</a:t>
          </a:r>
        </a:p>
      </dsp:txBody>
      <dsp:txXfrm>
        <a:off x="68634" y="520969"/>
        <a:ext cx="6034931" cy="1268706"/>
      </dsp:txXfrm>
    </dsp:sp>
    <dsp:sp modelId="{36CBF484-2A3C-450C-A64A-E0FBBB995E76}">
      <dsp:nvSpPr>
        <dsp:cNvPr id="0" name=""/>
        <dsp:cNvSpPr/>
      </dsp:nvSpPr>
      <dsp:spPr>
        <a:xfrm>
          <a:off x="0" y="1895750"/>
          <a:ext cx="6172199" cy="1405974"/>
        </a:xfrm>
        <a:prstGeom prst="roundRect">
          <a:avLst/>
        </a:prstGeom>
        <a:solidFill>
          <a:schemeClr val="accent2">
            <a:hueOff val="-780540"/>
            <a:satOff val="24437"/>
            <a:lumOff val="-7549"/>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l" defTabSz="577850">
            <a:lnSpc>
              <a:spcPct val="90000"/>
            </a:lnSpc>
            <a:spcBef>
              <a:spcPct val="0"/>
            </a:spcBef>
            <a:spcAft>
              <a:spcPct val="35000"/>
            </a:spcAft>
            <a:buNone/>
          </a:pPr>
          <a:r>
            <a:rPr lang="en-US" sz="1300" kern="1200"/>
            <a:t>Any disciplinary action taken by any jurisdiction, board, or administrative body of competent jurisdiction, including any reprimand, license or certificate revocation, suspension or denial, monetary penalty, requirement for remedial education, or other corrective action.</a:t>
          </a:r>
        </a:p>
      </dsp:txBody>
      <dsp:txXfrm>
        <a:off x="68634" y="1964384"/>
        <a:ext cx="6034931" cy="1268706"/>
      </dsp:txXfrm>
    </dsp:sp>
    <dsp:sp modelId="{01F7A641-A5B2-4012-8783-43646BB3BC48}">
      <dsp:nvSpPr>
        <dsp:cNvPr id="0" name=""/>
        <dsp:cNvSpPr/>
      </dsp:nvSpPr>
      <dsp:spPr>
        <a:xfrm>
          <a:off x="0" y="3339164"/>
          <a:ext cx="6172199" cy="1405974"/>
        </a:xfrm>
        <a:prstGeom prst="roundRect">
          <a:avLst/>
        </a:prstGeom>
        <a:solidFill>
          <a:schemeClr val="accent2">
            <a:hueOff val="-1561080"/>
            <a:satOff val="48873"/>
            <a:lumOff val="-15098"/>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l" defTabSz="577850">
            <a:lnSpc>
              <a:spcPct val="90000"/>
            </a:lnSpc>
            <a:spcBef>
              <a:spcPct val="0"/>
            </a:spcBef>
            <a:spcAft>
              <a:spcPct val="35000"/>
            </a:spcAft>
            <a:buNone/>
          </a:pPr>
          <a:r>
            <a:rPr lang="en-US" sz="1300" kern="1200"/>
            <a:t>Any voluntary surrendering of a related license, certificate, or registration done in connection with a disciplinary action in another jurisdiction.</a:t>
          </a:r>
        </a:p>
      </dsp:txBody>
      <dsp:txXfrm>
        <a:off x="68634" y="3407798"/>
        <a:ext cx="6034931" cy="1268706"/>
      </dsp:txXfrm>
    </dsp:sp>
  </dsp:spTree>
</dsp:drawing>
</file>

<file path=ppt/diagrams/layout1.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0589D207-BE08-4B33-B5B0-5A5A94C95126}"/>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C5E58DB9-49DC-495B-A68F-33D105C9065A}"/>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367A1AC4-3AE8-4F87-AAED-904EC6054702}" type="datetimeFigureOut">
              <a:rPr lang="en-US" smtClean="0"/>
              <a:t>5/13/2024</a:t>
            </a:fld>
            <a:endParaRPr lang="en-US" dirty="0"/>
          </a:p>
        </p:txBody>
      </p:sp>
      <p:sp>
        <p:nvSpPr>
          <p:cNvPr id="4" name="Footer Placeholder 3">
            <a:extLst>
              <a:ext uri="{FF2B5EF4-FFF2-40B4-BE49-F238E27FC236}">
                <a16:creationId xmlns:a16="http://schemas.microsoft.com/office/drawing/2014/main" id="{7F66337E-DAD5-442C-9B8F-E10EB7D972CB}"/>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7EE3BDF2-02BD-4181-AC28-FD56172CC622}"/>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7AF8A362-CAFC-4987-9A50-47570528395E}" type="slidenum">
              <a:rPr lang="en-US" smtClean="0"/>
              <a:t>‹#›</a:t>
            </a:fld>
            <a:endParaRPr lang="en-US" dirty="0"/>
          </a:p>
        </p:txBody>
      </p:sp>
    </p:spTree>
    <p:extLst>
      <p:ext uri="{BB962C8B-B14F-4D97-AF65-F5344CB8AC3E}">
        <p14:creationId xmlns:p14="http://schemas.microsoft.com/office/powerpoint/2010/main" val="45237491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5556653-6123-4FE4-861F-5F9583BF59B0}" type="datetimeFigureOut">
              <a:rPr lang="en-US" smtClean="0"/>
              <a:t>5/13/2024</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4EEB602-95FC-483A-B12D-216A7AD7EA24}" type="slidenum">
              <a:rPr lang="en-US" smtClean="0"/>
              <a:t>‹#›</a:t>
            </a:fld>
            <a:endParaRPr lang="en-US" dirty="0"/>
          </a:p>
        </p:txBody>
      </p:sp>
    </p:spTree>
    <p:extLst>
      <p:ext uri="{BB962C8B-B14F-4D97-AF65-F5344CB8AC3E}">
        <p14:creationId xmlns:p14="http://schemas.microsoft.com/office/powerpoint/2010/main" val="132584309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4EEB602-95FC-483A-B12D-216A7AD7EA24}" type="slidenum">
              <a:rPr lang="en-US" smtClean="0"/>
              <a:t>1</a:t>
            </a:fld>
            <a:endParaRPr lang="en-US" dirty="0"/>
          </a:p>
        </p:txBody>
      </p:sp>
    </p:spTree>
    <p:extLst>
      <p:ext uri="{BB962C8B-B14F-4D97-AF65-F5344CB8AC3E}">
        <p14:creationId xmlns:p14="http://schemas.microsoft.com/office/powerpoint/2010/main" val="33560868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F07F282E-55F5-4803-B60F-09BA4600E538}" type="slidenum">
              <a:rPr lang="en-US" smtClean="0"/>
              <a:t>10</a:t>
            </a:fld>
            <a:endParaRPr lang="en-US" dirty="0"/>
          </a:p>
        </p:txBody>
      </p:sp>
    </p:spTree>
    <p:extLst>
      <p:ext uri="{BB962C8B-B14F-4D97-AF65-F5344CB8AC3E}">
        <p14:creationId xmlns:p14="http://schemas.microsoft.com/office/powerpoint/2010/main" val="99134701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F07F282E-55F5-4803-B60F-09BA4600E538}" type="slidenum">
              <a:rPr lang="en-US" smtClean="0"/>
              <a:t>12</a:t>
            </a:fld>
            <a:endParaRPr lang="en-US" dirty="0"/>
          </a:p>
        </p:txBody>
      </p:sp>
    </p:spTree>
    <p:extLst>
      <p:ext uri="{BB962C8B-B14F-4D97-AF65-F5344CB8AC3E}">
        <p14:creationId xmlns:p14="http://schemas.microsoft.com/office/powerpoint/2010/main" val="172745101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4EEB602-95FC-483A-B12D-216A7AD7EA24}" type="slidenum">
              <a:rPr lang="en-US" smtClean="0"/>
              <a:t>13</a:t>
            </a:fld>
            <a:endParaRPr lang="en-US" dirty="0"/>
          </a:p>
        </p:txBody>
      </p:sp>
    </p:spTree>
    <p:extLst>
      <p:ext uri="{BB962C8B-B14F-4D97-AF65-F5344CB8AC3E}">
        <p14:creationId xmlns:p14="http://schemas.microsoft.com/office/powerpoint/2010/main" val="357255501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4EEB602-95FC-483A-B12D-216A7AD7EA24}" type="slidenum">
              <a:rPr lang="en-US" smtClean="0"/>
              <a:t>14</a:t>
            </a:fld>
            <a:endParaRPr lang="en-US" dirty="0"/>
          </a:p>
        </p:txBody>
      </p:sp>
    </p:spTree>
    <p:extLst>
      <p:ext uri="{BB962C8B-B14F-4D97-AF65-F5344CB8AC3E}">
        <p14:creationId xmlns:p14="http://schemas.microsoft.com/office/powerpoint/2010/main" val="6979719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4EEB602-95FC-483A-B12D-216A7AD7EA24}" type="slidenum">
              <a:rPr lang="en-US" smtClean="0"/>
              <a:t>15</a:t>
            </a:fld>
            <a:endParaRPr lang="en-US" dirty="0"/>
          </a:p>
        </p:txBody>
      </p:sp>
    </p:spTree>
    <p:extLst>
      <p:ext uri="{BB962C8B-B14F-4D97-AF65-F5344CB8AC3E}">
        <p14:creationId xmlns:p14="http://schemas.microsoft.com/office/powerpoint/2010/main" val="250550101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4EEB602-95FC-483A-B12D-216A7AD7EA24}" type="slidenum">
              <a:rPr lang="en-US" smtClean="0"/>
              <a:t>16</a:t>
            </a:fld>
            <a:endParaRPr lang="en-US" dirty="0"/>
          </a:p>
        </p:txBody>
      </p:sp>
    </p:spTree>
    <p:extLst>
      <p:ext uri="{BB962C8B-B14F-4D97-AF65-F5344CB8AC3E}">
        <p14:creationId xmlns:p14="http://schemas.microsoft.com/office/powerpoint/2010/main" val="245427236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4EEB602-95FC-483A-B12D-216A7AD7EA24}" type="slidenum">
              <a:rPr lang="en-US" smtClean="0"/>
              <a:t>17</a:t>
            </a:fld>
            <a:endParaRPr lang="en-US" dirty="0"/>
          </a:p>
        </p:txBody>
      </p:sp>
    </p:spTree>
    <p:extLst>
      <p:ext uri="{BB962C8B-B14F-4D97-AF65-F5344CB8AC3E}">
        <p14:creationId xmlns:p14="http://schemas.microsoft.com/office/powerpoint/2010/main" val="198385780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4EEB602-95FC-483A-B12D-216A7AD7EA24}" type="slidenum">
              <a:rPr lang="en-US" smtClean="0"/>
              <a:t>18</a:t>
            </a:fld>
            <a:endParaRPr lang="en-US" dirty="0"/>
          </a:p>
        </p:txBody>
      </p:sp>
    </p:spTree>
    <p:extLst>
      <p:ext uri="{BB962C8B-B14F-4D97-AF65-F5344CB8AC3E}">
        <p14:creationId xmlns:p14="http://schemas.microsoft.com/office/powerpoint/2010/main" val="49658523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4EEB602-95FC-483A-B12D-216A7AD7EA24}" type="slidenum">
              <a:rPr lang="en-US" smtClean="0"/>
              <a:t>19</a:t>
            </a:fld>
            <a:endParaRPr lang="en-US" dirty="0"/>
          </a:p>
        </p:txBody>
      </p:sp>
    </p:spTree>
    <p:extLst>
      <p:ext uri="{BB962C8B-B14F-4D97-AF65-F5344CB8AC3E}">
        <p14:creationId xmlns:p14="http://schemas.microsoft.com/office/powerpoint/2010/main" val="317817245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4EEB602-95FC-483A-B12D-216A7AD7EA24}" type="slidenum">
              <a:rPr lang="en-US" smtClean="0"/>
              <a:t>20</a:t>
            </a:fld>
            <a:endParaRPr lang="en-US" dirty="0"/>
          </a:p>
        </p:txBody>
      </p:sp>
    </p:spTree>
    <p:extLst>
      <p:ext uri="{BB962C8B-B14F-4D97-AF65-F5344CB8AC3E}">
        <p14:creationId xmlns:p14="http://schemas.microsoft.com/office/powerpoint/2010/main" val="201985127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4EEB602-95FC-483A-B12D-216A7AD7EA24}" type="slidenum">
              <a:rPr lang="en-US" smtClean="0"/>
              <a:t>2</a:t>
            </a:fld>
            <a:endParaRPr lang="en-US" dirty="0"/>
          </a:p>
        </p:txBody>
      </p:sp>
    </p:spTree>
    <p:extLst>
      <p:ext uri="{BB962C8B-B14F-4D97-AF65-F5344CB8AC3E}">
        <p14:creationId xmlns:p14="http://schemas.microsoft.com/office/powerpoint/2010/main" val="222160305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4EEB602-95FC-483A-B12D-216A7AD7EA24}" type="slidenum">
              <a:rPr lang="en-US" smtClean="0"/>
              <a:t>21</a:t>
            </a:fld>
            <a:endParaRPr lang="en-US" dirty="0"/>
          </a:p>
        </p:txBody>
      </p:sp>
    </p:spTree>
    <p:extLst>
      <p:ext uri="{BB962C8B-B14F-4D97-AF65-F5344CB8AC3E}">
        <p14:creationId xmlns:p14="http://schemas.microsoft.com/office/powerpoint/2010/main" val="157602037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4EEB602-95FC-483A-B12D-216A7AD7EA24}" type="slidenum">
              <a:rPr lang="en-US" smtClean="0"/>
              <a:t>22</a:t>
            </a:fld>
            <a:endParaRPr lang="en-US" dirty="0"/>
          </a:p>
        </p:txBody>
      </p:sp>
    </p:spTree>
    <p:extLst>
      <p:ext uri="{BB962C8B-B14F-4D97-AF65-F5344CB8AC3E}">
        <p14:creationId xmlns:p14="http://schemas.microsoft.com/office/powerpoint/2010/main" val="423568593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4EEB602-95FC-483A-B12D-216A7AD7EA24}" type="slidenum">
              <a:rPr lang="en-US" smtClean="0"/>
              <a:t>23</a:t>
            </a:fld>
            <a:endParaRPr lang="en-US" dirty="0"/>
          </a:p>
        </p:txBody>
      </p:sp>
    </p:spTree>
    <p:extLst>
      <p:ext uri="{BB962C8B-B14F-4D97-AF65-F5344CB8AC3E}">
        <p14:creationId xmlns:p14="http://schemas.microsoft.com/office/powerpoint/2010/main" val="39941016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4EEB602-95FC-483A-B12D-216A7AD7EA24}" type="slidenum">
              <a:rPr lang="en-US" smtClean="0"/>
              <a:t>24</a:t>
            </a:fld>
            <a:endParaRPr lang="en-US" dirty="0"/>
          </a:p>
        </p:txBody>
      </p:sp>
    </p:spTree>
    <p:extLst>
      <p:ext uri="{BB962C8B-B14F-4D97-AF65-F5344CB8AC3E}">
        <p14:creationId xmlns:p14="http://schemas.microsoft.com/office/powerpoint/2010/main" val="25892976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4EEB602-95FC-483A-B12D-216A7AD7EA24}" type="slidenum">
              <a:rPr lang="en-US" smtClean="0"/>
              <a:t>25</a:t>
            </a:fld>
            <a:endParaRPr lang="en-US" dirty="0"/>
          </a:p>
        </p:txBody>
      </p:sp>
    </p:spTree>
    <p:extLst>
      <p:ext uri="{BB962C8B-B14F-4D97-AF65-F5344CB8AC3E}">
        <p14:creationId xmlns:p14="http://schemas.microsoft.com/office/powerpoint/2010/main" val="28477680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4EEB602-95FC-483A-B12D-216A7AD7EA24}" type="slidenum">
              <a:rPr lang="en-US" smtClean="0"/>
              <a:t>26</a:t>
            </a:fld>
            <a:endParaRPr lang="en-US" dirty="0"/>
          </a:p>
        </p:txBody>
      </p:sp>
    </p:spTree>
    <p:extLst>
      <p:ext uri="{BB962C8B-B14F-4D97-AF65-F5344CB8AC3E}">
        <p14:creationId xmlns:p14="http://schemas.microsoft.com/office/powerpoint/2010/main" val="343838643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4EEB602-95FC-483A-B12D-216A7AD7EA24}" type="slidenum">
              <a:rPr lang="en-US" smtClean="0"/>
              <a:t>27</a:t>
            </a:fld>
            <a:endParaRPr lang="en-US" dirty="0"/>
          </a:p>
        </p:txBody>
      </p:sp>
    </p:spTree>
    <p:extLst>
      <p:ext uri="{BB962C8B-B14F-4D97-AF65-F5344CB8AC3E}">
        <p14:creationId xmlns:p14="http://schemas.microsoft.com/office/powerpoint/2010/main" val="70929639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4EEB602-95FC-483A-B12D-216A7AD7EA24}" type="slidenum">
              <a:rPr lang="en-US" smtClean="0"/>
              <a:t>28</a:t>
            </a:fld>
            <a:endParaRPr lang="en-US" dirty="0"/>
          </a:p>
        </p:txBody>
      </p:sp>
    </p:spTree>
    <p:extLst>
      <p:ext uri="{BB962C8B-B14F-4D97-AF65-F5344CB8AC3E}">
        <p14:creationId xmlns:p14="http://schemas.microsoft.com/office/powerpoint/2010/main" val="126275991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4EEB602-95FC-483A-B12D-216A7AD7EA24}" type="slidenum">
              <a:rPr lang="en-US" smtClean="0"/>
              <a:t>29</a:t>
            </a:fld>
            <a:endParaRPr lang="en-US" dirty="0"/>
          </a:p>
        </p:txBody>
      </p:sp>
    </p:spTree>
    <p:extLst>
      <p:ext uri="{BB962C8B-B14F-4D97-AF65-F5344CB8AC3E}">
        <p14:creationId xmlns:p14="http://schemas.microsoft.com/office/powerpoint/2010/main" val="103644824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4EEB602-95FC-483A-B12D-216A7AD7EA24}" type="slidenum">
              <a:rPr lang="en-US" smtClean="0"/>
              <a:t>30</a:t>
            </a:fld>
            <a:endParaRPr lang="en-US" dirty="0"/>
          </a:p>
        </p:txBody>
      </p:sp>
    </p:spTree>
    <p:extLst>
      <p:ext uri="{BB962C8B-B14F-4D97-AF65-F5344CB8AC3E}">
        <p14:creationId xmlns:p14="http://schemas.microsoft.com/office/powerpoint/2010/main" val="372726237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4EEB602-95FC-483A-B12D-216A7AD7EA24}" type="slidenum">
              <a:rPr lang="en-US" smtClean="0"/>
              <a:t>3</a:t>
            </a:fld>
            <a:endParaRPr lang="en-US" dirty="0"/>
          </a:p>
        </p:txBody>
      </p:sp>
    </p:spTree>
    <p:extLst>
      <p:ext uri="{BB962C8B-B14F-4D97-AF65-F5344CB8AC3E}">
        <p14:creationId xmlns:p14="http://schemas.microsoft.com/office/powerpoint/2010/main" val="30317450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4EEB602-95FC-483A-B12D-216A7AD7EA24}" type="slidenum">
              <a:rPr lang="en-US" smtClean="0"/>
              <a:t>31</a:t>
            </a:fld>
            <a:endParaRPr lang="en-US" dirty="0"/>
          </a:p>
        </p:txBody>
      </p:sp>
    </p:spTree>
    <p:extLst>
      <p:ext uri="{BB962C8B-B14F-4D97-AF65-F5344CB8AC3E}">
        <p14:creationId xmlns:p14="http://schemas.microsoft.com/office/powerpoint/2010/main" val="374349085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4EEB602-95FC-483A-B12D-216A7AD7EA24}" type="slidenum">
              <a:rPr lang="en-US" smtClean="0"/>
              <a:t>32</a:t>
            </a:fld>
            <a:endParaRPr lang="en-US" dirty="0"/>
          </a:p>
        </p:txBody>
      </p:sp>
    </p:spTree>
    <p:extLst>
      <p:ext uri="{BB962C8B-B14F-4D97-AF65-F5344CB8AC3E}">
        <p14:creationId xmlns:p14="http://schemas.microsoft.com/office/powerpoint/2010/main" val="211881617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4EEB602-95FC-483A-B12D-216A7AD7EA24}" type="slidenum">
              <a:rPr lang="en-US" smtClean="0"/>
              <a:t>33</a:t>
            </a:fld>
            <a:endParaRPr lang="en-US" dirty="0"/>
          </a:p>
        </p:txBody>
      </p:sp>
    </p:spTree>
    <p:extLst>
      <p:ext uri="{BB962C8B-B14F-4D97-AF65-F5344CB8AC3E}">
        <p14:creationId xmlns:p14="http://schemas.microsoft.com/office/powerpoint/2010/main" val="374389904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F07F282E-55F5-4803-B60F-09BA4600E538}" type="slidenum">
              <a:rPr lang="en-US" smtClean="0"/>
              <a:t>42</a:t>
            </a:fld>
            <a:endParaRPr lang="en-US" dirty="0"/>
          </a:p>
        </p:txBody>
      </p:sp>
    </p:spTree>
    <p:extLst>
      <p:ext uri="{BB962C8B-B14F-4D97-AF65-F5344CB8AC3E}">
        <p14:creationId xmlns:p14="http://schemas.microsoft.com/office/powerpoint/2010/main" val="58069785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4EEB602-95FC-483A-B12D-216A7AD7EA24}" type="slidenum">
              <a:rPr lang="en-US" smtClean="0"/>
              <a:t>4</a:t>
            </a:fld>
            <a:endParaRPr lang="en-US" dirty="0"/>
          </a:p>
        </p:txBody>
      </p:sp>
    </p:spTree>
    <p:extLst>
      <p:ext uri="{BB962C8B-B14F-4D97-AF65-F5344CB8AC3E}">
        <p14:creationId xmlns:p14="http://schemas.microsoft.com/office/powerpoint/2010/main" val="108331970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4EEB602-95FC-483A-B12D-216A7AD7EA24}" type="slidenum">
              <a:rPr lang="en-US" smtClean="0"/>
              <a:t>5</a:t>
            </a:fld>
            <a:endParaRPr lang="en-US" dirty="0"/>
          </a:p>
        </p:txBody>
      </p:sp>
    </p:spTree>
    <p:extLst>
      <p:ext uri="{BB962C8B-B14F-4D97-AF65-F5344CB8AC3E}">
        <p14:creationId xmlns:p14="http://schemas.microsoft.com/office/powerpoint/2010/main" val="185569867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4EEB602-95FC-483A-B12D-216A7AD7EA24}" type="slidenum">
              <a:rPr lang="en-US" smtClean="0"/>
              <a:t>6</a:t>
            </a:fld>
            <a:endParaRPr lang="en-US" dirty="0"/>
          </a:p>
        </p:txBody>
      </p:sp>
    </p:spTree>
    <p:extLst>
      <p:ext uri="{BB962C8B-B14F-4D97-AF65-F5344CB8AC3E}">
        <p14:creationId xmlns:p14="http://schemas.microsoft.com/office/powerpoint/2010/main" val="366964051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4EEB602-95FC-483A-B12D-216A7AD7EA24}" type="slidenum">
              <a:rPr lang="en-US" smtClean="0"/>
              <a:t>7</a:t>
            </a:fld>
            <a:endParaRPr lang="en-US" dirty="0"/>
          </a:p>
        </p:txBody>
      </p:sp>
    </p:spTree>
    <p:extLst>
      <p:ext uri="{BB962C8B-B14F-4D97-AF65-F5344CB8AC3E}">
        <p14:creationId xmlns:p14="http://schemas.microsoft.com/office/powerpoint/2010/main" val="212536602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4EEB602-95FC-483A-B12D-216A7AD7EA24}" type="slidenum">
              <a:rPr lang="en-US" smtClean="0"/>
              <a:t>8</a:t>
            </a:fld>
            <a:endParaRPr lang="en-US" dirty="0"/>
          </a:p>
        </p:txBody>
      </p:sp>
    </p:spTree>
    <p:extLst>
      <p:ext uri="{BB962C8B-B14F-4D97-AF65-F5344CB8AC3E}">
        <p14:creationId xmlns:p14="http://schemas.microsoft.com/office/powerpoint/2010/main" val="219126829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F07F282E-55F5-4803-B60F-09BA4600E538}" type="slidenum">
              <a:rPr lang="en-US" smtClean="0"/>
              <a:t>9</a:t>
            </a:fld>
            <a:endParaRPr lang="en-US" dirty="0"/>
          </a:p>
        </p:txBody>
      </p:sp>
    </p:spTree>
    <p:extLst>
      <p:ext uri="{BB962C8B-B14F-4D97-AF65-F5344CB8AC3E}">
        <p14:creationId xmlns:p14="http://schemas.microsoft.com/office/powerpoint/2010/main" val="211814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1ED69555-EE48-4B19-812B-4E1068DBF976}"/>
              </a:ext>
            </a:extLst>
          </p:cNvPr>
          <p:cNvSpPr/>
          <p:nvPr/>
        </p:nvSpPr>
        <p:spPr>
          <a:xfrm>
            <a:off x="7573754" y="0"/>
            <a:ext cx="4618246" cy="6858000"/>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Freeform 57">
            <a:extLst>
              <a:ext uri="{FF2B5EF4-FFF2-40B4-BE49-F238E27FC236}">
                <a16:creationId xmlns:a16="http://schemas.microsoft.com/office/drawing/2014/main" id="{57AEB73D-F521-4B19-820F-12DB6BCC8406}"/>
              </a:ext>
            </a:extLst>
          </p:cNvPr>
          <p:cNvSpPr/>
          <p:nvPr/>
        </p:nvSpPr>
        <p:spPr bwMode="auto">
          <a:xfrm>
            <a:off x="4456113" y="31750"/>
            <a:ext cx="0" cy="1588"/>
          </a:xfrm>
          <a:custGeom>
            <a:avLst/>
            <a:gdLst/>
            <a:ahLst/>
            <a:cxnLst/>
            <a:rect l="0" t="0" r="r" b="b"/>
            <a:pathLst>
              <a:path w="2" h="2">
                <a:moveTo>
                  <a:pt x="0" y="0"/>
                </a:moveTo>
                <a:lnTo>
                  <a:pt x="2" y="0"/>
                </a:lnTo>
                <a:lnTo>
                  <a:pt x="0" y="2"/>
                </a:lnTo>
                <a:lnTo>
                  <a:pt x="0" y="0"/>
                </a:lnTo>
                <a:close/>
              </a:path>
            </a:pathLst>
          </a:custGeom>
          <a:solidFill>
            <a:srgbClr val="30466D"/>
          </a:solidFill>
          <a:ln w="0">
            <a:solidFill>
              <a:srgbClr val="30466D"/>
            </a:solidFill>
            <a:prstDash val="solid"/>
            <a:round/>
            <a:headEnd/>
            <a:tailEnd/>
          </a:ln>
        </p:spPr>
      </p:sp>
      <p:sp>
        <p:nvSpPr>
          <p:cNvPr id="2" name="Title 1"/>
          <p:cNvSpPr>
            <a:spLocks noGrp="1"/>
          </p:cNvSpPr>
          <p:nvPr>
            <p:ph type="ctrTitle"/>
          </p:nvPr>
        </p:nvSpPr>
        <p:spPr>
          <a:xfrm>
            <a:off x="855388" y="863068"/>
            <a:ext cx="6007691" cy="4985916"/>
          </a:xfrm>
        </p:spPr>
        <p:txBody>
          <a:bodyPr anchor="ctr">
            <a:noAutofit/>
          </a:bodyPr>
          <a:lstStyle>
            <a:lvl1pPr algn="l">
              <a:lnSpc>
                <a:spcPct val="125000"/>
              </a:lnSpc>
              <a:defRPr sz="6000" b="0" cap="all" spc="150" baseline="0">
                <a:solidFill>
                  <a:schemeClr val="tx1">
                    <a:lumMod val="75000"/>
                    <a:lumOff val="2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8197352" y="863068"/>
            <a:ext cx="3351729" cy="5120069"/>
          </a:xfrm>
        </p:spPr>
        <p:txBody>
          <a:bodyPr anchor="ctr">
            <a:normAutofit/>
          </a:bodyPr>
          <a:lstStyle>
            <a:lvl1pPr marL="0" indent="0" algn="l">
              <a:lnSpc>
                <a:spcPct val="150000"/>
              </a:lnSpc>
              <a:buNone/>
              <a:defRPr sz="2400" b="0" cap="none" baseline="0">
                <a:solidFill>
                  <a:schemeClr val="tx1">
                    <a:lumMod val="85000"/>
                    <a:lumOff val="15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7" name="Rectangle 6">
            <a:extLst>
              <a:ext uri="{FF2B5EF4-FFF2-40B4-BE49-F238E27FC236}">
                <a16:creationId xmlns:a16="http://schemas.microsoft.com/office/drawing/2014/main" id="{6B72EEBA-3A5D-41CE-8465-A45A0F65674E}"/>
              </a:ext>
            </a:extLst>
          </p:cNvPr>
          <p:cNvSpPr/>
          <p:nvPr/>
        </p:nvSpPr>
        <p:spPr>
          <a:xfrm rot="5400000">
            <a:off x="4101215" y="3396997"/>
            <a:ext cx="6858002" cy="6400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Date Placeholder 12">
            <a:extLst>
              <a:ext uri="{FF2B5EF4-FFF2-40B4-BE49-F238E27FC236}">
                <a16:creationId xmlns:a16="http://schemas.microsoft.com/office/drawing/2014/main" id="{79F4CF2F-CDFA-4A37-837C-819D5238EAB4}"/>
              </a:ext>
            </a:extLst>
          </p:cNvPr>
          <p:cNvSpPr>
            <a:spLocks noGrp="1"/>
          </p:cNvSpPr>
          <p:nvPr>
            <p:ph type="dt" sz="half" idx="10"/>
          </p:nvPr>
        </p:nvSpPr>
        <p:spPr>
          <a:xfrm>
            <a:off x="8197353" y="6309360"/>
            <a:ext cx="2151134" cy="457200"/>
          </a:xfrm>
        </p:spPr>
        <p:txBody>
          <a:bodyPr/>
          <a:lstStyle/>
          <a:p>
            <a:r>
              <a:rPr lang="en-US"/>
              <a:t>9/8/20XX</a:t>
            </a:r>
            <a:endParaRPr lang="en-US" dirty="0"/>
          </a:p>
        </p:txBody>
      </p:sp>
      <p:sp>
        <p:nvSpPr>
          <p:cNvPr id="15" name="Footer Placeholder 14">
            <a:extLst>
              <a:ext uri="{FF2B5EF4-FFF2-40B4-BE49-F238E27FC236}">
                <a16:creationId xmlns:a16="http://schemas.microsoft.com/office/drawing/2014/main" id="{CFECE62A-61A4-407D-8F0B-D459CD977C75}"/>
              </a:ext>
            </a:extLst>
          </p:cNvPr>
          <p:cNvSpPr>
            <a:spLocks noGrp="1"/>
          </p:cNvSpPr>
          <p:nvPr>
            <p:ph type="ftr" sz="quarter" idx="11"/>
          </p:nvPr>
        </p:nvSpPr>
        <p:spPr>
          <a:xfrm>
            <a:off x="855388" y="6309360"/>
            <a:ext cx="6007691" cy="457200"/>
          </a:xfrm>
        </p:spPr>
        <p:txBody>
          <a:bodyPr/>
          <a:lstStyle>
            <a:lvl1pPr algn="r">
              <a:defRPr/>
            </a:lvl1pPr>
          </a:lstStyle>
          <a:p>
            <a:r>
              <a:rPr lang="en-US"/>
              <a:t>Presentation Title</a:t>
            </a:r>
            <a:endParaRPr lang="en-US" dirty="0"/>
          </a:p>
        </p:txBody>
      </p:sp>
      <p:sp>
        <p:nvSpPr>
          <p:cNvPr id="27" name="Slide Number Placeholder 26">
            <a:extLst>
              <a:ext uri="{FF2B5EF4-FFF2-40B4-BE49-F238E27FC236}">
                <a16:creationId xmlns:a16="http://schemas.microsoft.com/office/drawing/2014/main" id="{99FE60A9-FE2A-451F-9244-60FCE7FE9AD7}"/>
              </a:ext>
            </a:extLst>
          </p:cNvPr>
          <p:cNvSpPr>
            <a:spLocks noGrp="1"/>
          </p:cNvSpPr>
          <p:nvPr>
            <p:ph type="sldNum" sz="quarter" idx="12"/>
          </p:nvPr>
        </p:nvSpPr>
        <p:spPr/>
        <p:txBody>
          <a:bodyPr/>
          <a:lstStyle/>
          <a:p>
            <a:fld id="{FAEF9944-A4F6-4C59-AEBD-678D6480B8EA}" type="slidenum">
              <a:rPr lang="en-US" smtClean="0"/>
              <a:pPr/>
              <a:t>‹#›</a:t>
            </a:fld>
            <a:endParaRPr lang="en-US" dirty="0"/>
          </a:p>
        </p:txBody>
      </p:sp>
    </p:spTree>
    <p:extLst>
      <p:ext uri="{BB962C8B-B14F-4D97-AF65-F5344CB8AC3E}">
        <p14:creationId xmlns:p14="http://schemas.microsoft.com/office/powerpoint/2010/main" val="4233062062"/>
      </p:ext>
    </p:extLst>
  </p:cSld>
  <p:clrMapOvr>
    <a:masterClrMapping/>
  </p:clrMapOvr>
  <p:hf sldNum="0" hdr="0" ftr="0" dt="0"/>
  <p:extLst>
    <p:ext uri="{DCECCB84-F9BA-43D5-87BE-67443E8EF086}">
      <p15:sldGuideLst xmlns:p15="http://schemas.microsoft.com/office/powerpoint/2012/main">
        <p15:guide id="1" orient="horz" pos="4056">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r>
              <a:rPr lang="en-US"/>
              <a:t>9/8/20XX</a:t>
            </a:r>
            <a:endParaRPr lang="en-US" dirty="0"/>
          </a:p>
        </p:txBody>
      </p:sp>
      <p:sp>
        <p:nvSpPr>
          <p:cNvPr id="5" name="Footer Placeholder 4"/>
          <p:cNvSpPr>
            <a:spLocks noGrp="1"/>
          </p:cNvSpPr>
          <p:nvPr>
            <p:ph type="ftr" sz="quarter" idx="11"/>
          </p:nvPr>
        </p:nvSpPr>
        <p:spPr/>
        <p:txBody>
          <a:bodyPr/>
          <a:lstStyle/>
          <a:p>
            <a:r>
              <a:rPr lang="en-US"/>
              <a:t>Presentation Title</a:t>
            </a:r>
            <a:endParaRPr lang="en-US" dirty="0"/>
          </a:p>
        </p:txBody>
      </p:sp>
      <p:sp>
        <p:nvSpPr>
          <p:cNvPr id="6" name="Slide Number Placeholder 5"/>
          <p:cNvSpPr>
            <a:spLocks noGrp="1"/>
          </p:cNvSpPr>
          <p:nvPr>
            <p:ph type="sldNum" sz="quarter" idx="12"/>
          </p:nvPr>
        </p:nvSpPr>
        <p:spPr/>
        <p:txBody>
          <a:bodyPr/>
          <a:lstStyle/>
          <a:p>
            <a:fld id="{FAEF9944-A4F6-4C59-AEBD-678D6480B8EA}" type="slidenum">
              <a:rPr lang="en-US" smtClean="0"/>
              <a:pPr/>
              <a:t>‹#›</a:t>
            </a:fld>
            <a:endParaRPr lang="en-US" dirty="0"/>
          </a:p>
        </p:txBody>
      </p:sp>
    </p:spTree>
    <p:extLst>
      <p:ext uri="{BB962C8B-B14F-4D97-AF65-F5344CB8AC3E}">
        <p14:creationId xmlns:p14="http://schemas.microsoft.com/office/powerpoint/2010/main" val="3335236537"/>
      </p:ext>
    </p:extLst>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77965" y="507037"/>
            <a:ext cx="1571626" cy="5339932"/>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2933700" y="524373"/>
            <a:ext cx="5959577" cy="5322596"/>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9277965" y="6296615"/>
            <a:ext cx="2505996" cy="365125"/>
          </a:xfrm>
        </p:spPr>
        <p:txBody>
          <a:bodyPr/>
          <a:lstStyle/>
          <a:p>
            <a:r>
              <a:rPr lang="en-US"/>
              <a:t>9/8/20XX</a:t>
            </a:r>
            <a:endParaRPr lang="en-US" dirty="0"/>
          </a:p>
        </p:txBody>
      </p:sp>
      <p:sp>
        <p:nvSpPr>
          <p:cNvPr id="5" name="Footer Placeholder 4"/>
          <p:cNvSpPr>
            <a:spLocks noGrp="1"/>
          </p:cNvSpPr>
          <p:nvPr>
            <p:ph type="ftr" sz="quarter" idx="11"/>
          </p:nvPr>
        </p:nvSpPr>
        <p:spPr>
          <a:xfrm>
            <a:off x="2933699" y="6296615"/>
            <a:ext cx="5959577" cy="365125"/>
          </a:xfrm>
        </p:spPr>
        <p:txBody>
          <a:bodyPr/>
          <a:lstStyle/>
          <a:p>
            <a:r>
              <a:rPr lang="en-US"/>
              <a:t>Presentation Title</a:t>
            </a:r>
            <a:endParaRPr lang="en-US" dirty="0"/>
          </a:p>
        </p:txBody>
      </p:sp>
      <p:sp>
        <p:nvSpPr>
          <p:cNvPr id="6" name="Slide Number Placeholder 5"/>
          <p:cNvSpPr>
            <a:spLocks noGrp="1"/>
          </p:cNvSpPr>
          <p:nvPr>
            <p:ph type="sldNum" sz="quarter" idx="12"/>
          </p:nvPr>
        </p:nvSpPr>
        <p:spPr>
          <a:xfrm rot="5400000">
            <a:off x="8734643" y="2853201"/>
            <a:ext cx="5383267" cy="604269"/>
          </a:xfrm>
        </p:spPr>
        <p:txBody>
          <a:bodyPr/>
          <a:lstStyle>
            <a:lvl1pPr algn="l">
              <a:defRPr/>
            </a:lvl1pPr>
          </a:lstStyle>
          <a:p>
            <a:fld id="{FAEF9944-A4F6-4C59-AEBD-678D6480B8EA}" type="slidenum">
              <a:rPr lang="en-US" smtClean="0"/>
              <a:pPr/>
              <a:t>‹#›</a:t>
            </a:fld>
            <a:endParaRPr lang="en-US" dirty="0"/>
          </a:p>
        </p:txBody>
      </p:sp>
      <p:cxnSp>
        <p:nvCxnSpPr>
          <p:cNvPr id="7" name="Straight Connector 6" title="Rule Line">
            <a:extLst>
              <a:ext uri="{FF2B5EF4-FFF2-40B4-BE49-F238E27FC236}">
                <a16:creationId xmlns:a16="http://schemas.microsoft.com/office/drawing/2014/main" id="{A1005B08-D2D4-455C-AA62-1200E43E7AF9}"/>
              </a:ext>
            </a:extLst>
          </p:cNvPr>
          <p:cNvCxnSpPr/>
          <p:nvPr/>
        </p:nvCxnSpPr>
        <p:spPr>
          <a:xfrm>
            <a:off x="9111582" y="571502"/>
            <a:ext cx="0" cy="5275467"/>
          </a:xfrm>
          <a:prstGeom prst="line">
            <a:avLst/>
          </a:prstGeom>
          <a:ln w="381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32215722"/>
      </p:ext>
    </p:extLst>
  </p:cSld>
  <p:clrMapOvr>
    <a:masterClrMapping/>
  </p:clrMapOvr>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Content 3">
    <p:spTree>
      <p:nvGrpSpPr>
        <p:cNvPr id="1" name=""/>
        <p:cNvGrpSpPr/>
        <p:nvPr/>
      </p:nvGrpSpPr>
      <p:grpSpPr>
        <a:xfrm>
          <a:off x="0" y="0"/>
          <a:ext cx="0" cy="0"/>
          <a:chOff x="0" y="0"/>
          <a:chExt cx="0" cy="0"/>
        </a:xfrm>
      </p:grpSpPr>
      <p:sp useBgFill="1">
        <p:nvSpPr>
          <p:cNvPr id="7" name="Rectangle 6">
            <a:extLst>
              <a:ext uri="{FF2B5EF4-FFF2-40B4-BE49-F238E27FC236}">
                <a16:creationId xmlns:a16="http://schemas.microsoft.com/office/drawing/2014/main" id="{BF5F5DFA-1BC3-4062-9356-6145C9F7CD56}"/>
              </a:ext>
              <a:ext uri="{C183D7F6-B498-43B3-948B-1728B52AA6E4}">
                <adec:decorative xmlns:adec="http://schemas.microsoft.com/office/drawing/2017/decorative" val="1"/>
              </a:ext>
            </a:extLst>
          </p:cNvPr>
          <p:cNvSpPr/>
          <p:nvPr userDrawn="1"/>
        </p:nvSpPr>
        <p:spPr>
          <a:xfrm>
            <a:off x="0" y="0"/>
            <a:ext cx="12192001"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a:extLst>
              <a:ext uri="{FF2B5EF4-FFF2-40B4-BE49-F238E27FC236}">
                <a16:creationId xmlns:a16="http://schemas.microsoft.com/office/drawing/2014/main" id="{E6B5D461-AEC0-477F-A77A-6227F95A8374}"/>
              </a:ext>
              <a:ext uri="{C183D7F6-B498-43B3-948B-1728B52AA6E4}">
                <adec:decorative xmlns:adec="http://schemas.microsoft.com/office/drawing/2017/decorative" val="1"/>
              </a:ext>
            </a:extLst>
          </p:cNvPr>
          <p:cNvSpPr/>
          <p:nvPr userDrawn="1"/>
        </p:nvSpPr>
        <p:spPr>
          <a:xfrm>
            <a:off x="8175813" y="0"/>
            <a:ext cx="4016188" cy="105654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a:extLst>
              <a:ext uri="{FF2B5EF4-FFF2-40B4-BE49-F238E27FC236}">
                <a16:creationId xmlns:a16="http://schemas.microsoft.com/office/drawing/2014/main" id="{DE1A041D-DE47-45FA-AC78-CC7FD02571F2}"/>
              </a:ext>
              <a:ext uri="{C183D7F6-B498-43B3-948B-1728B52AA6E4}">
                <adec:decorative xmlns:adec="http://schemas.microsoft.com/office/drawing/2017/decorative" val="1"/>
              </a:ext>
            </a:extLst>
          </p:cNvPr>
          <p:cNvSpPr/>
          <p:nvPr userDrawn="1"/>
        </p:nvSpPr>
        <p:spPr>
          <a:xfrm>
            <a:off x="1525" y="1031500"/>
            <a:ext cx="12188951" cy="6400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a:extLst>
              <a:ext uri="{FF2B5EF4-FFF2-40B4-BE49-F238E27FC236}">
                <a16:creationId xmlns:a16="http://schemas.microsoft.com/office/drawing/2014/main" id="{11614254-52EF-4F58-99B1-CDA7C39223C1}"/>
              </a:ext>
              <a:ext uri="{C183D7F6-B498-43B3-948B-1728B52AA6E4}">
                <adec:decorative xmlns:adec="http://schemas.microsoft.com/office/drawing/2017/decorative" val="1"/>
              </a:ext>
            </a:extLst>
          </p:cNvPr>
          <p:cNvSpPr/>
          <p:nvPr userDrawn="1"/>
        </p:nvSpPr>
        <p:spPr>
          <a:xfrm>
            <a:off x="-9134" y="1095508"/>
            <a:ext cx="8203482" cy="5016893"/>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Title 1">
            <a:extLst>
              <a:ext uri="{FF2B5EF4-FFF2-40B4-BE49-F238E27FC236}">
                <a16:creationId xmlns:a16="http://schemas.microsoft.com/office/drawing/2014/main" id="{BD3B3ABA-0408-41EA-935D-D4F4586AA840}"/>
              </a:ext>
            </a:extLst>
          </p:cNvPr>
          <p:cNvSpPr>
            <a:spLocks noGrp="1"/>
          </p:cNvSpPr>
          <p:nvPr>
            <p:ph type="title" hasCustomPrompt="1"/>
          </p:nvPr>
        </p:nvSpPr>
        <p:spPr>
          <a:xfrm>
            <a:off x="787178" y="1361923"/>
            <a:ext cx="6623040" cy="1421898"/>
          </a:xfrm>
        </p:spPr>
        <p:txBody>
          <a:bodyPr anchor="b" anchorCtr="0">
            <a:noAutofit/>
          </a:bodyPr>
          <a:lstStyle>
            <a:lvl1pPr>
              <a:lnSpc>
                <a:spcPct val="100000"/>
              </a:lnSpc>
              <a:defRPr sz="3200"/>
            </a:lvl1pPr>
          </a:lstStyle>
          <a:p>
            <a:r>
              <a:rPr lang="en-US" dirty="0"/>
              <a:t>Click to add title</a:t>
            </a:r>
          </a:p>
        </p:txBody>
      </p:sp>
      <p:sp>
        <p:nvSpPr>
          <p:cNvPr id="3" name="Content Placeholder 2">
            <a:extLst>
              <a:ext uri="{FF2B5EF4-FFF2-40B4-BE49-F238E27FC236}">
                <a16:creationId xmlns:a16="http://schemas.microsoft.com/office/drawing/2014/main" id="{C40EA5BF-04A6-2B17-0703-8419C4DB97FF}"/>
              </a:ext>
            </a:extLst>
          </p:cNvPr>
          <p:cNvSpPr>
            <a:spLocks noGrp="1"/>
          </p:cNvSpPr>
          <p:nvPr>
            <p:ph sz="quarter" idx="14" hasCustomPrompt="1"/>
          </p:nvPr>
        </p:nvSpPr>
        <p:spPr>
          <a:xfrm>
            <a:off x="787399" y="2916772"/>
            <a:ext cx="6622819" cy="2852639"/>
          </a:xfrm>
        </p:spPr>
        <p:txBody>
          <a:bodyPr anchor="t"/>
          <a:lstStyle>
            <a:lvl1pPr marL="0" indent="0">
              <a:lnSpc>
                <a:spcPct val="125000"/>
              </a:lnSpc>
              <a:spcAft>
                <a:spcPts val="600"/>
              </a:spcAft>
              <a:buNone/>
              <a:defRPr sz="2000" b="0"/>
            </a:lvl1pPr>
            <a:lvl2pPr>
              <a:lnSpc>
                <a:spcPct val="125000"/>
              </a:lnSpc>
              <a:spcAft>
                <a:spcPts val="600"/>
              </a:spcAft>
              <a:defRPr/>
            </a:lvl2pPr>
            <a:lvl3pPr>
              <a:lnSpc>
                <a:spcPct val="125000"/>
              </a:lnSpc>
              <a:spcAft>
                <a:spcPts val="600"/>
              </a:spcAft>
              <a:defRPr/>
            </a:lvl3pPr>
            <a:lvl4pPr>
              <a:lnSpc>
                <a:spcPct val="125000"/>
              </a:lnSpc>
              <a:spcAft>
                <a:spcPts val="600"/>
              </a:spcAft>
              <a:defRPr/>
            </a:lvl4pPr>
            <a:lvl5pPr>
              <a:lnSpc>
                <a:spcPct val="125000"/>
              </a:lnSpc>
              <a:spcAft>
                <a:spcPts val="600"/>
              </a:spcAft>
              <a:defRPr/>
            </a:lvl5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Rectangle 13">
            <a:extLst>
              <a:ext uri="{FF2B5EF4-FFF2-40B4-BE49-F238E27FC236}">
                <a16:creationId xmlns:a16="http://schemas.microsoft.com/office/drawing/2014/main" id="{1837301C-2B9B-4119-9002-BD6DB2AB87FB}"/>
              </a:ext>
              <a:ext uri="{C183D7F6-B498-43B3-948B-1728B52AA6E4}">
                <adec:decorative xmlns:adec="http://schemas.microsoft.com/office/drawing/2017/decorative" val="1"/>
              </a:ext>
            </a:extLst>
          </p:cNvPr>
          <p:cNvSpPr/>
          <p:nvPr userDrawn="1"/>
        </p:nvSpPr>
        <p:spPr>
          <a:xfrm>
            <a:off x="-1" y="6144405"/>
            <a:ext cx="8150087" cy="71359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BD12738D-D0ED-4899-A01C-42439B5B3E64}"/>
              </a:ext>
              <a:ext uri="{C183D7F6-B498-43B3-948B-1728B52AA6E4}">
                <adec:decorative xmlns:adec="http://schemas.microsoft.com/office/drawing/2017/decorative" val="1"/>
              </a:ext>
            </a:extLst>
          </p:cNvPr>
          <p:cNvSpPr/>
          <p:nvPr userDrawn="1"/>
        </p:nvSpPr>
        <p:spPr>
          <a:xfrm>
            <a:off x="8206532" y="6167615"/>
            <a:ext cx="3982418" cy="690385"/>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Rectangle 15">
            <a:extLst>
              <a:ext uri="{FF2B5EF4-FFF2-40B4-BE49-F238E27FC236}">
                <a16:creationId xmlns:a16="http://schemas.microsoft.com/office/drawing/2014/main" id="{5EED261D-45B9-40C1-8341-8B8B796E8AE2}"/>
              </a:ext>
              <a:ext uri="{C183D7F6-B498-43B3-948B-1728B52AA6E4}">
                <adec:decorative xmlns:adec="http://schemas.microsoft.com/office/drawing/2017/decorative" val="1"/>
              </a:ext>
            </a:extLst>
          </p:cNvPr>
          <p:cNvSpPr/>
          <p:nvPr userDrawn="1"/>
        </p:nvSpPr>
        <p:spPr>
          <a:xfrm>
            <a:off x="1525" y="6112401"/>
            <a:ext cx="12188951" cy="6400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Footer Placeholder 7">
            <a:extLst>
              <a:ext uri="{FF2B5EF4-FFF2-40B4-BE49-F238E27FC236}">
                <a16:creationId xmlns:a16="http://schemas.microsoft.com/office/drawing/2014/main" id="{182CF530-D736-4104-8678-850EEDF997E6}"/>
              </a:ext>
            </a:extLst>
          </p:cNvPr>
          <p:cNvSpPr>
            <a:spLocks noGrp="1"/>
          </p:cNvSpPr>
          <p:nvPr>
            <p:ph type="ftr" sz="quarter" idx="11"/>
          </p:nvPr>
        </p:nvSpPr>
        <p:spPr>
          <a:xfrm>
            <a:off x="787178" y="6309360"/>
            <a:ext cx="6623040" cy="457200"/>
          </a:xfrm>
        </p:spPr>
        <p:txBody>
          <a:bodyPr/>
          <a:lstStyle>
            <a:lvl1pPr>
              <a:defRPr>
                <a:solidFill>
                  <a:schemeClr val="bg1"/>
                </a:solidFill>
              </a:defRPr>
            </a:lvl1pPr>
          </a:lstStyle>
          <a:p>
            <a:r>
              <a:rPr lang="en-US" dirty="0"/>
              <a:t>Presentation Title</a:t>
            </a:r>
          </a:p>
        </p:txBody>
      </p:sp>
      <p:sp>
        <p:nvSpPr>
          <p:cNvPr id="19" name="Date Placeholder 5">
            <a:extLst>
              <a:ext uri="{FF2B5EF4-FFF2-40B4-BE49-F238E27FC236}">
                <a16:creationId xmlns:a16="http://schemas.microsoft.com/office/drawing/2014/main" id="{8DEDB7CE-711E-4E43-9450-4C7BECE2FCFC}"/>
              </a:ext>
            </a:extLst>
          </p:cNvPr>
          <p:cNvSpPr>
            <a:spLocks noGrp="1"/>
          </p:cNvSpPr>
          <p:nvPr>
            <p:ph type="dt" sz="half" idx="10"/>
          </p:nvPr>
        </p:nvSpPr>
        <p:spPr>
          <a:xfrm>
            <a:off x="8379537" y="6309360"/>
            <a:ext cx="1885598" cy="457200"/>
          </a:xfrm>
        </p:spPr>
        <p:txBody>
          <a:bodyPr/>
          <a:lstStyle/>
          <a:p>
            <a:r>
              <a:rPr lang="en-US" dirty="0"/>
              <a:t>9/8/20XX</a:t>
            </a:r>
          </a:p>
        </p:txBody>
      </p:sp>
      <p:sp>
        <p:nvSpPr>
          <p:cNvPr id="20" name="Slide Number Placeholder 9">
            <a:extLst>
              <a:ext uri="{FF2B5EF4-FFF2-40B4-BE49-F238E27FC236}">
                <a16:creationId xmlns:a16="http://schemas.microsoft.com/office/drawing/2014/main" id="{F5D9588C-9E6B-42F6-8B42-D18388626ACB}"/>
              </a:ext>
            </a:extLst>
          </p:cNvPr>
          <p:cNvSpPr>
            <a:spLocks noGrp="1"/>
          </p:cNvSpPr>
          <p:nvPr>
            <p:ph type="sldNum" sz="quarter" idx="12"/>
          </p:nvPr>
        </p:nvSpPr>
        <p:spPr>
          <a:xfrm>
            <a:off x="10569202" y="6309360"/>
            <a:ext cx="979879" cy="457200"/>
          </a:xfrm>
        </p:spPr>
        <p:txBody>
          <a:bodyPr/>
          <a:lstStyle>
            <a:lvl1pPr>
              <a:defRPr sz="1200" b="0"/>
            </a:lvl1pPr>
          </a:lstStyle>
          <a:p>
            <a:fld id="{FAEF9944-A4F6-4C59-AEBD-678D6480B8EA}" type="slidenum">
              <a:rPr lang="en-US" smtClean="0"/>
              <a:pPr/>
              <a:t>‹#›</a:t>
            </a:fld>
            <a:endParaRPr lang="en-US" dirty="0"/>
          </a:p>
        </p:txBody>
      </p:sp>
      <p:sp>
        <p:nvSpPr>
          <p:cNvPr id="18" name="Rectangle 17">
            <a:extLst>
              <a:ext uri="{FF2B5EF4-FFF2-40B4-BE49-F238E27FC236}">
                <a16:creationId xmlns:a16="http://schemas.microsoft.com/office/drawing/2014/main" id="{3E23953F-BF80-48E0-8282-62907D6C29C6}"/>
              </a:ext>
              <a:ext uri="{C183D7F6-B498-43B3-948B-1728B52AA6E4}">
                <adec:decorative xmlns:adec="http://schemas.microsoft.com/office/drawing/2017/decorative" val="1"/>
              </a:ext>
            </a:extLst>
          </p:cNvPr>
          <p:cNvSpPr/>
          <p:nvPr userDrawn="1"/>
        </p:nvSpPr>
        <p:spPr>
          <a:xfrm>
            <a:off x="8142523" y="0"/>
            <a:ext cx="64008"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Rectangle 1">
            <a:extLst>
              <a:ext uri="{FF2B5EF4-FFF2-40B4-BE49-F238E27FC236}">
                <a16:creationId xmlns:a16="http://schemas.microsoft.com/office/drawing/2014/main" id="{BD79D74E-6357-D3E7-30C0-09B4B82BA321}"/>
              </a:ext>
              <a:ext uri="{C183D7F6-B498-43B3-948B-1728B52AA6E4}">
                <adec:decorative xmlns:adec="http://schemas.microsoft.com/office/drawing/2017/decorative" val="1"/>
              </a:ext>
            </a:extLst>
          </p:cNvPr>
          <p:cNvSpPr/>
          <p:nvPr userDrawn="1"/>
        </p:nvSpPr>
        <p:spPr>
          <a:xfrm>
            <a:off x="8203482" y="1095507"/>
            <a:ext cx="3997653" cy="501689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420753428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userDrawn="1">
  <p:cSld name="Title + Picture">
    <p:spTree>
      <p:nvGrpSpPr>
        <p:cNvPr id="1" name=""/>
        <p:cNvGrpSpPr/>
        <p:nvPr/>
      </p:nvGrpSpPr>
      <p:grpSpPr>
        <a:xfrm>
          <a:off x="0" y="0"/>
          <a:ext cx="0" cy="0"/>
          <a:chOff x="0" y="0"/>
          <a:chExt cx="0" cy="0"/>
        </a:xfrm>
      </p:grpSpPr>
      <p:sp useBgFill="1">
        <p:nvSpPr>
          <p:cNvPr id="52" name="Rectangle 51">
            <a:extLst>
              <a:ext uri="{FF2B5EF4-FFF2-40B4-BE49-F238E27FC236}">
                <a16:creationId xmlns:a16="http://schemas.microsoft.com/office/drawing/2014/main" id="{EA8D8870-8337-4ABD-9EA6-3D5AAB7E42D9}"/>
              </a:ext>
              <a:ext uri="{C183D7F6-B498-43B3-948B-1728B52AA6E4}">
                <adec:decorative xmlns:adec="http://schemas.microsoft.com/office/drawing/2017/decorative" val="1"/>
              </a:ext>
            </a:extLst>
          </p:cNvPr>
          <p:cNvSpPr/>
          <p:nvPr userDrawn="1"/>
        </p:nvSpPr>
        <p:spPr>
          <a:xfrm flipH="1">
            <a:off x="0" y="0"/>
            <a:ext cx="12192001"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3" name="Rectangle 52">
            <a:extLst>
              <a:ext uri="{FF2B5EF4-FFF2-40B4-BE49-F238E27FC236}">
                <a16:creationId xmlns:a16="http://schemas.microsoft.com/office/drawing/2014/main" id="{BAC3B2DB-2CCA-4BD4-8D63-98257049E273}"/>
              </a:ext>
              <a:ext uri="{C183D7F6-B498-43B3-948B-1728B52AA6E4}">
                <adec:decorative xmlns:adec="http://schemas.microsoft.com/office/drawing/2017/decorative" val="1"/>
              </a:ext>
            </a:extLst>
          </p:cNvPr>
          <p:cNvSpPr/>
          <p:nvPr userDrawn="1"/>
        </p:nvSpPr>
        <p:spPr>
          <a:xfrm>
            <a:off x="1" y="825689"/>
            <a:ext cx="7685728" cy="374154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4" name="Title 1">
            <a:extLst>
              <a:ext uri="{FF2B5EF4-FFF2-40B4-BE49-F238E27FC236}">
                <a16:creationId xmlns:a16="http://schemas.microsoft.com/office/drawing/2014/main" id="{324DAAC3-FA37-4838-A298-327679F99F8A}"/>
              </a:ext>
            </a:extLst>
          </p:cNvPr>
          <p:cNvSpPr>
            <a:spLocks noGrp="1"/>
          </p:cNvSpPr>
          <p:nvPr>
            <p:ph type="ctrTitle" hasCustomPrompt="1"/>
          </p:nvPr>
        </p:nvSpPr>
        <p:spPr>
          <a:xfrm>
            <a:off x="1386630" y="825687"/>
            <a:ext cx="5957384" cy="3741551"/>
          </a:xfrm>
        </p:spPr>
        <p:txBody>
          <a:bodyPr tIns="182880" anchor="ctr" anchorCtr="0">
            <a:noAutofit/>
          </a:bodyPr>
          <a:lstStyle>
            <a:lvl1pPr>
              <a:lnSpc>
                <a:spcPct val="100000"/>
              </a:lnSpc>
              <a:defRPr sz="4000" cap="all" baseline="0">
                <a:solidFill>
                  <a:schemeClr val="bg1"/>
                </a:solidFill>
              </a:defRPr>
            </a:lvl1pPr>
          </a:lstStyle>
          <a:p>
            <a:r>
              <a:rPr lang="en-US" sz="4400" dirty="0">
                <a:solidFill>
                  <a:schemeClr val="bg1"/>
                </a:solidFill>
              </a:rPr>
              <a:t>CLICK TO ADD TITLE</a:t>
            </a:r>
          </a:p>
        </p:txBody>
      </p:sp>
      <p:sp>
        <p:nvSpPr>
          <p:cNvPr id="56" name="Rectangle 55">
            <a:extLst>
              <a:ext uri="{FF2B5EF4-FFF2-40B4-BE49-F238E27FC236}">
                <a16:creationId xmlns:a16="http://schemas.microsoft.com/office/drawing/2014/main" id="{FB792E4C-AD3B-4E88-8540-E75759746368}"/>
              </a:ext>
              <a:ext uri="{C183D7F6-B498-43B3-948B-1728B52AA6E4}">
                <adec:decorative xmlns:adec="http://schemas.microsoft.com/office/drawing/2017/decorative" val="1"/>
              </a:ext>
            </a:extLst>
          </p:cNvPr>
          <p:cNvSpPr/>
          <p:nvPr userDrawn="1"/>
        </p:nvSpPr>
        <p:spPr>
          <a:xfrm>
            <a:off x="-1" y="889696"/>
            <a:ext cx="1070775" cy="360134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7" name="Rectangle 56">
            <a:extLst>
              <a:ext uri="{FF2B5EF4-FFF2-40B4-BE49-F238E27FC236}">
                <a16:creationId xmlns:a16="http://schemas.microsoft.com/office/drawing/2014/main" id="{6A32632F-9ED1-4328-BBE3-B4E014156A29}"/>
              </a:ext>
              <a:ext uri="{C183D7F6-B498-43B3-948B-1728B52AA6E4}">
                <adec:decorative xmlns:adec="http://schemas.microsoft.com/office/drawing/2017/decorative" val="1"/>
              </a:ext>
            </a:extLst>
          </p:cNvPr>
          <p:cNvSpPr/>
          <p:nvPr userDrawn="1"/>
        </p:nvSpPr>
        <p:spPr>
          <a:xfrm rot="5400000">
            <a:off x="-2365125" y="3396997"/>
            <a:ext cx="6858002" cy="6400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5" name="Picture Placeholder 64">
            <a:extLst>
              <a:ext uri="{FF2B5EF4-FFF2-40B4-BE49-F238E27FC236}">
                <a16:creationId xmlns:a16="http://schemas.microsoft.com/office/drawing/2014/main" id="{D60E3C33-714C-4528-93A6-4470C3E89AE4}"/>
              </a:ext>
            </a:extLst>
          </p:cNvPr>
          <p:cNvSpPr>
            <a:spLocks noGrp="1"/>
          </p:cNvSpPr>
          <p:nvPr>
            <p:ph type="pic" sz="quarter" idx="13"/>
          </p:nvPr>
        </p:nvSpPr>
        <p:spPr>
          <a:xfrm>
            <a:off x="7710836" y="-2"/>
            <a:ext cx="4481164" cy="6858002"/>
          </a:xfrm>
          <a:custGeom>
            <a:avLst/>
            <a:gdLst>
              <a:gd name="connsiteX0" fmla="*/ 0 w 5332064"/>
              <a:gd name="connsiteY0" fmla="*/ 0 h 6858002"/>
              <a:gd name="connsiteX1" fmla="*/ 5332064 w 5332064"/>
              <a:gd name="connsiteY1" fmla="*/ 0 h 6858002"/>
              <a:gd name="connsiteX2" fmla="*/ 5332064 w 5332064"/>
              <a:gd name="connsiteY2" fmla="*/ 6858002 h 6858002"/>
              <a:gd name="connsiteX3" fmla="*/ 0 w 5332064"/>
              <a:gd name="connsiteY3" fmla="*/ 6858002 h 6858002"/>
            </a:gdLst>
            <a:ahLst/>
            <a:cxnLst>
              <a:cxn ang="0">
                <a:pos x="connsiteX0" y="connsiteY0"/>
              </a:cxn>
              <a:cxn ang="0">
                <a:pos x="connsiteX1" y="connsiteY1"/>
              </a:cxn>
              <a:cxn ang="0">
                <a:pos x="connsiteX2" y="connsiteY2"/>
              </a:cxn>
              <a:cxn ang="0">
                <a:pos x="connsiteX3" y="connsiteY3"/>
              </a:cxn>
            </a:cxnLst>
            <a:rect l="l" t="t" r="r" b="b"/>
            <a:pathLst>
              <a:path w="5332064" h="6858002">
                <a:moveTo>
                  <a:pt x="0" y="0"/>
                </a:moveTo>
                <a:lnTo>
                  <a:pt x="5332064" y="0"/>
                </a:lnTo>
                <a:lnTo>
                  <a:pt x="5332064" y="6858002"/>
                </a:lnTo>
                <a:lnTo>
                  <a:pt x="0" y="6858002"/>
                </a:lnTo>
                <a:close/>
              </a:path>
            </a:pathLst>
          </a:custGeom>
        </p:spPr>
        <p:txBody>
          <a:bodyPr wrap="square" anchor="t">
            <a:noAutofit/>
          </a:bodyPr>
          <a:lstStyle>
            <a:lvl1pPr marL="0" indent="0" algn="ctr">
              <a:buNone/>
              <a:defRPr sz="1400"/>
            </a:lvl1pPr>
          </a:lstStyle>
          <a:p>
            <a:r>
              <a:rPr lang="en-US"/>
              <a:t>Click icon to add picture</a:t>
            </a:r>
            <a:endParaRPr lang="en-US" dirty="0"/>
          </a:p>
        </p:txBody>
      </p:sp>
      <p:sp>
        <p:nvSpPr>
          <p:cNvPr id="59" name="Rectangle 58">
            <a:extLst>
              <a:ext uri="{FF2B5EF4-FFF2-40B4-BE49-F238E27FC236}">
                <a16:creationId xmlns:a16="http://schemas.microsoft.com/office/drawing/2014/main" id="{EA124D3C-01E3-4B96-BDF0-54851D1739D0}"/>
              </a:ext>
              <a:ext uri="{C183D7F6-B498-43B3-948B-1728B52AA6E4}">
                <adec:decorative xmlns:adec="http://schemas.microsoft.com/office/drawing/2017/decorative" val="1"/>
              </a:ext>
            </a:extLst>
          </p:cNvPr>
          <p:cNvSpPr/>
          <p:nvPr userDrawn="1"/>
        </p:nvSpPr>
        <p:spPr>
          <a:xfrm rot="5400000">
            <a:off x="4249831" y="3396997"/>
            <a:ext cx="6858002" cy="6400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991430795"/>
      </p:ext>
    </p:extLst>
  </p:cSld>
  <p:clrMapOvr>
    <a:masterClrMapping/>
  </p:clrMapOvr>
  <p:extLst>
    <p:ext uri="{DCECCB84-F9BA-43D5-87BE-67443E8EF086}">
      <p15:sldGuideLst xmlns:p15="http://schemas.microsoft.com/office/powerpoint/2012/main">
        <p15:guide id="1" orient="horz" pos="4056">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userDrawn="1">
  <p:cSld name="Content + Picture">
    <p:spTree>
      <p:nvGrpSpPr>
        <p:cNvPr id="1" name=""/>
        <p:cNvGrpSpPr/>
        <p:nvPr/>
      </p:nvGrpSpPr>
      <p:grpSpPr>
        <a:xfrm>
          <a:off x="0" y="0"/>
          <a:ext cx="0" cy="0"/>
          <a:chOff x="0" y="0"/>
          <a:chExt cx="0" cy="0"/>
        </a:xfrm>
      </p:grpSpPr>
      <p:sp useBgFill="1">
        <p:nvSpPr>
          <p:cNvPr id="22" name="Rectangle 21">
            <a:extLst>
              <a:ext uri="{FF2B5EF4-FFF2-40B4-BE49-F238E27FC236}">
                <a16:creationId xmlns:a16="http://schemas.microsoft.com/office/drawing/2014/main" id="{5C341663-7159-49AD-AAF3-4B3C490D8123}"/>
              </a:ext>
              <a:ext uri="{C183D7F6-B498-43B3-948B-1728B52AA6E4}">
                <adec:decorative xmlns:adec="http://schemas.microsoft.com/office/drawing/2017/decorative" val="1"/>
              </a:ext>
            </a:extLst>
          </p:cNvPr>
          <p:cNvSpPr/>
          <p:nvPr userDrawn="1"/>
        </p:nvSpPr>
        <p:spPr>
          <a:xfrm flipH="1">
            <a:off x="0" y="0"/>
            <a:ext cx="12192001"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7" name="Rectangle 26">
            <a:extLst>
              <a:ext uri="{FF2B5EF4-FFF2-40B4-BE49-F238E27FC236}">
                <a16:creationId xmlns:a16="http://schemas.microsoft.com/office/drawing/2014/main" id="{20F2EB12-394C-40E4-9186-CBD6635B5DA9}"/>
              </a:ext>
              <a:ext uri="{C183D7F6-B498-43B3-948B-1728B52AA6E4}">
                <adec:decorative xmlns:adec="http://schemas.microsoft.com/office/drawing/2017/decorative" val="1"/>
              </a:ext>
            </a:extLst>
          </p:cNvPr>
          <p:cNvSpPr/>
          <p:nvPr userDrawn="1"/>
        </p:nvSpPr>
        <p:spPr>
          <a:xfrm>
            <a:off x="4677552" y="0"/>
            <a:ext cx="7514448" cy="6858000"/>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8" name="Title 1">
            <a:extLst>
              <a:ext uri="{FF2B5EF4-FFF2-40B4-BE49-F238E27FC236}">
                <a16:creationId xmlns:a16="http://schemas.microsoft.com/office/drawing/2014/main" id="{53F9468C-8821-4670-9C7C-78E7D75861AD}"/>
              </a:ext>
            </a:extLst>
          </p:cNvPr>
          <p:cNvSpPr>
            <a:spLocks noGrp="1"/>
          </p:cNvSpPr>
          <p:nvPr>
            <p:ph type="title" hasCustomPrompt="1"/>
          </p:nvPr>
        </p:nvSpPr>
        <p:spPr>
          <a:xfrm>
            <a:off x="5141023" y="167463"/>
            <a:ext cx="6408058" cy="1580890"/>
          </a:xfrm>
        </p:spPr>
        <p:txBody>
          <a:bodyPr anchor="b" anchorCtr="0">
            <a:noAutofit/>
          </a:bodyPr>
          <a:lstStyle>
            <a:lvl1pPr>
              <a:lnSpc>
                <a:spcPct val="100000"/>
              </a:lnSpc>
              <a:defRPr sz="3200"/>
            </a:lvl1pPr>
          </a:lstStyle>
          <a:p>
            <a:r>
              <a:rPr lang="en-US" dirty="0"/>
              <a:t>Click to add title</a:t>
            </a:r>
          </a:p>
        </p:txBody>
      </p:sp>
      <p:sp>
        <p:nvSpPr>
          <p:cNvPr id="4" name="Content Placeholder 3">
            <a:extLst>
              <a:ext uri="{FF2B5EF4-FFF2-40B4-BE49-F238E27FC236}">
                <a16:creationId xmlns:a16="http://schemas.microsoft.com/office/drawing/2014/main" id="{FFD78806-0532-B92A-4326-73941B4232E7}"/>
              </a:ext>
            </a:extLst>
          </p:cNvPr>
          <p:cNvSpPr>
            <a:spLocks noGrp="1"/>
          </p:cNvSpPr>
          <p:nvPr>
            <p:ph sz="quarter" idx="16" hasCustomPrompt="1"/>
          </p:nvPr>
        </p:nvSpPr>
        <p:spPr>
          <a:xfrm>
            <a:off x="0" y="0"/>
            <a:ext cx="4613275" cy="6858000"/>
          </a:xfrm>
        </p:spPr>
        <p:txBody>
          <a:bodyPr/>
          <a:lstStyle>
            <a:lvl1pPr>
              <a:defRPr/>
            </a:lvl1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4" name="Rectangle 23">
            <a:extLst>
              <a:ext uri="{FF2B5EF4-FFF2-40B4-BE49-F238E27FC236}">
                <a16:creationId xmlns:a16="http://schemas.microsoft.com/office/drawing/2014/main" id="{D83D2425-8E71-4C9D-8737-018CE44525D0}"/>
              </a:ext>
              <a:ext uri="{C183D7F6-B498-43B3-948B-1728B52AA6E4}">
                <adec:decorative xmlns:adec="http://schemas.microsoft.com/office/drawing/2017/decorative" val="1"/>
              </a:ext>
            </a:extLst>
          </p:cNvPr>
          <p:cNvSpPr/>
          <p:nvPr userDrawn="1"/>
        </p:nvSpPr>
        <p:spPr>
          <a:xfrm rot="5400000">
            <a:off x="1216551" y="3396997"/>
            <a:ext cx="6858002" cy="6400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Content Placeholder 2">
            <a:extLst>
              <a:ext uri="{FF2B5EF4-FFF2-40B4-BE49-F238E27FC236}">
                <a16:creationId xmlns:a16="http://schemas.microsoft.com/office/drawing/2014/main" id="{DEB24183-BE19-B810-4EF4-D9959CAD150B}"/>
              </a:ext>
            </a:extLst>
          </p:cNvPr>
          <p:cNvSpPr>
            <a:spLocks noGrp="1"/>
          </p:cNvSpPr>
          <p:nvPr>
            <p:ph sz="quarter" idx="15" hasCustomPrompt="1"/>
          </p:nvPr>
        </p:nvSpPr>
        <p:spPr>
          <a:xfrm>
            <a:off x="5140405" y="1959427"/>
            <a:ext cx="6408665" cy="4161653"/>
          </a:xfrm>
        </p:spPr>
        <p:txBody>
          <a:bodyPr anchor="t">
            <a:normAutofit/>
          </a:bodyPr>
          <a:lstStyle>
            <a:lvl1pPr marL="0" indent="0">
              <a:lnSpc>
                <a:spcPct val="100000"/>
              </a:lnSpc>
              <a:spcAft>
                <a:spcPts val="600"/>
              </a:spcAft>
              <a:buNone/>
              <a:defRPr sz="1800" b="0"/>
            </a:lvl1pPr>
            <a:lvl2pPr>
              <a:lnSpc>
                <a:spcPct val="100000"/>
              </a:lnSpc>
              <a:spcAft>
                <a:spcPts val="600"/>
              </a:spcAft>
              <a:defRPr sz="1800"/>
            </a:lvl2pPr>
            <a:lvl3pPr>
              <a:lnSpc>
                <a:spcPct val="100000"/>
              </a:lnSpc>
              <a:spcAft>
                <a:spcPts val="600"/>
              </a:spcAft>
              <a:defRPr sz="1800"/>
            </a:lvl3pPr>
            <a:lvl4pPr>
              <a:lnSpc>
                <a:spcPct val="100000"/>
              </a:lnSpc>
              <a:spcAft>
                <a:spcPts val="600"/>
              </a:spcAft>
              <a:defRPr sz="1800"/>
            </a:lvl4pPr>
            <a:lvl5pPr>
              <a:lnSpc>
                <a:spcPct val="100000"/>
              </a:lnSpc>
              <a:spcAft>
                <a:spcPts val="600"/>
              </a:spcAft>
              <a:defRPr sz="1800"/>
            </a:lvl5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Footer Placeholder 4">
            <a:extLst>
              <a:ext uri="{FF2B5EF4-FFF2-40B4-BE49-F238E27FC236}">
                <a16:creationId xmlns:a16="http://schemas.microsoft.com/office/drawing/2014/main" id="{CD15B6AB-EFBA-3087-EC3D-8DA945B70C0F}"/>
              </a:ext>
            </a:extLst>
          </p:cNvPr>
          <p:cNvSpPr>
            <a:spLocks noGrp="1"/>
          </p:cNvSpPr>
          <p:nvPr>
            <p:ph type="ftr" sz="quarter" idx="11"/>
          </p:nvPr>
        </p:nvSpPr>
        <p:spPr>
          <a:xfrm>
            <a:off x="5140405" y="6309360"/>
            <a:ext cx="3982428" cy="457200"/>
          </a:xfrm>
        </p:spPr>
        <p:txBody>
          <a:bodyPr/>
          <a:lstStyle>
            <a:lvl1pPr algn="ctr">
              <a:defRPr>
                <a:effectLst/>
              </a:defRPr>
            </a:lvl1pPr>
          </a:lstStyle>
          <a:p>
            <a:pPr algn="l"/>
            <a:r>
              <a:rPr lang="en-US" dirty="0"/>
              <a:t>Presentation Title</a:t>
            </a:r>
          </a:p>
        </p:txBody>
      </p:sp>
      <p:sp>
        <p:nvSpPr>
          <p:cNvPr id="10" name="Date Placeholder 3">
            <a:extLst>
              <a:ext uri="{FF2B5EF4-FFF2-40B4-BE49-F238E27FC236}">
                <a16:creationId xmlns:a16="http://schemas.microsoft.com/office/drawing/2014/main" id="{6A3371A6-1409-7906-744F-59D906DF6755}"/>
              </a:ext>
            </a:extLst>
          </p:cNvPr>
          <p:cNvSpPr>
            <a:spLocks noGrp="1"/>
          </p:cNvSpPr>
          <p:nvPr>
            <p:ph type="dt" sz="half" idx="10"/>
          </p:nvPr>
        </p:nvSpPr>
        <p:spPr>
          <a:xfrm>
            <a:off x="9238415" y="6309360"/>
            <a:ext cx="1215204" cy="457200"/>
          </a:xfrm>
        </p:spPr>
        <p:txBody>
          <a:bodyPr/>
          <a:lstStyle>
            <a:lvl1pPr algn="ctr">
              <a:defRPr>
                <a:effectLst/>
              </a:defRPr>
            </a:lvl1pPr>
          </a:lstStyle>
          <a:p>
            <a:r>
              <a:rPr lang="en-US" dirty="0">
                <a:solidFill>
                  <a:schemeClr val="tx2"/>
                </a:solidFill>
              </a:rPr>
              <a:t>9/8/20XX</a:t>
            </a:r>
            <a:endParaRPr lang="en-US" dirty="0"/>
          </a:p>
        </p:txBody>
      </p:sp>
      <p:sp>
        <p:nvSpPr>
          <p:cNvPr id="11" name="Slide Number Placeholder 5">
            <a:extLst>
              <a:ext uri="{FF2B5EF4-FFF2-40B4-BE49-F238E27FC236}">
                <a16:creationId xmlns:a16="http://schemas.microsoft.com/office/drawing/2014/main" id="{8546652F-6212-09E9-1A75-28F7C8EEF073}"/>
              </a:ext>
            </a:extLst>
          </p:cNvPr>
          <p:cNvSpPr>
            <a:spLocks noGrp="1"/>
          </p:cNvSpPr>
          <p:nvPr>
            <p:ph type="sldNum" sz="quarter" idx="12"/>
          </p:nvPr>
        </p:nvSpPr>
        <p:spPr>
          <a:xfrm>
            <a:off x="10569202" y="6309360"/>
            <a:ext cx="979879" cy="457200"/>
          </a:xfrm>
        </p:spPr>
        <p:txBody>
          <a:bodyPr/>
          <a:lstStyle>
            <a:lvl1pPr>
              <a:defRPr sz="1200" b="0"/>
            </a:lvl1pPr>
          </a:lstStyle>
          <a:p>
            <a:fld id="{FAEF9944-A4F6-4C59-AEBD-678D6480B8EA}" type="slidenum">
              <a:rPr lang="en-US" smtClean="0"/>
              <a:pPr/>
              <a:t>‹#›</a:t>
            </a:fld>
            <a:endParaRPr lang="en-US" dirty="0"/>
          </a:p>
        </p:txBody>
      </p:sp>
    </p:spTree>
    <p:extLst>
      <p:ext uri="{BB962C8B-B14F-4D97-AF65-F5344CB8AC3E}">
        <p14:creationId xmlns:p14="http://schemas.microsoft.com/office/powerpoint/2010/main" val="276841873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userDrawn="1">
  <p:cSld name="Title + Subtitle">
    <p:spTree>
      <p:nvGrpSpPr>
        <p:cNvPr id="1" name=""/>
        <p:cNvGrpSpPr/>
        <p:nvPr/>
      </p:nvGrpSpPr>
      <p:grpSpPr>
        <a:xfrm>
          <a:off x="0" y="0"/>
          <a:ext cx="0" cy="0"/>
          <a:chOff x="0" y="0"/>
          <a:chExt cx="0" cy="0"/>
        </a:xfrm>
      </p:grpSpPr>
      <p:sp useBgFill="1">
        <p:nvSpPr>
          <p:cNvPr id="52" name="Rectangle 51">
            <a:extLst>
              <a:ext uri="{FF2B5EF4-FFF2-40B4-BE49-F238E27FC236}">
                <a16:creationId xmlns:a16="http://schemas.microsoft.com/office/drawing/2014/main" id="{EA8D8870-8337-4ABD-9EA6-3D5AAB7E42D9}"/>
              </a:ext>
              <a:ext uri="{C183D7F6-B498-43B3-948B-1728B52AA6E4}">
                <adec:decorative xmlns:adec="http://schemas.microsoft.com/office/drawing/2017/decorative" val="1"/>
              </a:ext>
            </a:extLst>
          </p:cNvPr>
          <p:cNvSpPr/>
          <p:nvPr userDrawn="1"/>
        </p:nvSpPr>
        <p:spPr>
          <a:xfrm flipH="1">
            <a:off x="0" y="0"/>
            <a:ext cx="12192001"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3" name="Rectangle 52">
            <a:extLst>
              <a:ext uri="{FF2B5EF4-FFF2-40B4-BE49-F238E27FC236}">
                <a16:creationId xmlns:a16="http://schemas.microsoft.com/office/drawing/2014/main" id="{BAC3B2DB-2CCA-4BD4-8D63-98257049E273}"/>
              </a:ext>
              <a:ext uri="{C183D7F6-B498-43B3-948B-1728B52AA6E4}">
                <adec:decorative xmlns:adec="http://schemas.microsoft.com/office/drawing/2017/decorative" val="1"/>
              </a:ext>
            </a:extLst>
          </p:cNvPr>
          <p:cNvSpPr/>
          <p:nvPr userDrawn="1"/>
        </p:nvSpPr>
        <p:spPr>
          <a:xfrm>
            <a:off x="0" y="825689"/>
            <a:ext cx="12192000" cy="520173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4" name="Title 1">
            <a:extLst>
              <a:ext uri="{FF2B5EF4-FFF2-40B4-BE49-F238E27FC236}">
                <a16:creationId xmlns:a16="http://schemas.microsoft.com/office/drawing/2014/main" id="{324DAAC3-FA37-4838-A298-327679F99F8A}"/>
              </a:ext>
            </a:extLst>
          </p:cNvPr>
          <p:cNvSpPr>
            <a:spLocks noGrp="1"/>
          </p:cNvSpPr>
          <p:nvPr>
            <p:ph type="ctrTitle" hasCustomPrompt="1"/>
          </p:nvPr>
        </p:nvSpPr>
        <p:spPr>
          <a:xfrm>
            <a:off x="1386628" y="1034477"/>
            <a:ext cx="9380431" cy="2614551"/>
          </a:xfrm>
        </p:spPr>
        <p:txBody>
          <a:bodyPr anchor="b" anchorCtr="0">
            <a:noAutofit/>
          </a:bodyPr>
          <a:lstStyle>
            <a:lvl1pPr algn="l">
              <a:lnSpc>
                <a:spcPct val="100000"/>
              </a:lnSpc>
              <a:defRPr sz="4800" cap="all" baseline="0">
                <a:solidFill>
                  <a:schemeClr val="bg1"/>
                </a:solidFill>
              </a:defRPr>
            </a:lvl1pPr>
          </a:lstStyle>
          <a:p>
            <a:r>
              <a:rPr lang="en-US" sz="4400" dirty="0">
                <a:solidFill>
                  <a:schemeClr val="bg1"/>
                </a:solidFill>
              </a:rPr>
              <a:t>CLICK TO ADD TITLE</a:t>
            </a:r>
          </a:p>
        </p:txBody>
      </p:sp>
      <p:sp>
        <p:nvSpPr>
          <p:cNvPr id="56" name="Rectangle 55">
            <a:extLst>
              <a:ext uri="{FF2B5EF4-FFF2-40B4-BE49-F238E27FC236}">
                <a16:creationId xmlns:a16="http://schemas.microsoft.com/office/drawing/2014/main" id="{FB792E4C-AD3B-4E88-8540-E75759746368}"/>
              </a:ext>
              <a:ext uri="{C183D7F6-B498-43B3-948B-1728B52AA6E4}">
                <adec:decorative xmlns:adec="http://schemas.microsoft.com/office/drawing/2017/decorative" val="1"/>
              </a:ext>
            </a:extLst>
          </p:cNvPr>
          <p:cNvSpPr/>
          <p:nvPr userDrawn="1"/>
        </p:nvSpPr>
        <p:spPr>
          <a:xfrm>
            <a:off x="-1" y="889696"/>
            <a:ext cx="1070775" cy="507771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7" name="Rectangle 56">
            <a:extLst>
              <a:ext uri="{FF2B5EF4-FFF2-40B4-BE49-F238E27FC236}">
                <a16:creationId xmlns:a16="http://schemas.microsoft.com/office/drawing/2014/main" id="{6A32632F-9ED1-4328-BBE3-B4E014156A29}"/>
              </a:ext>
              <a:ext uri="{C183D7F6-B498-43B3-948B-1728B52AA6E4}">
                <adec:decorative xmlns:adec="http://schemas.microsoft.com/office/drawing/2017/decorative" val="1"/>
              </a:ext>
            </a:extLst>
          </p:cNvPr>
          <p:cNvSpPr/>
          <p:nvPr userDrawn="1"/>
        </p:nvSpPr>
        <p:spPr>
          <a:xfrm rot="5400000">
            <a:off x="-2365125" y="3396997"/>
            <a:ext cx="6858002" cy="6400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9" name="Rectangle 58">
            <a:extLst>
              <a:ext uri="{FF2B5EF4-FFF2-40B4-BE49-F238E27FC236}">
                <a16:creationId xmlns:a16="http://schemas.microsoft.com/office/drawing/2014/main" id="{EA124D3C-01E3-4B96-BDF0-54851D1739D0}"/>
              </a:ext>
              <a:ext uri="{C183D7F6-B498-43B3-948B-1728B52AA6E4}">
                <adec:decorative xmlns:adec="http://schemas.microsoft.com/office/drawing/2017/decorative" val="1"/>
              </a:ext>
            </a:extLst>
          </p:cNvPr>
          <p:cNvSpPr/>
          <p:nvPr userDrawn="1"/>
        </p:nvSpPr>
        <p:spPr>
          <a:xfrm rot="5400000">
            <a:off x="7658511" y="3396997"/>
            <a:ext cx="6858002" cy="6400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167A64FF-37A7-4837-8033-CBEA22697ECA}"/>
              </a:ext>
              <a:ext uri="{C183D7F6-B498-43B3-948B-1728B52AA6E4}">
                <adec:decorative xmlns:adec="http://schemas.microsoft.com/office/drawing/2017/decorative" val="1"/>
              </a:ext>
            </a:extLst>
          </p:cNvPr>
          <p:cNvSpPr/>
          <p:nvPr userDrawn="1"/>
        </p:nvSpPr>
        <p:spPr>
          <a:xfrm>
            <a:off x="11119516" y="896046"/>
            <a:ext cx="1070775" cy="507771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Text Placeholder 4">
            <a:extLst>
              <a:ext uri="{FF2B5EF4-FFF2-40B4-BE49-F238E27FC236}">
                <a16:creationId xmlns:a16="http://schemas.microsoft.com/office/drawing/2014/main" id="{EF94ADB5-E70F-B672-CBEB-D8194AEA79D5}"/>
              </a:ext>
            </a:extLst>
          </p:cNvPr>
          <p:cNvSpPr>
            <a:spLocks noGrp="1"/>
          </p:cNvSpPr>
          <p:nvPr>
            <p:ph type="body" sz="quarter" idx="10" hasCustomPrompt="1"/>
          </p:nvPr>
        </p:nvSpPr>
        <p:spPr>
          <a:xfrm>
            <a:off x="1386177" y="3649028"/>
            <a:ext cx="9380431" cy="2164715"/>
          </a:xfrm>
        </p:spPr>
        <p:txBody>
          <a:bodyPr anchor="t"/>
          <a:lstStyle>
            <a:lvl1pPr marL="0" indent="0">
              <a:lnSpc>
                <a:spcPct val="125000"/>
              </a:lnSpc>
              <a:buNone/>
              <a:defRPr lang="en-US" sz="2400" b="0" kern="1200" spc="150" baseline="0" dirty="0" smtClean="0">
                <a:solidFill>
                  <a:schemeClr val="bg1"/>
                </a:solidFill>
                <a:latin typeface="+mn-lt"/>
                <a:ea typeface="+mn-ea"/>
                <a:cs typeface="+mn-cs"/>
              </a:defRPr>
            </a:lvl1pPr>
            <a:lvl2pPr>
              <a:defRPr lang="en-US" sz="2400" b="0" kern="1200" spc="150" baseline="0" dirty="0" smtClean="0">
                <a:solidFill>
                  <a:schemeClr val="bg1"/>
                </a:solidFill>
                <a:latin typeface="+mn-lt"/>
                <a:ea typeface="+mn-ea"/>
                <a:cs typeface="+mn-cs"/>
              </a:defRPr>
            </a:lvl2pPr>
            <a:lvl3pPr>
              <a:defRPr lang="en-US" sz="2400" b="0" kern="1200" spc="150" baseline="0" dirty="0" smtClean="0">
                <a:solidFill>
                  <a:schemeClr val="bg1"/>
                </a:solidFill>
                <a:latin typeface="+mn-lt"/>
                <a:ea typeface="+mn-ea"/>
                <a:cs typeface="+mn-cs"/>
              </a:defRPr>
            </a:lvl3pPr>
            <a:lvl4pPr>
              <a:defRPr lang="en-US" sz="2400" b="0" kern="1200" spc="150" baseline="0" dirty="0" smtClean="0">
                <a:solidFill>
                  <a:schemeClr val="bg1"/>
                </a:solidFill>
                <a:latin typeface="+mn-lt"/>
                <a:ea typeface="+mn-ea"/>
                <a:cs typeface="+mn-cs"/>
              </a:defRPr>
            </a:lvl4pPr>
            <a:lvl5pPr>
              <a:defRPr lang="en-US" sz="2400" b="0" kern="1200" spc="150" baseline="0" dirty="0">
                <a:solidFill>
                  <a:schemeClr val="bg1"/>
                </a:solidFill>
                <a:latin typeface="+mn-lt"/>
                <a:ea typeface="+mn-ea"/>
                <a:cs typeface="+mn-cs"/>
              </a:defRPr>
            </a:lvl5pPr>
          </a:lstStyle>
          <a:p>
            <a:pPr lvl="0"/>
            <a:r>
              <a:rPr lang="en-US" dirty="0"/>
              <a:t>Click to add text</a:t>
            </a:r>
          </a:p>
        </p:txBody>
      </p:sp>
    </p:spTree>
    <p:extLst>
      <p:ext uri="{BB962C8B-B14F-4D97-AF65-F5344CB8AC3E}">
        <p14:creationId xmlns:p14="http://schemas.microsoft.com/office/powerpoint/2010/main" val="1935738827"/>
      </p:ext>
    </p:extLst>
  </p:cSld>
  <p:clrMapOvr>
    <a:masterClrMapping/>
  </p:clrMapOvr>
  <p:extLst>
    <p:ext uri="{DCECCB84-F9BA-43D5-87BE-67443E8EF086}">
      <p15:sldGuideLst xmlns:p15="http://schemas.microsoft.com/office/powerpoint/2012/main">
        <p15:guide id="1" orient="horz" pos="4056">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userDrawn="1">
  <p:cSld name="Title and 2 Content 3">
    <p:spTree>
      <p:nvGrpSpPr>
        <p:cNvPr id="1" name=""/>
        <p:cNvGrpSpPr/>
        <p:nvPr/>
      </p:nvGrpSpPr>
      <p:grpSpPr>
        <a:xfrm>
          <a:off x="0" y="0"/>
          <a:ext cx="0" cy="0"/>
          <a:chOff x="0" y="0"/>
          <a:chExt cx="0" cy="0"/>
        </a:xfrm>
      </p:grpSpPr>
      <p:sp useBgFill="1">
        <p:nvSpPr>
          <p:cNvPr id="2" name="Rectangle 1">
            <a:extLst>
              <a:ext uri="{FF2B5EF4-FFF2-40B4-BE49-F238E27FC236}">
                <a16:creationId xmlns:a16="http://schemas.microsoft.com/office/drawing/2014/main" id="{30FB3D5A-25E2-453F-A78E-0A20BDCE80A2}"/>
              </a:ext>
              <a:ext uri="{C183D7F6-B498-43B3-948B-1728B52AA6E4}">
                <adec:decorative xmlns:adec="http://schemas.microsoft.com/office/drawing/2017/decorative" val="1"/>
              </a:ext>
            </a:extLst>
          </p:cNvPr>
          <p:cNvSpPr/>
          <p:nvPr userDrawn="1"/>
        </p:nvSpPr>
        <p:spPr>
          <a:xfrm>
            <a:off x="0" y="0"/>
            <a:ext cx="12192001"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28796342-0E80-4F8E-9563-9F5EDFC0DDF2}"/>
              </a:ext>
              <a:ext uri="{C183D7F6-B498-43B3-948B-1728B52AA6E4}">
                <adec:decorative xmlns:adec="http://schemas.microsoft.com/office/drawing/2017/decorative" val="1"/>
              </a:ext>
            </a:extLst>
          </p:cNvPr>
          <p:cNvSpPr/>
          <p:nvPr userDrawn="1"/>
        </p:nvSpPr>
        <p:spPr>
          <a:xfrm>
            <a:off x="1038768" y="-2946"/>
            <a:ext cx="11153231" cy="4727782"/>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3">
            <a:extLst>
              <a:ext uri="{FF2B5EF4-FFF2-40B4-BE49-F238E27FC236}">
                <a16:creationId xmlns:a16="http://schemas.microsoft.com/office/drawing/2014/main" id="{C39B2F5D-C3BA-453E-8F4D-97074F48C7AE}"/>
              </a:ext>
              <a:ext uri="{C183D7F6-B498-43B3-948B-1728B52AA6E4}">
                <adec:decorative xmlns:adec="http://schemas.microsoft.com/office/drawing/2017/decorative" val="1"/>
              </a:ext>
            </a:extLst>
          </p:cNvPr>
          <p:cNvSpPr/>
          <p:nvPr userDrawn="1"/>
        </p:nvSpPr>
        <p:spPr>
          <a:xfrm>
            <a:off x="0" y="4724838"/>
            <a:ext cx="12192000" cy="134771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Title 1">
            <a:extLst>
              <a:ext uri="{FF2B5EF4-FFF2-40B4-BE49-F238E27FC236}">
                <a16:creationId xmlns:a16="http://schemas.microsoft.com/office/drawing/2014/main" id="{452D50E3-A27A-4AF6-928B-286E7BDB4BD9}"/>
              </a:ext>
            </a:extLst>
          </p:cNvPr>
          <p:cNvSpPr>
            <a:spLocks noGrp="1"/>
          </p:cNvSpPr>
          <p:nvPr>
            <p:ph type="title" hasCustomPrompt="1"/>
          </p:nvPr>
        </p:nvSpPr>
        <p:spPr>
          <a:xfrm>
            <a:off x="1535372" y="4873752"/>
            <a:ext cx="10013709" cy="1033272"/>
          </a:xfrm>
        </p:spPr>
        <p:txBody>
          <a:bodyPr tIns="182880" anchor="ctr" anchorCtr="0">
            <a:noAutofit/>
          </a:bodyPr>
          <a:lstStyle>
            <a:lvl1pPr>
              <a:lnSpc>
                <a:spcPct val="100000"/>
              </a:lnSpc>
              <a:defRPr sz="3200">
                <a:solidFill>
                  <a:schemeClr val="bg1"/>
                </a:solidFill>
              </a:defRPr>
            </a:lvl1pPr>
          </a:lstStyle>
          <a:p>
            <a:r>
              <a:rPr lang="en-US" dirty="0">
                <a:solidFill>
                  <a:schemeClr val="bg1"/>
                </a:solidFill>
              </a:rPr>
              <a:t>Click to add title</a:t>
            </a:r>
          </a:p>
        </p:txBody>
      </p:sp>
      <p:sp>
        <p:nvSpPr>
          <p:cNvPr id="15" name="Content Placeholder 2">
            <a:extLst>
              <a:ext uri="{FF2B5EF4-FFF2-40B4-BE49-F238E27FC236}">
                <a16:creationId xmlns:a16="http://schemas.microsoft.com/office/drawing/2014/main" id="{5778233C-CCEC-FC64-A709-616569B37D23}"/>
              </a:ext>
            </a:extLst>
          </p:cNvPr>
          <p:cNvSpPr>
            <a:spLocks noGrp="1"/>
          </p:cNvSpPr>
          <p:nvPr>
            <p:ph sz="quarter" idx="18" hasCustomPrompt="1"/>
          </p:nvPr>
        </p:nvSpPr>
        <p:spPr>
          <a:xfrm>
            <a:off x="1542563" y="502269"/>
            <a:ext cx="4753581" cy="3718557"/>
          </a:xfrm>
        </p:spPr>
        <p:txBody>
          <a:bodyPr anchor="t">
            <a:normAutofit/>
          </a:bodyPr>
          <a:lstStyle>
            <a:lvl1pPr marL="0" indent="0">
              <a:lnSpc>
                <a:spcPct val="125000"/>
              </a:lnSpc>
              <a:spcAft>
                <a:spcPts val="600"/>
              </a:spcAft>
              <a:buNone/>
              <a:defRPr sz="1800" b="0"/>
            </a:lvl1pPr>
            <a:lvl2pPr marL="283464">
              <a:lnSpc>
                <a:spcPct val="125000"/>
              </a:lnSpc>
              <a:spcAft>
                <a:spcPts val="600"/>
              </a:spcAft>
              <a:defRPr sz="1800"/>
            </a:lvl2pPr>
            <a:lvl3pPr marL="566928">
              <a:lnSpc>
                <a:spcPct val="125000"/>
              </a:lnSpc>
              <a:spcAft>
                <a:spcPts val="600"/>
              </a:spcAft>
              <a:defRPr sz="1800"/>
            </a:lvl3pPr>
            <a:lvl4pPr marL="850392">
              <a:lnSpc>
                <a:spcPct val="125000"/>
              </a:lnSpc>
              <a:spcAft>
                <a:spcPts val="600"/>
              </a:spcAft>
              <a:defRPr sz="1800"/>
            </a:lvl4pPr>
            <a:lvl5pPr marL="1133856">
              <a:lnSpc>
                <a:spcPct val="125000"/>
              </a:lnSpc>
              <a:spcAft>
                <a:spcPts val="600"/>
              </a:spcAft>
              <a:defRPr sz="1800"/>
            </a:lvl5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Content Placeholder 2">
            <a:extLst>
              <a:ext uri="{FF2B5EF4-FFF2-40B4-BE49-F238E27FC236}">
                <a16:creationId xmlns:a16="http://schemas.microsoft.com/office/drawing/2014/main" id="{67FEFA15-354D-6389-9102-922A664A73AE}"/>
              </a:ext>
            </a:extLst>
          </p:cNvPr>
          <p:cNvSpPr>
            <a:spLocks noGrp="1"/>
          </p:cNvSpPr>
          <p:nvPr>
            <p:ph sz="quarter" idx="19" hasCustomPrompt="1"/>
          </p:nvPr>
        </p:nvSpPr>
        <p:spPr>
          <a:xfrm>
            <a:off x="6966630" y="502269"/>
            <a:ext cx="4753581" cy="3718557"/>
          </a:xfrm>
        </p:spPr>
        <p:txBody>
          <a:bodyPr anchor="t">
            <a:normAutofit/>
          </a:bodyPr>
          <a:lstStyle>
            <a:lvl1pPr marL="0" indent="0">
              <a:lnSpc>
                <a:spcPct val="125000"/>
              </a:lnSpc>
              <a:spcAft>
                <a:spcPts val="600"/>
              </a:spcAft>
              <a:buNone/>
              <a:defRPr sz="1800" b="0"/>
            </a:lvl1pPr>
            <a:lvl2pPr marL="283464">
              <a:lnSpc>
                <a:spcPct val="125000"/>
              </a:lnSpc>
              <a:spcAft>
                <a:spcPts val="600"/>
              </a:spcAft>
              <a:defRPr sz="1800"/>
            </a:lvl2pPr>
            <a:lvl3pPr marL="566928">
              <a:lnSpc>
                <a:spcPct val="125000"/>
              </a:lnSpc>
              <a:spcAft>
                <a:spcPts val="600"/>
              </a:spcAft>
              <a:defRPr sz="1800"/>
            </a:lvl3pPr>
            <a:lvl4pPr marL="850392">
              <a:lnSpc>
                <a:spcPct val="125000"/>
              </a:lnSpc>
              <a:spcAft>
                <a:spcPts val="600"/>
              </a:spcAft>
              <a:defRPr sz="1800"/>
            </a:lvl4pPr>
            <a:lvl5pPr marL="1133856">
              <a:lnSpc>
                <a:spcPct val="125000"/>
              </a:lnSpc>
              <a:spcAft>
                <a:spcPts val="600"/>
              </a:spcAft>
              <a:defRPr sz="1800"/>
            </a:lvl5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Rectangle 5">
            <a:extLst>
              <a:ext uri="{FF2B5EF4-FFF2-40B4-BE49-F238E27FC236}">
                <a16:creationId xmlns:a16="http://schemas.microsoft.com/office/drawing/2014/main" id="{D874FDF0-F4BE-433D-86EE-9E1832D4388B}"/>
              </a:ext>
              <a:ext uri="{C183D7F6-B498-43B3-948B-1728B52AA6E4}">
                <adec:decorative xmlns:adec="http://schemas.microsoft.com/office/drawing/2017/decorative" val="1"/>
              </a:ext>
            </a:extLst>
          </p:cNvPr>
          <p:cNvSpPr/>
          <p:nvPr userDrawn="1"/>
        </p:nvSpPr>
        <p:spPr>
          <a:xfrm>
            <a:off x="-1" y="4790620"/>
            <a:ext cx="1006766" cy="121615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a:extLst>
              <a:ext uri="{FF2B5EF4-FFF2-40B4-BE49-F238E27FC236}">
                <a16:creationId xmlns:a16="http://schemas.microsoft.com/office/drawing/2014/main" id="{25DFCD07-1301-45ED-B326-449ECFADE70D}"/>
              </a:ext>
              <a:ext uri="{C183D7F6-B498-43B3-948B-1728B52AA6E4}">
                <adec:decorative xmlns:adec="http://schemas.microsoft.com/office/drawing/2017/decorative" val="1"/>
              </a:ext>
            </a:extLst>
          </p:cNvPr>
          <p:cNvSpPr/>
          <p:nvPr userDrawn="1"/>
        </p:nvSpPr>
        <p:spPr>
          <a:xfrm rot="5400000">
            <a:off x="-2390232" y="3396997"/>
            <a:ext cx="6858002" cy="6400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Footer Placeholder 4">
            <a:extLst>
              <a:ext uri="{FF2B5EF4-FFF2-40B4-BE49-F238E27FC236}">
                <a16:creationId xmlns:a16="http://schemas.microsoft.com/office/drawing/2014/main" id="{BD5DA270-E83F-4CC8-9DA6-27CA3AEC0745}"/>
              </a:ext>
            </a:extLst>
          </p:cNvPr>
          <p:cNvSpPr>
            <a:spLocks noGrp="1"/>
          </p:cNvSpPr>
          <p:nvPr>
            <p:ph type="ftr" sz="quarter" idx="11"/>
          </p:nvPr>
        </p:nvSpPr>
        <p:spPr>
          <a:xfrm>
            <a:off x="1535372" y="6309360"/>
            <a:ext cx="4946592" cy="457200"/>
          </a:xfrm>
        </p:spPr>
        <p:txBody>
          <a:bodyPr/>
          <a:lstStyle/>
          <a:p>
            <a:r>
              <a:rPr lang="en-US" dirty="0"/>
              <a:t>Presentation Title</a:t>
            </a:r>
          </a:p>
        </p:txBody>
      </p:sp>
      <p:sp>
        <p:nvSpPr>
          <p:cNvPr id="9" name="Date Placeholder 3">
            <a:extLst>
              <a:ext uri="{FF2B5EF4-FFF2-40B4-BE49-F238E27FC236}">
                <a16:creationId xmlns:a16="http://schemas.microsoft.com/office/drawing/2014/main" id="{57804587-2E59-4D83-B86E-83ADAE4FDC13}"/>
              </a:ext>
            </a:extLst>
          </p:cNvPr>
          <p:cNvSpPr>
            <a:spLocks noGrp="1"/>
          </p:cNvSpPr>
          <p:nvPr>
            <p:ph type="dt" sz="half" idx="10"/>
          </p:nvPr>
        </p:nvSpPr>
        <p:spPr>
          <a:xfrm>
            <a:off x="6678168" y="6309360"/>
            <a:ext cx="2148840" cy="457200"/>
          </a:xfrm>
        </p:spPr>
        <p:txBody>
          <a:bodyPr/>
          <a:lstStyle>
            <a:lvl1pPr algn="l">
              <a:defRPr/>
            </a:lvl1pPr>
          </a:lstStyle>
          <a:p>
            <a:r>
              <a:rPr lang="en-US" dirty="0"/>
              <a:t>9/8/20XX</a:t>
            </a:r>
          </a:p>
        </p:txBody>
      </p:sp>
      <p:sp>
        <p:nvSpPr>
          <p:cNvPr id="10" name="Slide Number Placeholder 5">
            <a:extLst>
              <a:ext uri="{FF2B5EF4-FFF2-40B4-BE49-F238E27FC236}">
                <a16:creationId xmlns:a16="http://schemas.microsoft.com/office/drawing/2014/main" id="{5339F117-3072-4F0C-8D1D-E5DC918CE4F0}"/>
              </a:ext>
            </a:extLst>
          </p:cNvPr>
          <p:cNvSpPr>
            <a:spLocks noGrp="1"/>
          </p:cNvSpPr>
          <p:nvPr>
            <p:ph type="sldNum" sz="quarter" idx="12"/>
          </p:nvPr>
        </p:nvSpPr>
        <p:spPr>
          <a:xfrm>
            <a:off x="10569202" y="6309360"/>
            <a:ext cx="979879" cy="457200"/>
          </a:xfrm>
        </p:spPr>
        <p:txBody>
          <a:bodyPr/>
          <a:lstStyle>
            <a:lvl1pPr>
              <a:defRPr sz="1200" b="0"/>
            </a:lvl1pPr>
          </a:lstStyle>
          <a:p>
            <a:fld id="{FAEF9944-A4F6-4C59-AEBD-678D6480B8EA}" type="slidenum">
              <a:rPr lang="en-US" smtClean="0"/>
              <a:pPr/>
              <a:t>‹#›</a:t>
            </a:fld>
            <a:endParaRPr lang="en-US" dirty="0"/>
          </a:p>
        </p:txBody>
      </p:sp>
    </p:spTree>
    <p:extLst>
      <p:ext uri="{BB962C8B-B14F-4D97-AF65-F5344CB8AC3E}">
        <p14:creationId xmlns:p14="http://schemas.microsoft.com/office/powerpoint/2010/main" val="192430640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Content 2">
    <p:spTree>
      <p:nvGrpSpPr>
        <p:cNvPr id="1" name=""/>
        <p:cNvGrpSpPr/>
        <p:nvPr/>
      </p:nvGrpSpPr>
      <p:grpSpPr>
        <a:xfrm>
          <a:off x="0" y="0"/>
          <a:ext cx="0" cy="0"/>
          <a:chOff x="0" y="0"/>
          <a:chExt cx="0" cy="0"/>
        </a:xfrm>
      </p:grpSpPr>
      <p:sp useBgFill="1">
        <p:nvSpPr>
          <p:cNvPr id="7" name="Rectangle 6">
            <a:extLst>
              <a:ext uri="{FF2B5EF4-FFF2-40B4-BE49-F238E27FC236}">
                <a16:creationId xmlns:a16="http://schemas.microsoft.com/office/drawing/2014/main" id="{BF5F5DFA-1BC3-4062-9356-6145C9F7CD56}"/>
              </a:ext>
              <a:ext uri="{C183D7F6-B498-43B3-948B-1728B52AA6E4}">
                <adec:decorative xmlns:adec="http://schemas.microsoft.com/office/drawing/2017/decorative" val="1"/>
              </a:ext>
            </a:extLst>
          </p:cNvPr>
          <p:cNvSpPr/>
          <p:nvPr userDrawn="1"/>
        </p:nvSpPr>
        <p:spPr>
          <a:xfrm>
            <a:off x="0" y="0"/>
            <a:ext cx="12192001"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a:extLst>
              <a:ext uri="{FF2B5EF4-FFF2-40B4-BE49-F238E27FC236}">
                <a16:creationId xmlns:a16="http://schemas.microsoft.com/office/drawing/2014/main" id="{E6B5D461-AEC0-477F-A77A-6227F95A8374}"/>
              </a:ext>
              <a:ext uri="{C183D7F6-B498-43B3-948B-1728B52AA6E4}">
                <adec:decorative xmlns:adec="http://schemas.microsoft.com/office/drawing/2017/decorative" val="1"/>
              </a:ext>
            </a:extLst>
          </p:cNvPr>
          <p:cNvSpPr/>
          <p:nvPr userDrawn="1"/>
        </p:nvSpPr>
        <p:spPr>
          <a:xfrm>
            <a:off x="0" y="0"/>
            <a:ext cx="4016188" cy="105654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a:extLst>
              <a:ext uri="{FF2B5EF4-FFF2-40B4-BE49-F238E27FC236}">
                <a16:creationId xmlns:a16="http://schemas.microsoft.com/office/drawing/2014/main" id="{DE1A041D-DE47-45FA-AC78-CC7FD02571F2}"/>
              </a:ext>
              <a:ext uri="{C183D7F6-B498-43B3-948B-1728B52AA6E4}">
                <adec:decorative xmlns:adec="http://schemas.microsoft.com/office/drawing/2017/decorative" val="1"/>
              </a:ext>
            </a:extLst>
          </p:cNvPr>
          <p:cNvSpPr/>
          <p:nvPr userDrawn="1"/>
        </p:nvSpPr>
        <p:spPr>
          <a:xfrm>
            <a:off x="1525" y="1031500"/>
            <a:ext cx="12188951" cy="6400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a:extLst>
              <a:ext uri="{FF2B5EF4-FFF2-40B4-BE49-F238E27FC236}">
                <a16:creationId xmlns:a16="http://schemas.microsoft.com/office/drawing/2014/main" id="{11614254-52EF-4F58-99B1-CDA7C39223C1}"/>
              </a:ext>
              <a:ext uri="{C183D7F6-B498-43B3-948B-1728B52AA6E4}">
                <adec:decorative xmlns:adec="http://schemas.microsoft.com/office/drawing/2017/decorative" val="1"/>
              </a:ext>
            </a:extLst>
          </p:cNvPr>
          <p:cNvSpPr/>
          <p:nvPr userDrawn="1"/>
        </p:nvSpPr>
        <p:spPr>
          <a:xfrm>
            <a:off x="3988518" y="1095508"/>
            <a:ext cx="8203482" cy="5016893"/>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Title 1">
            <a:extLst>
              <a:ext uri="{FF2B5EF4-FFF2-40B4-BE49-F238E27FC236}">
                <a16:creationId xmlns:a16="http://schemas.microsoft.com/office/drawing/2014/main" id="{BD3B3ABA-0408-41EA-935D-D4F4586AA840}"/>
              </a:ext>
            </a:extLst>
          </p:cNvPr>
          <p:cNvSpPr>
            <a:spLocks noGrp="1"/>
          </p:cNvSpPr>
          <p:nvPr>
            <p:ph type="title" hasCustomPrompt="1"/>
          </p:nvPr>
        </p:nvSpPr>
        <p:spPr>
          <a:xfrm>
            <a:off x="4506511" y="1393926"/>
            <a:ext cx="7042570" cy="1626225"/>
          </a:xfrm>
        </p:spPr>
        <p:txBody>
          <a:bodyPr anchor="b" anchorCtr="0">
            <a:noAutofit/>
          </a:bodyPr>
          <a:lstStyle>
            <a:lvl1pPr>
              <a:lnSpc>
                <a:spcPct val="100000"/>
              </a:lnSpc>
              <a:defRPr sz="3200"/>
            </a:lvl1pPr>
          </a:lstStyle>
          <a:p>
            <a:r>
              <a:rPr lang="en-US" dirty="0"/>
              <a:t>Click to add title</a:t>
            </a:r>
          </a:p>
        </p:txBody>
      </p:sp>
      <p:sp>
        <p:nvSpPr>
          <p:cNvPr id="2" name="Content Placeholder 2">
            <a:extLst>
              <a:ext uri="{FF2B5EF4-FFF2-40B4-BE49-F238E27FC236}">
                <a16:creationId xmlns:a16="http://schemas.microsoft.com/office/drawing/2014/main" id="{FEF27B53-079D-232F-8AA5-ED461B34E8D2}"/>
              </a:ext>
            </a:extLst>
          </p:cNvPr>
          <p:cNvSpPr>
            <a:spLocks noGrp="1"/>
          </p:cNvSpPr>
          <p:nvPr>
            <p:ph sz="quarter" idx="16" hasCustomPrompt="1"/>
          </p:nvPr>
        </p:nvSpPr>
        <p:spPr>
          <a:xfrm>
            <a:off x="4506741" y="3153103"/>
            <a:ext cx="7042335" cy="2648312"/>
          </a:xfrm>
        </p:spPr>
        <p:txBody>
          <a:bodyPr anchor="t">
            <a:normAutofit/>
          </a:bodyPr>
          <a:lstStyle>
            <a:lvl1pPr marL="0" indent="0">
              <a:lnSpc>
                <a:spcPct val="125000"/>
              </a:lnSpc>
              <a:spcAft>
                <a:spcPts val="600"/>
              </a:spcAft>
              <a:buNone/>
              <a:defRPr sz="1800" b="0"/>
            </a:lvl1pPr>
            <a:lvl2pPr>
              <a:lnSpc>
                <a:spcPct val="125000"/>
              </a:lnSpc>
              <a:spcAft>
                <a:spcPts val="600"/>
              </a:spcAft>
              <a:defRPr sz="1800"/>
            </a:lvl2pPr>
            <a:lvl3pPr>
              <a:lnSpc>
                <a:spcPct val="125000"/>
              </a:lnSpc>
              <a:spcAft>
                <a:spcPts val="600"/>
              </a:spcAft>
              <a:defRPr sz="1800"/>
            </a:lvl3pPr>
            <a:lvl4pPr>
              <a:lnSpc>
                <a:spcPct val="125000"/>
              </a:lnSpc>
              <a:spcAft>
                <a:spcPts val="600"/>
              </a:spcAft>
              <a:defRPr sz="1800"/>
            </a:lvl4pPr>
            <a:lvl5pPr>
              <a:lnSpc>
                <a:spcPct val="125000"/>
              </a:lnSpc>
              <a:spcAft>
                <a:spcPts val="600"/>
              </a:spcAft>
              <a:defRPr sz="1800"/>
            </a:lvl5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Rectangle 13">
            <a:extLst>
              <a:ext uri="{FF2B5EF4-FFF2-40B4-BE49-F238E27FC236}">
                <a16:creationId xmlns:a16="http://schemas.microsoft.com/office/drawing/2014/main" id="{1837301C-2B9B-4119-9002-BD6DB2AB87FB}"/>
              </a:ext>
              <a:ext uri="{C183D7F6-B498-43B3-948B-1728B52AA6E4}">
                <adec:decorative xmlns:adec="http://schemas.microsoft.com/office/drawing/2017/decorative" val="1"/>
              </a:ext>
            </a:extLst>
          </p:cNvPr>
          <p:cNvSpPr/>
          <p:nvPr userDrawn="1"/>
        </p:nvSpPr>
        <p:spPr>
          <a:xfrm>
            <a:off x="4041913" y="6144405"/>
            <a:ext cx="8150087" cy="71359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BD12738D-D0ED-4899-A01C-42439B5B3E64}"/>
              </a:ext>
              <a:ext uri="{C183D7F6-B498-43B3-948B-1728B52AA6E4}">
                <adec:decorative xmlns:adec="http://schemas.microsoft.com/office/drawing/2017/decorative" val="1"/>
              </a:ext>
            </a:extLst>
          </p:cNvPr>
          <p:cNvSpPr/>
          <p:nvPr userDrawn="1"/>
        </p:nvSpPr>
        <p:spPr>
          <a:xfrm>
            <a:off x="0" y="6167615"/>
            <a:ext cx="3982418" cy="690385"/>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Rectangle 15">
            <a:extLst>
              <a:ext uri="{FF2B5EF4-FFF2-40B4-BE49-F238E27FC236}">
                <a16:creationId xmlns:a16="http://schemas.microsoft.com/office/drawing/2014/main" id="{5EED261D-45B9-40C1-8341-8B8B796E8AE2}"/>
              </a:ext>
              <a:ext uri="{C183D7F6-B498-43B3-948B-1728B52AA6E4}">
                <adec:decorative xmlns:adec="http://schemas.microsoft.com/office/drawing/2017/decorative" val="1"/>
              </a:ext>
            </a:extLst>
          </p:cNvPr>
          <p:cNvSpPr/>
          <p:nvPr userDrawn="1"/>
        </p:nvSpPr>
        <p:spPr>
          <a:xfrm>
            <a:off x="1525" y="6112401"/>
            <a:ext cx="12188951" cy="6400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Rectangle 17">
            <a:extLst>
              <a:ext uri="{FF2B5EF4-FFF2-40B4-BE49-F238E27FC236}">
                <a16:creationId xmlns:a16="http://schemas.microsoft.com/office/drawing/2014/main" id="{3E23953F-BF80-48E0-8282-62907D6C29C6}"/>
              </a:ext>
              <a:ext uri="{C183D7F6-B498-43B3-948B-1728B52AA6E4}">
                <adec:decorative xmlns:adec="http://schemas.microsoft.com/office/drawing/2017/decorative" val="1"/>
              </a:ext>
            </a:extLst>
          </p:cNvPr>
          <p:cNvSpPr/>
          <p:nvPr userDrawn="1"/>
        </p:nvSpPr>
        <p:spPr>
          <a:xfrm>
            <a:off x="3986412" y="0"/>
            <a:ext cx="64008"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Footer Placeholder 4">
            <a:extLst>
              <a:ext uri="{FF2B5EF4-FFF2-40B4-BE49-F238E27FC236}">
                <a16:creationId xmlns:a16="http://schemas.microsoft.com/office/drawing/2014/main" id="{4F4FDF97-2780-775F-9416-96F7A90662B2}"/>
              </a:ext>
            </a:extLst>
          </p:cNvPr>
          <p:cNvSpPr>
            <a:spLocks noGrp="1"/>
          </p:cNvSpPr>
          <p:nvPr>
            <p:ph type="ftr" sz="quarter" idx="11"/>
          </p:nvPr>
        </p:nvSpPr>
        <p:spPr>
          <a:xfrm>
            <a:off x="6172202" y="6309360"/>
            <a:ext cx="4280135" cy="457200"/>
          </a:xfrm>
        </p:spPr>
        <p:txBody>
          <a:bodyPr/>
          <a:lstStyle>
            <a:lvl1pPr algn="ctr">
              <a:defRPr>
                <a:effectLst/>
              </a:defRPr>
            </a:lvl1pPr>
          </a:lstStyle>
          <a:p>
            <a:r>
              <a:rPr lang="en-US" dirty="0"/>
              <a:t>Presentation Title</a:t>
            </a:r>
          </a:p>
        </p:txBody>
      </p:sp>
      <p:sp>
        <p:nvSpPr>
          <p:cNvPr id="24" name="Date Placeholder 3">
            <a:extLst>
              <a:ext uri="{FF2B5EF4-FFF2-40B4-BE49-F238E27FC236}">
                <a16:creationId xmlns:a16="http://schemas.microsoft.com/office/drawing/2014/main" id="{A03787D1-4AB7-2166-D4DB-A3878CBB24F1}"/>
              </a:ext>
            </a:extLst>
          </p:cNvPr>
          <p:cNvSpPr>
            <a:spLocks noGrp="1"/>
          </p:cNvSpPr>
          <p:nvPr>
            <p:ph type="dt" sz="half" idx="10"/>
          </p:nvPr>
        </p:nvSpPr>
        <p:spPr>
          <a:xfrm>
            <a:off x="4506511" y="6309360"/>
            <a:ext cx="1513289" cy="457200"/>
          </a:xfrm>
        </p:spPr>
        <p:txBody>
          <a:bodyPr/>
          <a:lstStyle>
            <a:lvl1pPr>
              <a:defRPr>
                <a:effectLst/>
              </a:defRPr>
            </a:lvl1pPr>
          </a:lstStyle>
          <a:p>
            <a:r>
              <a:rPr lang="en-US" dirty="0">
                <a:solidFill>
                  <a:schemeClr val="tx2"/>
                </a:solidFill>
              </a:rPr>
              <a:t>9/8/20XX</a:t>
            </a:r>
            <a:endParaRPr lang="en-US" dirty="0"/>
          </a:p>
        </p:txBody>
      </p:sp>
      <p:sp>
        <p:nvSpPr>
          <p:cNvPr id="25" name="Slide Number Placeholder 5">
            <a:extLst>
              <a:ext uri="{FF2B5EF4-FFF2-40B4-BE49-F238E27FC236}">
                <a16:creationId xmlns:a16="http://schemas.microsoft.com/office/drawing/2014/main" id="{4F8C5CD2-BF99-0846-2E4A-179E6C459F1A}"/>
              </a:ext>
            </a:extLst>
          </p:cNvPr>
          <p:cNvSpPr>
            <a:spLocks noGrp="1"/>
          </p:cNvSpPr>
          <p:nvPr>
            <p:ph type="sldNum" sz="quarter" idx="12"/>
          </p:nvPr>
        </p:nvSpPr>
        <p:spPr>
          <a:xfrm>
            <a:off x="10569202" y="6309360"/>
            <a:ext cx="979879" cy="457200"/>
          </a:xfrm>
        </p:spPr>
        <p:txBody>
          <a:bodyPr/>
          <a:lstStyle>
            <a:lvl1pPr>
              <a:defRPr sz="1200" b="0"/>
            </a:lvl1pPr>
          </a:lstStyle>
          <a:p>
            <a:fld id="{FAEF9944-A4F6-4C59-AEBD-678D6480B8EA}" type="slidenum">
              <a:rPr lang="en-US" smtClean="0"/>
              <a:pPr/>
              <a:t>‹#›</a:t>
            </a:fld>
            <a:endParaRPr lang="en-US" dirty="0"/>
          </a:p>
        </p:txBody>
      </p:sp>
    </p:spTree>
    <p:extLst>
      <p:ext uri="{BB962C8B-B14F-4D97-AF65-F5344CB8AC3E}">
        <p14:creationId xmlns:p14="http://schemas.microsoft.com/office/powerpoint/2010/main" val="388180027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Table">
    <p:spTree>
      <p:nvGrpSpPr>
        <p:cNvPr id="1" name=""/>
        <p:cNvGrpSpPr/>
        <p:nvPr/>
      </p:nvGrpSpPr>
      <p:grpSpPr>
        <a:xfrm>
          <a:off x="0" y="0"/>
          <a:ext cx="0" cy="0"/>
          <a:chOff x="0" y="0"/>
          <a:chExt cx="0" cy="0"/>
        </a:xfrm>
      </p:grpSpPr>
      <p:sp useBgFill="1">
        <p:nvSpPr>
          <p:cNvPr id="6" name="Rectangle 5">
            <a:extLst>
              <a:ext uri="{FF2B5EF4-FFF2-40B4-BE49-F238E27FC236}">
                <a16:creationId xmlns:a16="http://schemas.microsoft.com/office/drawing/2014/main" id="{2DF88512-9E62-4695-B350-39488566A1F7}"/>
              </a:ext>
              <a:ext uri="{C183D7F6-B498-43B3-948B-1728B52AA6E4}">
                <adec:decorative xmlns:adec="http://schemas.microsoft.com/office/drawing/2017/decorative" val="1"/>
              </a:ext>
            </a:extLst>
          </p:cNvPr>
          <p:cNvSpPr/>
          <p:nvPr userDrawn="1"/>
        </p:nvSpPr>
        <p:spPr>
          <a:xfrm>
            <a:off x="0" y="0"/>
            <a:ext cx="12192001"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a:extLst>
              <a:ext uri="{FF2B5EF4-FFF2-40B4-BE49-F238E27FC236}">
                <a16:creationId xmlns:a16="http://schemas.microsoft.com/office/drawing/2014/main" id="{18CD596D-95F4-4C5C-A0E7-86D747FE70BE}"/>
              </a:ext>
              <a:ext uri="{C183D7F6-B498-43B3-948B-1728B52AA6E4}">
                <adec:decorative xmlns:adec="http://schemas.microsoft.com/office/drawing/2017/decorative" val="1"/>
              </a:ext>
            </a:extLst>
          </p:cNvPr>
          <p:cNvSpPr/>
          <p:nvPr userDrawn="1"/>
        </p:nvSpPr>
        <p:spPr>
          <a:xfrm>
            <a:off x="1038768" y="2130218"/>
            <a:ext cx="11153231" cy="4727782"/>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a:extLst>
              <a:ext uri="{FF2B5EF4-FFF2-40B4-BE49-F238E27FC236}">
                <a16:creationId xmlns:a16="http://schemas.microsoft.com/office/drawing/2014/main" id="{67553E9F-DCBF-4BEE-A261-5AA97361A0E0}"/>
              </a:ext>
              <a:ext uri="{C183D7F6-B498-43B3-948B-1728B52AA6E4}">
                <adec:decorative xmlns:adec="http://schemas.microsoft.com/office/drawing/2017/decorative" val="1"/>
              </a:ext>
            </a:extLst>
          </p:cNvPr>
          <p:cNvSpPr/>
          <p:nvPr userDrawn="1"/>
        </p:nvSpPr>
        <p:spPr>
          <a:xfrm>
            <a:off x="0" y="896641"/>
            <a:ext cx="12192000" cy="134771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itle 1">
            <a:extLst>
              <a:ext uri="{FF2B5EF4-FFF2-40B4-BE49-F238E27FC236}">
                <a16:creationId xmlns:a16="http://schemas.microsoft.com/office/drawing/2014/main" id="{949B0EB0-AEBA-44ED-BC77-4188C7486144}"/>
              </a:ext>
            </a:extLst>
          </p:cNvPr>
          <p:cNvSpPr>
            <a:spLocks noGrp="1"/>
          </p:cNvSpPr>
          <p:nvPr>
            <p:ph type="title" hasCustomPrompt="1"/>
          </p:nvPr>
        </p:nvSpPr>
        <p:spPr>
          <a:xfrm>
            <a:off x="1535371" y="962423"/>
            <a:ext cx="10013710" cy="1216152"/>
          </a:xfrm>
        </p:spPr>
        <p:txBody>
          <a:bodyPr tIns="182880" anchor="ctr" anchorCtr="0">
            <a:noAutofit/>
          </a:bodyPr>
          <a:lstStyle>
            <a:lvl1pPr>
              <a:lnSpc>
                <a:spcPct val="100000"/>
              </a:lnSpc>
              <a:defRPr sz="3200">
                <a:solidFill>
                  <a:schemeClr val="bg1"/>
                </a:solidFill>
              </a:defRPr>
            </a:lvl1pPr>
          </a:lstStyle>
          <a:p>
            <a:r>
              <a:rPr lang="en-US" dirty="0">
                <a:solidFill>
                  <a:schemeClr val="bg1"/>
                </a:solidFill>
              </a:rPr>
              <a:t>Click to add title</a:t>
            </a:r>
          </a:p>
        </p:txBody>
      </p:sp>
      <p:sp>
        <p:nvSpPr>
          <p:cNvPr id="4" name="Table Placeholder 3">
            <a:extLst>
              <a:ext uri="{FF2B5EF4-FFF2-40B4-BE49-F238E27FC236}">
                <a16:creationId xmlns:a16="http://schemas.microsoft.com/office/drawing/2014/main" id="{74D0E84D-2B51-9F8D-82CE-C086143DC605}"/>
              </a:ext>
            </a:extLst>
          </p:cNvPr>
          <p:cNvSpPr>
            <a:spLocks noGrp="1"/>
          </p:cNvSpPr>
          <p:nvPr>
            <p:ph type="tbl" sz="quarter" idx="14"/>
          </p:nvPr>
        </p:nvSpPr>
        <p:spPr>
          <a:xfrm>
            <a:off x="1630363" y="2757951"/>
            <a:ext cx="9918700" cy="3387579"/>
          </a:xfrm>
        </p:spPr>
        <p:txBody>
          <a:bodyPr anchor="t"/>
          <a:lstStyle>
            <a:lvl1pPr marL="0" indent="0" algn="ctr">
              <a:buNone/>
              <a:defRPr/>
            </a:lvl1pPr>
          </a:lstStyle>
          <a:p>
            <a:r>
              <a:rPr lang="en-US"/>
              <a:t>Click icon to add table</a:t>
            </a:r>
            <a:endParaRPr lang="en-US" dirty="0"/>
          </a:p>
        </p:txBody>
      </p:sp>
      <p:sp>
        <p:nvSpPr>
          <p:cNvPr id="10" name="Rectangle 9">
            <a:extLst>
              <a:ext uri="{FF2B5EF4-FFF2-40B4-BE49-F238E27FC236}">
                <a16:creationId xmlns:a16="http://schemas.microsoft.com/office/drawing/2014/main" id="{7278DD10-67BC-4E87-A788-A45C6093F5F8}"/>
              </a:ext>
              <a:ext uri="{C183D7F6-B498-43B3-948B-1728B52AA6E4}">
                <adec:decorative xmlns:adec="http://schemas.microsoft.com/office/drawing/2017/decorative" val="1"/>
              </a:ext>
            </a:extLst>
          </p:cNvPr>
          <p:cNvSpPr/>
          <p:nvPr userDrawn="1"/>
        </p:nvSpPr>
        <p:spPr>
          <a:xfrm>
            <a:off x="-1" y="962423"/>
            <a:ext cx="1006766" cy="121615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a:extLst>
              <a:ext uri="{FF2B5EF4-FFF2-40B4-BE49-F238E27FC236}">
                <a16:creationId xmlns:a16="http://schemas.microsoft.com/office/drawing/2014/main" id="{916769F5-486B-4B48-A543-2C70359DF66E}"/>
              </a:ext>
              <a:ext uri="{C183D7F6-B498-43B3-948B-1728B52AA6E4}">
                <adec:decorative xmlns:adec="http://schemas.microsoft.com/office/drawing/2017/decorative" val="1"/>
              </a:ext>
            </a:extLst>
          </p:cNvPr>
          <p:cNvSpPr/>
          <p:nvPr userDrawn="1"/>
        </p:nvSpPr>
        <p:spPr>
          <a:xfrm rot="5400000">
            <a:off x="-2390232" y="3396997"/>
            <a:ext cx="6858002" cy="6400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Footer Placeholder 4">
            <a:extLst>
              <a:ext uri="{FF2B5EF4-FFF2-40B4-BE49-F238E27FC236}">
                <a16:creationId xmlns:a16="http://schemas.microsoft.com/office/drawing/2014/main" id="{0DB9557B-D9D3-4FA9-2D64-D2F91957D2FC}"/>
              </a:ext>
            </a:extLst>
          </p:cNvPr>
          <p:cNvSpPr>
            <a:spLocks noGrp="1"/>
          </p:cNvSpPr>
          <p:nvPr>
            <p:ph type="ftr" sz="quarter" idx="11"/>
          </p:nvPr>
        </p:nvSpPr>
        <p:spPr>
          <a:xfrm>
            <a:off x="1535372" y="6309360"/>
            <a:ext cx="4946592" cy="457200"/>
          </a:xfrm>
        </p:spPr>
        <p:txBody>
          <a:bodyPr/>
          <a:lstStyle/>
          <a:p>
            <a:r>
              <a:rPr lang="en-US" dirty="0"/>
              <a:t>Presentation Title</a:t>
            </a:r>
          </a:p>
        </p:txBody>
      </p:sp>
      <p:sp>
        <p:nvSpPr>
          <p:cNvPr id="16" name="Slide Number Placeholder 5">
            <a:extLst>
              <a:ext uri="{FF2B5EF4-FFF2-40B4-BE49-F238E27FC236}">
                <a16:creationId xmlns:a16="http://schemas.microsoft.com/office/drawing/2014/main" id="{3BC3F5B3-7690-C0DA-4084-5EFE50E8C162}"/>
              </a:ext>
            </a:extLst>
          </p:cNvPr>
          <p:cNvSpPr>
            <a:spLocks noGrp="1"/>
          </p:cNvSpPr>
          <p:nvPr>
            <p:ph type="sldNum" sz="quarter" idx="12"/>
          </p:nvPr>
        </p:nvSpPr>
        <p:spPr>
          <a:xfrm>
            <a:off x="10569202" y="6309360"/>
            <a:ext cx="979879" cy="457200"/>
          </a:xfrm>
        </p:spPr>
        <p:txBody>
          <a:bodyPr/>
          <a:lstStyle>
            <a:lvl1pPr>
              <a:defRPr sz="1200" b="0"/>
            </a:lvl1pPr>
          </a:lstStyle>
          <a:p>
            <a:fld id="{FAEF9944-A4F6-4C59-AEBD-678D6480B8EA}" type="slidenum">
              <a:rPr lang="en-US" smtClean="0"/>
              <a:pPr/>
              <a:t>‹#›</a:t>
            </a:fld>
            <a:endParaRPr lang="en-US" dirty="0"/>
          </a:p>
        </p:txBody>
      </p:sp>
      <p:sp>
        <p:nvSpPr>
          <p:cNvPr id="17" name="Date Placeholder 3">
            <a:extLst>
              <a:ext uri="{FF2B5EF4-FFF2-40B4-BE49-F238E27FC236}">
                <a16:creationId xmlns:a16="http://schemas.microsoft.com/office/drawing/2014/main" id="{99E56FFE-09D7-3078-C9E8-DFE8CF68AAD5}"/>
              </a:ext>
            </a:extLst>
          </p:cNvPr>
          <p:cNvSpPr>
            <a:spLocks noGrp="1"/>
          </p:cNvSpPr>
          <p:nvPr>
            <p:ph type="dt" sz="half" idx="10"/>
          </p:nvPr>
        </p:nvSpPr>
        <p:spPr>
          <a:xfrm>
            <a:off x="6678168" y="6309360"/>
            <a:ext cx="2148840" cy="457200"/>
          </a:xfrm>
        </p:spPr>
        <p:txBody>
          <a:bodyPr/>
          <a:lstStyle>
            <a:lvl1pPr algn="l">
              <a:defRPr/>
            </a:lvl1pPr>
          </a:lstStyle>
          <a:p>
            <a:r>
              <a:rPr lang="en-US" dirty="0"/>
              <a:t>9/8/20XX</a:t>
            </a:r>
          </a:p>
        </p:txBody>
      </p:sp>
    </p:spTree>
    <p:extLst>
      <p:ext uri="{BB962C8B-B14F-4D97-AF65-F5344CB8AC3E}">
        <p14:creationId xmlns:p14="http://schemas.microsoft.com/office/powerpoint/2010/main" val="243403332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Content 1">
    <p:spTree>
      <p:nvGrpSpPr>
        <p:cNvPr id="1" name=""/>
        <p:cNvGrpSpPr/>
        <p:nvPr/>
      </p:nvGrpSpPr>
      <p:grpSpPr>
        <a:xfrm>
          <a:off x="0" y="0"/>
          <a:ext cx="0" cy="0"/>
          <a:chOff x="0" y="0"/>
          <a:chExt cx="0" cy="0"/>
        </a:xfrm>
      </p:grpSpPr>
      <p:sp useBgFill="1">
        <p:nvSpPr>
          <p:cNvPr id="6" name="Rectangle 5">
            <a:extLst>
              <a:ext uri="{FF2B5EF4-FFF2-40B4-BE49-F238E27FC236}">
                <a16:creationId xmlns:a16="http://schemas.microsoft.com/office/drawing/2014/main" id="{23DC2F0A-1748-49AE-AF72-D6BBB4F8FEC3}"/>
              </a:ext>
              <a:ext uri="{C183D7F6-B498-43B3-948B-1728B52AA6E4}">
                <adec:decorative xmlns:adec="http://schemas.microsoft.com/office/drawing/2017/decorative" val="1"/>
              </a:ext>
            </a:extLst>
          </p:cNvPr>
          <p:cNvSpPr/>
          <p:nvPr userDrawn="1"/>
        </p:nvSpPr>
        <p:spPr>
          <a:xfrm flipH="1">
            <a:off x="0" y="0"/>
            <a:ext cx="12192001"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a:extLst>
              <a:ext uri="{FF2B5EF4-FFF2-40B4-BE49-F238E27FC236}">
                <a16:creationId xmlns:a16="http://schemas.microsoft.com/office/drawing/2014/main" id="{683DF7B1-E0C5-4E09-BB5C-F11EA14D7C95}"/>
              </a:ext>
              <a:ext uri="{C183D7F6-B498-43B3-948B-1728B52AA6E4}">
                <adec:decorative xmlns:adec="http://schemas.microsoft.com/office/drawing/2017/decorative" val="1"/>
              </a:ext>
            </a:extLst>
          </p:cNvPr>
          <p:cNvSpPr/>
          <p:nvPr userDrawn="1"/>
        </p:nvSpPr>
        <p:spPr>
          <a:xfrm>
            <a:off x="0" y="866789"/>
            <a:ext cx="6833381" cy="259421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itle 1">
            <a:extLst>
              <a:ext uri="{FF2B5EF4-FFF2-40B4-BE49-F238E27FC236}">
                <a16:creationId xmlns:a16="http://schemas.microsoft.com/office/drawing/2014/main" id="{BBC678EC-E47C-4AC2-A75A-7022CECD0031}"/>
              </a:ext>
            </a:extLst>
          </p:cNvPr>
          <p:cNvSpPr>
            <a:spLocks noGrp="1"/>
          </p:cNvSpPr>
          <p:nvPr>
            <p:ph type="title" hasCustomPrompt="1"/>
          </p:nvPr>
        </p:nvSpPr>
        <p:spPr>
          <a:xfrm>
            <a:off x="1434622" y="848455"/>
            <a:ext cx="5102365" cy="2601914"/>
          </a:xfrm>
        </p:spPr>
        <p:txBody>
          <a:bodyPr tIns="182880" anchor="ctr" anchorCtr="0">
            <a:noAutofit/>
          </a:bodyPr>
          <a:lstStyle>
            <a:lvl1pPr>
              <a:lnSpc>
                <a:spcPct val="100000"/>
              </a:lnSpc>
              <a:defRPr sz="3200" cap="all" baseline="0">
                <a:solidFill>
                  <a:schemeClr val="bg1"/>
                </a:solidFill>
              </a:defRPr>
            </a:lvl1pPr>
          </a:lstStyle>
          <a:p>
            <a:r>
              <a:rPr lang="en-US" dirty="0">
                <a:solidFill>
                  <a:schemeClr val="bg1"/>
                </a:solidFill>
              </a:rPr>
              <a:t>CLICK TO ADD TITLE</a:t>
            </a:r>
          </a:p>
        </p:txBody>
      </p:sp>
      <p:sp>
        <p:nvSpPr>
          <p:cNvPr id="9" name="Rectangle 8">
            <a:extLst>
              <a:ext uri="{FF2B5EF4-FFF2-40B4-BE49-F238E27FC236}">
                <a16:creationId xmlns:a16="http://schemas.microsoft.com/office/drawing/2014/main" id="{5E74E69A-5ABD-42DF-A2B0-997A626257D4}"/>
              </a:ext>
              <a:ext uri="{C183D7F6-B498-43B3-948B-1728B52AA6E4}">
                <adec:decorative xmlns:adec="http://schemas.microsoft.com/office/drawing/2017/decorative" val="1"/>
              </a:ext>
            </a:extLst>
          </p:cNvPr>
          <p:cNvSpPr/>
          <p:nvPr userDrawn="1"/>
        </p:nvSpPr>
        <p:spPr>
          <a:xfrm>
            <a:off x="-3063" y="920164"/>
            <a:ext cx="1070775" cy="246619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a:extLst>
              <a:ext uri="{FF2B5EF4-FFF2-40B4-BE49-F238E27FC236}">
                <a16:creationId xmlns:a16="http://schemas.microsoft.com/office/drawing/2014/main" id="{EC2B6D0A-4A1F-4B59-B429-AD3FABC74F33}"/>
              </a:ext>
              <a:ext uri="{C183D7F6-B498-43B3-948B-1728B52AA6E4}">
                <adec:decorative xmlns:adec="http://schemas.microsoft.com/office/drawing/2017/decorative" val="1"/>
              </a:ext>
            </a:extLst>
          </p:cNvPr>
          <p:cNvSpPr/>
          <p:nvPr userDrawn="1"/>
        </p:nvSpPr>
        <p:spPr>
          <a:xfrm rot="5400000">
            <a:off x="-2390232" y="3396997"/>
            <a:ext cx="6858002" cy="6400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a:extLst>
              <a:ext uri="{FF2B5EF4-FFF2-40B4-BE49-F238E27FC236}">
                <a16:creationId xmlns:a16="http://schemas.microsoft.com/office/drawing/2014/main" id="{32B66529-F6B7-4C1C-8291-8139628DF6C0}"/>
              </a:ext>
              <a:ext uri="{C183D7F6-B498-43B3-948B-1728B52AA6E4}">
                <adec:decorative xmlns:adec="http://schemas.microsoft.com/office/drawing/2017/decorative" val="1"/>
              </a:ext>
            </a:extLst>
          </p:cNvPr>
          <p:cNvSpPr/>
          <p:nvPr userDrawn="1"/>
        </p:nvSpPr>
        <p:spPr>
          <a:xfrm>
            <a:off x="0" y="848456"/>
            <a:ext cx="6833382" cy="7170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872245B9-34B5-4F89-8EA6-C018B9D4FA46}"/>
              </a:ext>
              <a:ext uri="{C183D7F6-B498-43B3-948B-1728B52AA6E4}">
                <adec:decorative xmlns:adec="http://schemas.microsoft.com/office/drawing/2017/decorative" val="1"/>
              </a:ext>
            </a:extLst>
          </p:cNvPr>
          <p:cNvSpPr/>
          <p:nvPr userDrawn="1"/>
        </p:nvSpPr>
        <p:spPr>
          <a:xfrm>
            <a:off x="6858023" y="3442673"/>
            <a:ext cx="5333977" cy="3415328"/>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690814BE-76E8-43EC-9616-A1F02F053AD5}"/>
              </a:ext>
              <a:ext uri="{C183D7F6-B498-43B3-948B-1728B52AA6E4}">
                <adec:decorative xmlns:adec="http://schemas.microsoft.com/office/drawing/2017/decorative" val="1"/>
              </a:ext>
            </a:extLst>
          </p:cNvPr>
          <p:cNvSpPr/>
          <p:nvPr userDrawn="1"/>
        </p:nvSpPr>
        <p:spPr>
          <a:xfrm>
            <a:off x="0" y="3396996"/>
            <a:ext cx="12192001" cy="6400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Content Placeholder 2">
            <a:extLst>
              <a:ext uri="{FF2B5EF4-FFF2-40B4-BE49-F238E27FC236}">
                <a16:creationId xmlns:a16="http://schemas.microsoft.com/office/drawing/2014/main" id="{F8AAA0A6-9D4B-4AA2-82F0-77E5ECF4B647}"/>
              </a:ext>
            </a:extLst>
          </p:cNvPr>
          <p:cNvSpPr>
            <a:spLocks noGrp="1"/>
          </p:cNvSpPr>
          <p:nvPr>
            <p:ph idx="1" hasCustomPrompt="1"/>
          </p:nvPr>
        </p:nvSpPr>
        <p:spPr>
          <a:xfrm>
            <a:off x="7386762" y="3928342"/>
            <a:ext cx="4162319" cy="2285000"/>
          </a:xfrm>
        </p:spPr>
        <p:txBody>
          <a:bodyPr anchor="ctr">
            <a:normAutofit/>
          </a:bodyPr>
          <a:lstStyle>
            <a:lvl1pPr marL="0" indent="0">
              <a:lnSpc>
                <a:spcPct val="100000"/>
              </a:lnSpc>
              <a:spcAft>
                <a:spcPts val="600"/>
              </a:spcAft>
              <a:buNone/>
              <a:defRPr sz="1800" b="0"/>
            </a:lvl1pPr>
          </a:lstStyle>
          <a:p>
            <a:r>
              <a:rPr lang="en-US" dirty="0"/>
              <a:t>Click to add text</a:t>
            </a:r>
          </a:p>
        </p:txBody>
      </p:sp>
      <p:sp>
        <p:nvSpPr>
          <p:cNvPr id="17" name="Footer Placeholder 12">
            <a:extLst>
              <a:ext uri="{FF2B5EF4-FFF2-40B4-BE49-F238E27FC236}">
                <a16:creationId xmlns:a16="http://schemas.microsoft.com/office/drawing/2014/main" id="{8E3FFD99-95F0-47A4-8642-FB9FECEC4F37}"/>
              </a:ext>
            </a:extLst>
          </p:cNvPr>
          <p:cNvSpPr>
            <a:spLocks noGrp="1"/>
          </p:cNvSpPr>
          <p:nvPr>
            <p:ph type="ftr" sz="quarter" idx="11"/>
          </p:nvPr>
        </p:nvSpPr>
        <p:spPr>
          <a:xfrm>
            <a:off x="1525917" y="6309360"/>
            <a:ext cx="4946592" cy="457200"/>
          </a:xfrm>
        </p:spPr>
        <p:txBody>
          <a:bodyPr/>
          <a:lstStyle>
            <a:lvl1pPr>
              <a:defRPr lang="en-US" sz="1200" kern="1200" spc="150" baseline="0" dirty="0">
                <a:solidFill>
                  <a:schemeClr val="tx1">
                    <a:lumMod val="75000"/>
                    <a:lumOff val="25000"/>
                  </a:schemeClr>
                </a:solidFill>
                <a:latin typeface="+mj-lt"/>
                <a:ea typeface="+mn-ea"/>
                <a:cs typeface="+mn-cs"/>
              </a:defRPr>
            </a:lvl1pPr>
          </a:lstStyle>
          <a:p>
            <a:r>
              <a:rPr lang="en-US" dirty="0"/>
              <a:t>Presentation Title</a:t>
            </a:r>
          </a:p>
        </p:txBody>
      </p:sp>
      <p:sp>
        <p:nvSpPr>
          <p:cNvPr id="18" name="Rectangle 17">
            <a:extLst>
              <a:ext uri="{FF2B5EF4-FFF2-40B4-BE49-F238E27FC236}">
                <a16:creationId xmlns:a16="http://schemas.microsoft.com/office/drawing/2014/main" id="{94727536-E532-4015-A178-0ABB6B09C661}"/>
              </a:ext>
              <a:ext uri="{C183D7F6-B498-43B3-948B-1728B52AA6E4}">
                <adec:decorative xmlns:adec="http://schemas.microsoft.com/office/drawing/2017/decorative" val="1"/>
              </a:ext>
            </a:extLst>
          </p:cNvPr>
          <p:cNvSpPr/>
          <p:nvPr userDrawn="1"/>
        </p:nvSpPr>
        <p:spPr>
          <a:xfrm rot="5400000">
            <a:off x="3398931" y="3396997"/>
            <a:ext cx="6858002" cy="6400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Date Placeholder 11">
            <a:extLst>
              <a:ext uri="{FF2B5EF4-FFF2-40B4-BE49-F238E27FC236}">
                <a16:creationId xmlns:a16="http://schemas.microsoft.com/office/drawing/2014/main" id="{22977876-C29D-4D32-9948-303465AEC312}"/>
              </a:ext>
            </a:extLst>
          </p:cNvPr>
          <p:cNvSpPr>
            <a:spLocks noGrp="1"/>
          </p:cNvSpPr>
          <p:nvPr>
            <p:ph type="dt" sz="half" idx="10"/>
          </p:nvPr>
        </p:nvSpPr>
        <p:spPr>
          <a:xfrm>
            <a:off x="7377730" y="6309360"/>
            <a:ext cx="2736329" cy="457200"/>
          </a:xfrm>
        </p:spPr>
        <p:txBody>
          <a:bodyPr/>
          <a:lstStyle/>
          <a:p>
            <a:r>
              <a:rPr lang="en-US" dirty="0"/>
              <a:t>9/8/20XX</a:t>
            </a:r>
          </a:p>
        </p:txBody>
      </p:sp>
      <p:sp>
        <p:nvSpPr>
          <p:cNvPr id="20" name="Slide Number Placeholder 15">
            <a:extLst>
              <a:ext uri="{FF2B5EF4-FFF2-40B4-BE49-F238E27FC236}">
                <a16:creationId xmlns:a16="http://schemas.microsoft.com/office/drawing/2014/main" id="{6A7BC11E-2EF0-4989-9A7E-7AB377DB8534}"/>
              </a:ext>
            </a:extLst>
          </p:cNvPr>
          <p:cNvSpPr>
            <a:spLocks noGrp="1"/>
          </p:cNvSpPr>
          <p:nvPr>
            <p:ph type="sldNum" sz="quarter" idx="12"/>
          </p:nvPr>
        </p:nvSpPr>
        <p:spPr>
          <a:xfrm>
            <a:off x="10569202" y="6309360"/>
            <a:ext cx="979879" cy="457200"/>
          </a:xfrm>
        </p:spPr>
        <p:txBody>
          <a:bodyPr/>
          <a:lstStyle>
            <a:lvl1pPr>
              <a:defRPr sz="1200" b="0"/>
            </a:lvl1pPr>
          </a:lstStyle>
          <a:p>
            <a:fld id="{FAEF9944-A4F6-4C59-AEBD-678D6480B8EA}" type="slidenum">
              <a:rPr lang="en-US" smtClean="0"/>
              <a:pPr/>
              <a:t>‹#›</a:t>
            </a:fld>
            <a:endParaRPr lang="en-US" dirty="0"/>
          </a:p>
        </p:txBody>
      </p:sp>
      <p:sp>
        <p:nvSpPr>
          <p:cNvPr id="2" name="Rectangle 1">
            <a:extLst>
              <a:ext uri="{FF2B5EF4-FFF2-40B4-BE49-F238E27FC236}">
                <a16:creationId xmlns:a16="http://schemas.microsoft.com/office/drawing/2014/main" id="{50557ABF-B75C-BD78-1A04-E483A57A9491}"/>
              </a:ext>
              <a:ext uri="{C183D7F6-B498-43B3-948B-1728B52AA6E4}">
                <adec:decorative xmlns:adec="http://schemas.microsoft.com/office/drawing/2017/decorative" val="1"/>
              </a:ext>
            </a:extLst>
          </p:cNvPr>
          <p:cNvSpPr/>
          <p:nvPr userDrawn="1"/>
        </p:nvSpPr>
        <p:spPr>
          <a:xfrm>
            <a:off x="1067712" y="0"/>
            <a:ext cx="5728216" cy="845521"/>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40183854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r>
              <a:rPr lang="en-US"/>
              <a:t>9/8/20XX</a:t>
            </a:r>
            <a:endParaRPr lang="en-US" dirty="0"/>
          </a:p>
        </p:txBody>
      </p:sp>
      <p:sp>
        <p:nvSpPr>
          <p:cNvPr id="5" name="Footer Placeholder 4"/>
          <p:cNvSpPr>
            <a:spLocks noGrp="1"/>
          </p:cNvSpPr>
          <p:nvPr>
            <p:ph type="ftr" sz="quarter" idx="11"/>
          </p:nvPr>
        </p:nvSpPr>
        <p:spPr/>
        <p:txBody>
          <a:bodyPr/>
          <a:lstStyle/>
          <a:p>
            <a:r>
              <a:rPr lang="en-US"/>
              <a:t>Presentation Title</a:t>
            </a:r>
            <a:endParaRPr lang="en-US" dirty="0"/>
          </a:p>
        </p:txBody>
      </p:sp>
      <p:sp>
        <p:nvSpPr>
          <p:cNvPr id="6" name="Slide Number Placeholder 5"/>
          <p:cNvSpPr>
            <a:spLocks noGrp="1"/>
          </p:cNvSpPr>
          <p:nvPr>
            <p:ph type="sldNum" sz="quarter" idx="12"/>
          </p:nvPr>
        </p:nvSpPr>
        <p:spPr/>
        <p:txBody>
          <a:bodyPr/>
          <a:lstStyle/>
          <a:p>
            <a:fld id="{FAEF9944-A4F6-4C59-AEBD-678D6480B8EA}" type="slidenum">
              <a:rPr lang="en-US" smtClean="0"/>
              <a:pPr/>
              <a:t>‹#›</a:t>
            </a:fld>
            <a:endParaRPr lang="en-US" dirty="0"/>
          </a:p>
        </p:txBody>
      </p:sp>
    </p:spTree>
    <p:extLst>
      <p:ext uri="{BB962C8B-B14F-4D97-AF65-F5344CB8AC3E}">
        <p14:creationId xmlns:p14="http://schemas.microsoft.com/office/powerpoint/2010/main" val="2120849448"/>
      </p:ext>
    </p:extLst>
  </p:cSld>
  <p:clrMapOvr>
    <a:masterClrMapping/>
  </p:clrMapOvr>
  <p:hf sldNum="0" hdr="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1_Title Only">
    <p:spTree>
      <p:nvGrpSpPr>
        <p:cNvPr id="1" name=""/>
        <p:cNvGrpSpPr/>
        <p:nvPr/>
      </p:nvGrpSpPr>
      <p:grpSpPr>
        <a:xfrm>
          <a:off x="0" y="0"/>
          <a:ext cx="0" cy="0"/>
          <a:chOff x="0" y="0"/>
          <a:chExt cx="0" cy="0"/>
        </a:xfrm>
      </p:grpSpPr>
      <p:sp useBgFill="1">
        <p:nvSpPr>
          <p:cNvPr id="52" name="Rectangle 51">
            <a:extLst>
              <a:ext uri="{FF2B5EF4-FFF2-40B4-BE49-F238E27FC236}">
                <a16:creationId xmlns:a16="http://schemas.microsoft.com/office/drawing/2014/main" id="{EA8D8870-8337-4ABD-9EA6-3D5AAB7E42D9}"/>
              </a:ext>
              <a:ext uri="{C183D7F6-B498-43B3-948B-1728B52AA6E4}">
                <adec:decorative xmlns:adec="http://schemas.microsoft.com/office/drawing/2017/decorative" val="1"/>
              </a:ext>
            </a:extLst>
          </p:cNvPr>
          <p:cNvSpPr/>
          <p:nvPr userDrawn="1"/>
        </p:nvSpPr>
        <p:spPr>
          <a:xfrm flipH="1">
            <a:off x="0" y="0"/>
            <a:ext cx="12192001"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3" name="Rectangle 52">
            <a:extLst>
              <a:ext uri="{FF2B5EF4-FFF2-40B4-BE49-F238E27FC236}">
                <a16:creationId xmlns:a16="http://schemas.microsoft.com/office/drawing/2014/main" id="{BAC3B2DB-2CCA-4BD4-8D63-98257049E273}"/>
              </a:ext>
              <a:ext uri="{C183D7F6-B498-43B3-948B-1728B52AA6E4}">
                <adec:decorative xmlns:adec="http://schemas.microsoft.com/office/drawing/2017/decorative" val="1"/>
              </a:ext>
            </a:extLst>
          </p:cNvPr>
          <p:cNvSpPr/>
          <p:nvPr userDrawn="1"/>
        </p:nvSpPr>
        <p:spPr>
          <a:xfrm>
            <a:off x="0" y="825689"/>
            <a:ext cx="12192000" cy="520173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4" name="Title 1">
            <a:extLst>
              <a:ext uri="{FF2B5EF4-FFF2-40B4-BE49-F238E27FC236}">
                <a16:creationId xmlns:a16="http://schemas.microsoft.com/office/drawing/2014/main" id="{324DAAC3-FA37-4838-A298-327679F99F8A}"/>
              </a:ext>
            </a:extLst>
          </p:cNvPr>
          <p:cNvSpPr>
            <a:spLocks noGrp="1"/>
          </p:cNvSpPr>
          <p:nvPr>
            <p:ph type="ctrTitle" hasCustomPrompt="1"/>
          </p:nvPr>
        </p:nvSpPr>
        <p:spPr>
          <a:xfrm>
            <a:off x="1386629" y="825687"/>
            <a:ext cx="9643772" cy="5201730"/>
          </a:xfrm>
        </p:spPr>
        <p:txBody>
          <a:bodyPr tIns="182880" anchor="ctr" anchorCtr="0">
            <a:noAutofit/>
          </a:bodyPr>
          <a:lstStyle>
            <a:lvl1pPr algn="l">
              <a:lnSpc>
                <a:spcPct val="100000"/>
              </a:lnSpc>
              <a:defRPr sz="4800" cap="all" baseline="0">
                <a:solidFill>
                  <a:schemeClr val="bg1"/>
                </a:solidFill>
              </a:defRPr>
            </a:lvl1pPr>
          </a:lstStyle>
          <a:p>
            <a:r>
              <a:rPr lang="en-US" sz="4400" dirty="0">
                <a:solidFill>
                  <a:schemeClr val="bg1"/>
                </a:solidFill>
              </a:rPr>
              <a:t>CLICK TO ADD TITLE</a:t>
            </a:r>
          </a:p>
        </p:txBody>
      </p:sp>
      <p:sp>
        <p:nvSpPr>
          <p:cNvPr id="56" name="Rectangle 55">
            <a:extLst>
              <a:ext uri="{FF2B5EF4-FFF2-40B4-BE49-F238E27FC236}">
                <a16:creationId xmlns:a16="http://schemas.microsoft.com/office/drawing/2014/main" id="{FB792E4C-AD3B-4E88-8540-E75759746368}"/>
              </a:ext>
              <a:ext uri="{C183D7F6-B498-43B3-948B-1728B52AA6E4}">
                <adec:decorative xmlns:adec="http://schemas.microsoft.com/office/drawing/2017/decorative" val="1"/>
              </a:ext>
            </a:extLst>
          </p:cNvPr>
          <p:cNvSpPr/>
          <p:nvPr userDrawn="1"/>
        </p:nvSpPr>
        <p:spPr>
          <a:xfrm>
            <a:off x="-1" y="889696"/>
            <a:ext cx="1070775" cy="507771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7" name="Rectangle 56">
            <a:extLst>
              <a:ext uri="{FF2B5EF4-FFF2-40B4-BE49-F238E27FC236}">
                <a16:creationId xmlns:a16="http://schemas.microsoft.com/office/drawing/2014/main" id="{6A32632F-9ED1-4328-BBE3-B4E014156A29}"/>
              </a:ext>
              <a:ext uri="{C183D7F6-B498-43B3-948B-1728B52AA6E4}">
                <adec:decorative xmlns:adec="http://schemas.microsoft.com/office/drawing/2017/decorative" val="1"/>
              </a:ext>
            </a:extLst>
          </p:cNvPr>
          <p:cNvSpPr/>
          <p:nvPr userDrawn="1"/>
        </p:nvSpPr>
        <p:spPr>
          <a:xfrm rot="5400000">
            <a:off x="-2365125" y="3396997"/>
            <a:ext cx="6858002" cy="6400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9" name="Rectangle 58">
            <a:extLst>
              <a:ext uri="{FF2B5EF4-FFF2-40B4-BE49-F238E27FC236}">
                <a16:creationId xmlns:a16="http://schemas.microsoft.com/office/drawing/2014/main" id="{EA124D3C-01E3-4B96-BDF0-54851D1739D0}"/>
              </a:ext>
              <a:ext uri="{C183D7F6-B498-43B3-948B-1728B52AA6E4}">
                <adec:decorative xmlns:adec="http://schemas.microsoft.com/office/drawing/2017/decorative" val="1"/>
              </a:ext>
            </a:extLst>
          </p:cNvPr>
          <p:cNvSpPr/>
          <p:nvPr userDrawn="1"/>
        </p:nvSpPr>
        <p:spPr>
          <a:xfrm rot="5400000">
            <a:off x="7658511" y="3396997"/>
            <a:ext cx="6858002" cy="6400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167A64FF-37A7-4837-8033-CBEA22697ECA}"/>
              </a:ext>
              <a:ext uri="{C183D7F6-B498-43B3-948B-1728B52AA6E4}">
                <adec:decorative xmlns:adec="http://schemas.microsoft.com/office/drawing/2017/decorative" val="1"/>
              </a:ext>
            </a:extLst>
          </p:cNvPr>
          <p:cNvSpPr/>
          <p:nvPr userDrawn="1"/>
        </p:nvSpPr>
        <p:spPr>
          <a:xfrm>
            <a:off x="11119516" y="896046"/>
            <a:ext cx="1070775" cy="5077717"/>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Rectangle 1">
            <a:extLst>
              <a:ext uri="{FF2B5EF4-FFF2-40B4-BE49-F238E27FC236}">
                <a16:creationId xmlns:a16="http://schemas.microsoft.com/office/drawing/2014/main" id="{3FC0C09F-8990-542B-199E-E6FADE2FEEFB}"/>
              </a:ext>
              <a:ext uri="{C183D7F6-B498-43B3-948B-1728B52AA6E4}">
                <adec:decorative xmlns:adec="http://schemas.microsoft.com/office/drawing/2017/decorative" val="1"/>
              </a:ext>
            </a:extLst>
          </p:cNvPr>
          <p:cNvSpPr/>
          <p:nvPr userDrawn="1"/>
        </p:nvSpPr>
        <p:spPr>
          <a:xfrm>
            <a:off x="11119516" y="0"/>
            <a:ext cx="1070775" cy="82568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3">
            <a:extLst>
              <a:ext uri="{FF2B5EF4-FFF2-40B4-BE49-F238E27FC236}">
                <a16:creationId xmlns:a16="http://schemas.microsoft.com/office/drawing/2014/main" id="{1F6F60C3-341E-9533-2415-66360A254A78}"/>
              </a:ext>
              <a:ext uri="{C183D7F6-B498-43B3-948B-1728B52AA6E4}">
                <adec:decorative xmlns:adec="http://schemas.microsoft.com/office/drawing/2017/decorative" val="1"/>
              </a:ext>
            </a:extLst>
          </p:cNvPr>
          <p:cNvSpPr/>
          <p:nvPr userDrawn="1"/>
        </p:nvSpPr>
        <p:spPr>
          <a:xfrm>
            <a:off x="11119515" y="6027421"/>
            <a:ext cx="1070775" cy="83058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294753914"/>
      </p:ext>
    </p:extLst>
  </p:cSld>
  <p:clrMapOvr>
    <a:masterClrMapping/>
  </p:clrMapOvr>
  <p:extLst>
    <p:ext uri="{DCECCB84-F9BA-43D5-87BE-67443E8EF086}">
      <p15:sldGuideLst xmlns:p15="http://schemas.microsoft.com/office/powerpoint/2012/main">
        <p15:guide id="1" orient="horz" pos="4056">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5BFD12B6-57DE-4B63-A723-500B050FB7DD}"/>
              </a:ext>
            </a:extLst>
          </p:cNvPr>
          <p:cNvSpPr/>
          <p:nvPr/>
        </p:nvSpPr>
        <p:spPr>
          <a:xfrm>
            <a:off x="0" y="4215384"/>
            <a:ext cx="12192000" cy="2642616"/>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795316" y="1406284"/>
            <a:ext cx="10593694" cy="2597841"/>
          </a:xfrm>
        </p:spPr>
        <p:txBody>
          <a:bodyPr anchor="b">
            <a:normAutofit/>
          </a:bodyPr>
          <a:lstStyle>
            <a:lvl1pPr algn="ctr">
              <a:lnSpc>
                <a:spcPct val="125000"/>
              </a:lnSpc>
              <a:defRPr sz="4400" baseline="0">
                <a:solidFill>
                  <a:schemeClr val="tx1">
                    <a:lumMod val="75000"/>
                    <a:lumOff val="2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2818312" y="4527856"/>
            <a:ext cx="6559018" cy="1570245"/>
          </a:xfrm>
        </p:spPr>
        <p:txBody>
          <a:bodyPr anchor="t">
            <a:normAutofit/>
          </a:bodyPr>
          <a:lstStyle>
            <a:lvl1pPr marL="0" indent="0" algn="ctr">
              <a:lnSpc>
                <a:spcPct val="130000"/>
              </a:lnSpc>
              <a:spcBef>
                <a:spcPts val="0"/>
              </a:spcBef>
              <a:buNone/>
              <a:defRPr sz="2400" b="0" baseline="0">
                <a:solidFill>
                  <a:schemeClr val="tx1">
                    <a:lumMod val="75000"/>
                    <a:lumOff val="2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7" name="Date Placeholder 6">
            <a:extLst>
              <a:ext uri="{FF2B5EF4-FFF2-40B4-BE49-F238E27FC236}">
                <a16:creationId xmlns:a16="http://schemas.microsoft.com/office/drawing/2014/main" id="{5F1E2E75-4758-4930-8024-39287C962987}"/>
              </a:ext>
            </a:extLst>
          </p:cNvPr>
          <p:cNvSpPr>
            <a:spLocks noGrp="1"/>
          </p:cNvSpPr>
          <p:nvPr>
            <p:ph type="dt" sz="half" idx="10"/>
          </p:nvPr>
        </p:nvSpPr>
        <p:spPr/>
        <p:txBody>
          <a:bodyPr/>
          <a:lstStyle/>
          <a:p>
            <a:r>
              <a:rPr lang="en-US"/>
              <a:t>9/8/20XX</a:t>
            </a:r>
            <a:endParaRPr lang="en-US" dirty="0"/>
          </a:p>
        </p:txBody>
      </p:sp>
      <p:sp>
        <p:nvSpPr>
          <p:cNvPr id="8" name="Footer Placeholder 7">
            <a:extLst>
              <a:ext uri="{FF2B5EF4-FFF2-40B4-BE49-F238E27FC236}">
                <a16:creationId xmlns:a16="http://schemas.microsoft.com/office/drawing/2014/main" id="{488B9949-402C-42C2-9A94-16590FC0C592}"/>
              </a:ext>
            </a:extLst>
          </p:cNvPr>
          <p:cNvSpPr>
            <a:spLocks noGrp="1"/>
          </p:cNvSpPr>
          <p:nvPr>
            <p:ph type="ftr" sz="quarter" idx="11"/>
          </p:nvPr>
        </p:nvSpPr>
        <p:spPr/>
        <p:txBody>
          <a:bodyPr/>
          <a:lstStyle/>
          <a:p>
            <a:r>
              <a:rPr lang="en-US"/>
              <a:t>Presentation Title</a:t>
            </a:r>
            <a:endParaRPr lang="en-US" dirty="0"/>
          </a:p>
        </p:txBody>
      </p:sp>
      <p:sp>
        <p:nvSpPr>
          <p:cNvPr id="10" name="Slide Number Placeholder 9">
            <a:extLst>
              <a:ext uri="{FF2B5EF4-FFF2-40B4-BE49-F238E27FC236}">
                <a16:creationId xmlns:a16="http://schemas.microsoft.com/office/drawing/2014/main" id="{039D83F6-DAF4-4876-AA41-F246EC970F7D}"/>
              </a:ext>
            </a:extLst>
          </p:cNvPr>
          <p:cNvSpPr>
            <a:spLocks noGrp="1"/>
          </p:cNvSpPr>
          <p:nvPr>
            <p:ph type="sldNum" sz="quarter" idx="12"/>
          </p:nvPr>
        </p:nvSpPr>
        <p:spPr/>
        <p:txBody>
          <a:bodyPr/>
          <a:lstStyle/>
          <a:p>
            <a:fld id="{FAEF9944-A4F6-4C59-AEBD-678D6480B8EA}" type="slidenum">
              <a:rPr lang="en-US" smtClean="0"/>
              <a:pPr/>
              <a:t>‹#›</a:t>
            </a:fld>
            <a:endParaRPr lang="en-US" dirty="0"/>
          </a:p>
        </p:txBody>
      </p:sp>
      <p:sp>
        <p:nvSpPr>
          <p:cNvPr id="11" name="Rectangle 10">
            <a:extLst>
              <a:ext uri="{FF2B5EF4-FFF2-40B4-BE49-F238E27FC236}">
                <a16:creationId xmlns:a16="http://schemas.microsoft.com/office/drawing/2014/main" id="{91613A19-DDA2-44F6-9ED4-F87771C684B8}"/>
              </a:ext>
            </a:extLst>
          </p:cNvPr>
          <p:cNvSpPr/>
          <p:nvPr/>
        </p:nvSpPr>
        <p:spPr>
          <a:xfrm>
            <a:off x="0" y="4215384"/>
            <a:ext cx="12188952" cy="6400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66753438"/>
      </p:ext>
    </p:extLst>
  </p:cSld>
  <p:clrMapOvr>
    <a:masterClrMapping/>
  </p:clrMapOvr>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hasCustomPrompt="1"/>
          </p:nvPr>
        </p:nvSpPr>
        <p:spPr>
          <a:xfrm>
            <a:off x="5376670" y="705114"/>
            <a:ext cx="6172412" cy="2403846"/>
          </a:xfrm>
        </p:spPr>
        <p:txBody>
          <a:bodyPr anchor="b"/>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5376670" y="3749040"/>
            <a:ext cx="6172411" cy="23469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r>
              <a:rPr lang="en-US"/>
              <a:t>9/8/20XX</a:t>
            </a:r>
            <a:endParaRPr lang="en-US" dirty="0"/>
          </a:p>
        </p:txBody>
      </p:sp>
      <p:sp>
        <p:nvSpPr>
          <p:cNvPr id="6" name="Footer Placeholder 5"/>
          <p:cNvSpPr>
            <a:spLocks noGrp="1"/>
          </p:cNvSpPr>
          <p:nvPr>
            <p:ph type="ftr" sz="quarter" idx="11"/>
          </p:nvPr>
        </p:nvSpPr>
        <p:spPr/>
        <p:txBody>
          <a:bodyPr/>
          <a:lstStyle/>
          <a:p>
            <a:r>
              <a:rPr lang="en-US"/>
              <a:t>Presentation Title</a:t>
            </a:r>
            <a:endParaRPr lang="en-US" dirty="0"/>
          </a:p>
        </p:txBody>
      </p:sp>
      <p:sp>
        <p:nvSpPr>
          <p:cNvPr id="7" name="Slide Number Placeholder 6"/>
          <p:cNvSpPr>
            <a:spLocks noGrp="1"/>
          </p:cNvSpPr>
          <p:nvPr>
            <p:ph type="sldNum" sz="quarter" idx="12"/>
          </p:nvPr>
        </p:nvSpPr>
        <p:spPr/>
        <p:txBody>
          <a:bodyPr/>
          <a:lstStyle/>
          <a:p>
            <a:fld id="{FAEF9944-A4F6-4C59-AEBD-678D6480B8EA}" type="slidenum">
              <a:rPr lang="en-US" smtClean="0"/>
              <a:pPr/>
              <a:t>‹#›</a:t>
            </a:fld>
            <a:endParaRPr lang="en-US" dirty="0"/>
          </a:p>
        </p:txBody>
      </p:sp>
      <p:sp>
        <p:nvSpPr>
          <p:cNvPr id="10" name="Rectangle 9">
            <a:extLst>
              <a:ext uri="{FF2B5EF4-FFF2-40B4-BE49-F238E27FC236}">
                <a16:creationId xmlns:a16="http://schemas.microsoft.com/office/drawing/2014/main" id="{5CE6B9B5-A5D1-4099-B52B-78F39AB0AFCB}"/>
              </a:ext>
            </a:extLst>
          </p:cNvPr>
          <p:cNvSpPr/>
          <p:nvPr/>
        </p:nvSpPr>
        <p:spPr>
          <a:xfrm rot="10800000">
            <a:off x="4693920" y="3396997"/>
            <a:ext cx="7498080" cy="6400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118758592"/>
      </p:ext>
    </p:extLst>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5376667" y="658999"/>
            <a:ext cx="6166422" cy="457200"/>
          </a:xfrm>
        </p:spPr>
        <p:txBody>
          <a:bodyPr anchor="b">
            <a:normAutofit/>
          </a:bodyPr>
          <a:lstStyle>
            <a:lvl1pPr marL="0" indent="0">
              <a:lnSpc>
                <a:spcPct val="130000"/>
              </a:lnSpc>
              <a:buNone/>
              <a:defRPr sz="1800" b="1" cap="all" baseline="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5376668" y="1116199"/>
            <a:ext cx="6166422" cy="206212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376668" y="3623098"/>
            <a:ext cx="6166421" cy="457200"/>
          </a:xfrm>
        </p:spPr>
        <p:txBody>
          <a:bodyPr anchor="b">
            <a:normAutofit/>
          </a:bodyPr>
          <a:lstStyle>
            <a:lvl1pPr marL="0" indent="0">
              <a:lnSpc>
                <a:spcPct val="99000"/>
              </a:lnSpc>
              <a:buNone/>
              <a:defRPr lang="en-US" sz="1800" b="1" kern="1200" cap="all" spc="150" baseline="0" dirty="0">
                <a:solidFill>
                  <a:schemeClr val="accent1"/>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130000"/>
              </a:lnSpc>
              <a:spcBef>
                <a:spcPts val="930"/>
              </a:spcBef>
              <a:buFont typeface="Corbel" panose="020B0503020204020204" pitchFamily="34" charset="0"/>
              <a:buNone/>
            </a:pPr>
            <a:r>
              <a:rPr lang="en-US"/>
              <a:t>Click to edit Master text styles</a:t>
            </a:r>
          </a:p>
        </p:txBody>
      </p:sp>
      <p:sp>
        <p:nvSpPr>
          <p:cNvPr id="6" name="Content Placeholder 5"/>
          <p:cNvSpPr>
            <a:spLocks noGrp="1"/>
          </p:cNvSpPr>
          <p:nvPr>
            <p:ph sz="quarter" idx="4"/>
          </p:nvPr>
        </p:nvSpPr>
        <p:spPr>
          <a:xfrm>
            <a:off x="5376670" y="4102370"/>
            <a:ext cx="6166419" cy="206654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r>
              <a:rPr lang="en-US"/>
              <a:t>9/8/20XX</a:t>
            </a:r>
            <a:endParaRPr lang="en-US" dirty="0"/>
          </a:p>
        </p:txBody>
      </p:sp>
      <p:sp>
        <p:nvSpPr>
          <p:cNvPr id="8" name="Footer Placeholder 7"/>
          <p:cNvSpPr>
            <a:spLocks noGrp="1"/>
          </p:cNvSpPr>
          <p:nvPr>
            <p:ph type="ftr" sz="quarter" idx="11"/>
          </p:nvPr>
        </p:nvSpPr>
        <p:spPr/>
        <p:txBody>
          <a:bodyPr/>
          <a:lstStyle/>
          <a:p>
            <a:r>
              <a:rPr lang="en-US"/>
              <a:t>Presentation Title</a:t>
            </a:r>
            <a:endParaRPr lang="en-US" dirty="0"/>
          </a:p>
        </p:txBody>
      </p:sp>
      <p:sp>
        <p:nvSpPr>
          <p:cNvPr id="9" name="Slide Number Placeholder 8"/>
          <p:cNvSpPr>
            <a:spLocks noGrp="1"/>
          </p:cNvSpPr>
          <p:nvPr>
            <p:ph type="sldNum" sz="quarter" idx="12"/>
          </p:nvPr>
        </p:nvSpPr>
        <p:spPr/>
        <p:txBody>
          <a:bodyPr/>
          <a:lstStyle/>
          <a:p>
            <a:fld id="{FAEF9944-A4F6-4C59-AEBD-678D6480B8EA}" type="slidenum">
              <a:rPr lang="en-US" smtClean="0"/>
              <a:pPr/>
              <a:t>‹#›</a:t>
            </a:fld>
            <a:endParaRPr lang="en-US" dirty="0"/>
          </a:p>
        </p:txBody>
      </p:sp>
      <p:sp>
        <p:nvSpPr>
          <p:cNvPr id="10" name="Title 9">
            <a:extLst>
              <a:ext uri="{FF2B5EF4-FFF2-40B4-BE49-F238E27FC236}">
                <a16:creationId xmlns:a16="http://schemas.microsoft.com/office/drawing/2014/main" id="{D26B370B-8381-431F-9492-0EA1205113EE}"/>
              </a:ext>
            </a:extLst>
          </p:cNvPr>
          <p:cNvSpPr>
            <a:spLocks noGrp="1"/>
          </p:cNvSpPr>
          <p:nvPr>
            <p:ph type="title"/>
          </p:nvPr>
        </p:nvSpPr>
        <p:spPr/>
        <p:txBody>
          <a:bodyPr/>
          <a:lstStyle/>
          <a:p>
            <a:r>
              <a:rPr lang="en-US"/>
              <a:t>Click to edit Master title style</a:t>
            </a:r>
          </a:p>
        </p:txBody>
      </p:sp>
      <p:sp>
        <p:nvSpPr>
          <p:cNvPr id="12" name="Rectangle 11">
            <a:extLst>
              <a:ext uri="{FF2B5EF4-FFF2-40B4-BE49-F238E27FC236}">
                <a16:creationId xmlns:a16="http://schemas.microsoft.com/office/drawing/2014/main" id="{DCA89085-2231-4A9C-B23C-B199A9DD26C5}"/>
              </a:ext>
            </a:extLst>
          </p:cNvPr>
          <p:cNvSpPr/>
          <p:nvPr/>
        </p:nvSpPr>
        <p:spPr>
          <a:xfrm rot="10800000">
            <a:off x="4693920" y="3396997"/>
            <a:ext cx="7498080" cy="6400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684152159"/>
      </p:ext>
    </p:extLst>
  </p:cSld>
  <p:clrMapOvr>
    <a:masterClrMapping/>
  </p:clrMapOvr>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05CD215-1C45-48A0-8534-39FFE8A7C95A}" type="datetime1">
              <a:rPr lang="en-US" smtClean="0"/>
              <a:t>5/13/2024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FAEF9944-A4F6-4C59-AEBD-678D6480B8EA}" type="slidenum">
              <a:rPr lang="en-US" dirty="0"/>
              <a:t>‹#›</a:t>
            </a:fld>
            <a:endParaRPr lang="en-US" dirty="0"/>
          </a:p>
        </p:txBody>
      </p:sp>
      <p:sp useBgFill="1">
        <p:nvSpPr>
          <p:cNvPr id="6" name="Rectangle 5">
            <a:extLst>
              <a:ext uri="{FF2B5EF4-FFF2-40B4-BE49-F238E27FC236}">
                <a16:creationId xmlns:a16="http://schemas.microsoft.com/office/drawing/2014/main" id="{94837D5C-EE88-BE2B-5940-6A8E20CAEEC6}"/>
              </a:ext>
              <a:ext uri="{C183D7F6-B498-43B3-948B-1728B52AA6E4}">
                <adec:decorative xmlns:adec="http://schemas.microsoft.com/office/drawing/2017/decorative" val="1"/>
              </a:ext>
            </a:extLst>
          </p:cNvPr>
          <p:cNvSpPr/>
          <p:nvPr userDrawn="1"/>
        </p:nvSpPr>
        <p:spPr>
          <a:xfrm flipH="1">
            <a:off x="0" y="0"/>
            <a:ext cx="12192001"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a:extLst>
              <a:ext uri="{FF2B5EF4-FFF2-40B4-BE49-F238E27FC236}">
                <a16:creationId xmlns:a16="http://schemas.microsoft.com/office/drawing/2014/main" id="{57D6331A-AE6C-3009-DDD4-1671FF7E0F3D}"/>
              </a:ext>
              <a:ext uri="{C183D7F6-B498-43B3-948B-1728B52AA6E4}">
                <adec:decorative xmlns:adec="http://schemas.microsoft.com/office/drawing/2017/decorative" val="1"/>
              </a:ext>
            </a:extLst>
          </p:cNvPr>
          <p:cNvSpPr/>
          <p:nvPr userDrawn="1"/>
        </p:nvSpPr>
        <p:spPr>
          <a:xfrm>
            <a:off x="0" y="825689"/>
            <a:ext cx="12192000" cy="520173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a:extLst>
              <a:ext uri="{FF2B5EF4-FFF2-40B4-BE49-F238E27FC236}">
                <a16:creationId xmlns:a16="http://schemas.microsoft.com/office/drawing/2014/main" id="{38D7D28B-DE67-0B99-CDEB-A037FFC568ED}"/>
              </a:ext>
              <a:ext uri="{C183D7F6-B498-43B3-948B-1728B52AA6E4}">
                <adec:decorative xmlns:adec="http://schemas.microsoft.com/office/drawing/2017/decorative" val="1"/>
              </a:ext>
            </a:extLst>
          </p:cNvPr>
          <p:cNvSpPr/>
          <p:nvPr userDrawn="1"/>
        </p:nvSpPr>
        <p:spPr>
          <a:xfrm>
            <a:off x="-1" y="889696"/>
            <a:ext cx="1070775" cy="507771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a:extLst>
              <a:ext uri="{FF2B5EF4-FFF2-40B4-BE49-F238E27FC236}">
                <a16:creationId xmlns:a16="http://schemas.microsoft.com/office/drawing/2014/main" id="{58B9F3E3-6134-5423-F75E-B36E71A65278}"/>
              </a:ext>
              <a:ext uri="{C183D7F6-B498-43B3-948B-1728B52AA6E4}">
                <adec:decorative xmlns:adec="http://schemas.microsoft.com/office/drawing/2017/decorative" val="1"/>
              </a:ext>
            </a:extLst>
          </p:cNvPr>
          <p:cNvSpPr/>
          <p:nvPr userDrawn="1"/>
        </p:nvSpPr>
        <p:spPr>
          <a:xfrm rot="5400000">
            <a:off x="-2365125" y="3396997"/>
            <a:ext cx="6858002" cy="6400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a:extLst>
              <a:ext uri="{FF2B5EF4-FFF2-40B4-BE49-F238E27FC236}">
                <a16:creationId xmlns:a16="http://schemas.microsoft.com/office/drawing/2014/main" id="{2B1F677F-A1EC-4CDA-E80E-4B3695465156}"/>
              </a:ext>
              <a:ext uri="{C183D7F6-B498-43B3-948B-1728B52AA6E4}">
                <adec:decorative xmlns:adec="http://schemas.microsoft.com/office/drawing/2017/decorative" val="1"/>
              </a:ext>
            </a:extLst>
          </p:cNvPr>
          <p:cNvSpPr/>
          <p:nvPr userDrawn="1"/>
        </p:nvSpPr>
        <p:spPr>
          <a:xfrm rot="5400000">
            <a:off x="7658511" y="3396997"/>
            <a:ext cx="6858002" cy="6400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a:extLst>
              <a:ext uri="{FF2B5EF4-FFF2-40B4-BE49-F238E27FC236}">
                <a16:creationId xmlns:a16="http://schemas.microsoft.com/office/drawing/2014/main" id="{EF1E2C06-C49E-A5AA-07A3-D134EFA3D29E}"/>
              </a:ext>
              <a:ext uri="{C183D7F6-B498-43B3-948B-1728B52AA6E4}">
                <adec:decorative xmlns:adec="http://schemas.microsoft.com/office/drawing/2017/decorative" val="1"/>
              </a:ext>
            </a:extLst>
          </p:cNvPr>
          <p:cNvSpPr/>
          <p:nvPr userDrawn="1"/>
        </p:nvSpPr>
        <p:spPr>
          <a:xfrm>
            <a:off x="11119516" y="896046"/>
            <a:ext cx="1070775" cy="5077717"/>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22BA39D8-E4F7-CD36-B80A-49D228C0FCA3}"/>
              </a:ext>
              <a:ext uri="{C183D7F6-B498-43B3-948B-1728B52AA6E4}">
                <adec:decorative xmlns:adec="http://schemas.microsoft.com/office/drawing/2017/decorative" val="1"/>
              </a:ext>
            </a:extLst>
          </p:cNvPr>
          <p:cNvSpPr/>
          <p:nvPr userDrawn="1"/>
        </p:nvSpPr>
        <p:spPr>
          <a:xfrm>
            <a:off x="11119516" y="0"/>
            <a:ext cx="1070775" cy="82568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A06F4721-4B2C-0638-8409-054F6738EAFD}"/>
              </a:ext>
              <a:ext uri="{C183D7F6-B498-43B3-948B-1728B52AA6E4}">
                <adec:decorative xmlns:adec="http://schemas.microsoft.com/office/drawing/2017/decorative" val="1"/>
              </a:ext>
            </a:extLst>
          </p:cNvPr>
          <p:cNvSpPr/>
          <p:nvPr userDrawn="1"/>
        </p:nvSpPr>
        <p:spPr>
          <a:xfrm>
            <a:off x="11119515" y="6027421"/>
            <a:ext cx="1070775" cy="83058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7894789"/>
      </p:ext>
    </p:extLst>
  </p:cSld>
  <p:clrMapOvr>
    <a:masterClrMapping/>
  </p:clrMapOvr>
  <p:extLst>
    <p:ext uri="{DCECCB84-F9BA-43D5-87BE-67443E8EF086}">
      <p15:sldGuideLst xmlns:p15="http://schemas.microsoft.com/office/powerpoint/2012/main"/>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bg>
      <p:bgPr>
        <a:solidFill>
          <a:schemeClr val="bg2"/>
        </a:solidFill>
        <a:effectLst/>
      </p:bgPr>
    </p:bg>
    <p:spTree>
      <p:nvGrpSpPr>
        <p:cNvPr id="1" name=""/>
        <p:cNvGrpSpPr/>
        <p:nvPr/>
      </p:nvGrpSpPr>
      <p:grpSpPr>
        <a:xfrm>
          <a:off x="0" y="0"/>
          <a:ext cx="0" cy="0"/>
          <a:chOff x="0" y="0"/>
          <a:chExt cx="0" cy="0"/>
        </a:xfrm>
      </p:grpSpPr>
      <p:sp>
        <p:nvSpPr>
          <p:cNvPr id="5" name="Date Placeholder 4">
            <a:extLst>
              <a:ext uri="{FF2B5EF4-FFF2-40B4-BE49-F238E27FC236}">
                <a16:creationId xmlns:a16="http://schemas.microsoft.com/office/drawing/2014/main" id="{C7CF41D3-C6B9-4E99-9321-87C4E2168F46}"/>
              </a:ext>
            </a:extLst>
          </p:cNvPr>
          <p:cNvSpPr>
            <a:spLocks noGrp="1"/>
          </p:cNvSpPr>
          <p:nvPr>
            <p:ph type="dt" sz="half" idx="10"/>
          </p:nvPr>
        </p:nvSpPr>
        <p:spPr/>
        <p:txBody>
          <a:bodyPr/>
          <a:lstStyle/>
          <a:p>
            <a:r>
              <a:rPr lang="en-US"/>
              <a:t>9/8/20XX</a:t>
            </a:r>
            <a:endParaRPr lang="en-US" dirty="0"/>
          </a:p>
        </p:txBody>
      </p:sp>
      <p:sp>
        <p:nvSpPr>
          <p:cNvPr id="6" name="Footer Placeholder 5">
            <a:extLst>
              <a:ext uri="{FF2B5EF4-FFF2-40B4-BE49-F238E27FC236}">
                <a16:creationId xmlns:a16="http://schemas.microsoft.com/office/drawing/2014/main" id="{8B5BC6EB-07B1-46AF-AC33-E998BC6AA433}"/>
              </a:ext>
            </a:extLst>
          </p:cNvPr>
          <p:cNvSpPr>
            <a:spLocks noGrp="1"/>
          </p:cNvSpPr>
          <p:nvPr>
            <p:ph type="ftr" sz="quarter" idx="11"/>
          </p:nvPr>
        </p:nvSpPr>
        <p:spPr/>
        <p:txBody>
          <a:bodyPr/>
          <a:lstStyle/>
          <a:p>
            <a:r>
              <a:rPr lang="en-US"/>
              <a:t>Presentation Title</a:t>
            </a:r>
            <a:endParaRPr lang="en-US" dirty="0"/>
          </a:p>
        </p:txBody>
      </p:sp>
      <p:sp>
        <p:nvSpPr>
          <p:cNvPr id="7" name="Slide Number Placeholder 6">
            <a:extLst>
              <a:ext uri="{FF2B5EF4-FFF2-40B4-BE49-F238E27FC236}">
                <a16:creationId xmlns:a16="http://schemas.microsoft.com/office/drawing/2014/main" id="{73E3A0C1-6562-4819-9E88-4C1378FD5DE4}"/>
              </a:ext>
            </a:extLst>
          </p:cNvPr>
          <p:cNvSpPr>
            <a:spLocks noGrp="1"/>
          </p:cNvSpPr>
          <p:nvPr>
            <p:ph type="sldNum" sz="quarter" idx="12"/>
          </p:nvPr>
        </p:nvSpPr>
        <p:spPr/>
        <p:txBody>
          <a:bodyPr/>
          <a:lstStyle/>
          <a:p>
            <a:fld id="{FAEF9944-A4F6-4C59-AEBD-678D6480B8EA}" type="slidenum">
              <a:rPr lang="en-US" smtClean="0"/>
              <a:pPr/>
              <a:t>‹#›</a:t>
            </a:fld>
            <a:endParaRPr lang="en-US" dirty="0"/>
          </a:p>
        </p:txBody>
      </p:sp>
    </p:spTree>
    <p:extLst>
      <p:ext uri="{BB962C8B-B14F-4D97-AF65-F5344CB8AC3E}">
        <p14:creationId xmlns:p14="http://schemas.microsoft.com/office/powerpoint/2010/main" val="2938225541"/>
      </p:ext>
    </p:extLst>
  </p:cSld>
  <p:clrMapOvr>
    <a:masterClrMapping/>
  </p:clrMapOvr>
  <p:hf sldNum="0" hdr="0" ftr="0" dt="0"/>
  <p:extLst>
    <p:ext uri="{DCECCB84-F9BA-43D5-87BE-67443E8EF086}">
      <p15:sldGuideLst xmlns:p15="http://schemas.microsoft.com/office/powerpoint/2012/main">
        <p15:guide id="1" pos="5400">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7ACA29BA-0143-49FF-8608-DB1623D99537}"/>
              </a:ext>
            </a:extLst>
          </p:cNvPr>
          <p:cNvSpPr/>
          <p:nvPr/>
        </p:nvSpPr>
        <p:spPr>
          <a:xfrm>
            <a:off x="0" y="0"/>
            <a:ext cx="8248592" cy="6858000"/>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8753015" y="640079"/>
            <a:ext cx="2796066" cy="2551751"/>
          </a:xfrm>
        </p:spPr>
        <p:txBody>
          <a:bodyPr anchor="b">
            <a:normAutofit/>
          </a:bodyPr>
          <a:lstStyle>
            <a:lvl1pPr algn="l">
              <a:lnSpc>
                <a:spcPct val="135000"/>
              </a:lnSpc>
              <a:defRPr sz="3200"/>
            </a:lvl1pPr>
          </a:lstStyle>
          <a:p>
            <a:r>
              <a:rPr lang="en-US"/>
              <a:t>Click to edit Master title style</a:t>
            </a:r>
            <a:endParaRPr lang="en-US" dirty="0"/>
          </a:p>
        </p:txBody>
      </p:sp>
      <p:sp>
        <p:nvSpPr>
          <p:cNvPr id="3" name="Content Placeholder 2"/>
          <p:cNvSpPr>
            <a:spLocks noGrp="1"/>
          </p:cNvSpPr>
          <p:nvPr>
            <p:ph idx="1"/>
          </p:nvPr>
        </p:nvSpPr>
        <p:spPr>
          <a:xfrm>
            <a:off x="638818" y="640078"/>
            <a:ext cx="6969693" cy="5455921"/>
          </a:xfrm>
        </p:spPr>
        <p:txBody>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hasCustomPrompt="1"/>
          </p:nvPr>
        </p:nvSpPr>
        <p:spPr>
          <a:xfrm>
            <a:off x="8753015" y="3223803"/>
            <a:ext cx="2796066" cy="2872197"/>
          </a:xfrm>
        </p:spPr>
        <p:txBody>
          <a:bodyPr anchor="t">
            <a:normAutofit/>
          </a:bodyPr>
          <a:lstStyle>
            <a:lvl1pPr marL="0" indent="0">
              <a:spcBef>
                <a:spcPts val="1400"/>
              </a:spcBef>
              <a:buNone/>
              <a:defRPr sz="1800" b="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Edit Master text styles</a:t>
            </a:r>
          </a:p>
        </p:txBody>
      </p:sp>
      <p:sp>
        <p:nvSpPr>
          <p:cNvPr id="9" name="Rectangle 8">
            <a:extLst>
              <a:ext uri="{FF2B5EF4-FFF2-40B4-BE49-F238E27FC236}">
                <a16:creationId xmlns:a16="http://schemas.microsoft.com/office/drawing/2014/main" id="{3010CF18-370D-4E80-AE4C-396FFDFCAE5D}"/>
              </a:ext>
            </a:extLst>
          </p:cNvPr>
          <p:cNvSpPr/>
          <p:nvPr/>
        </p:nvSpPr>
        <p:spPr>
          <a:xfrm rot="5400000">
            <a:off x="4851595" y="3396997"/>
            <a:ext cx="6858002" cy="6400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Date Placeholder 9">
            <a:extLst>
              <a:ext uri="{FF2B5EF4-FFF2-40B4-BE49-F238E27FC236}">
                <a16:creationId xmlns:a16="http://schemas.microsoft.com/office/drawing/2014/main" id="{C5EBFE9C-5A22-4462-9C51-E00C03F55C3D}"/>
              </a:ext>
            </a:extLst>
          </p:cNvPr>
          <p:cNvSpPr>
            <a:spLocks noGrp="1"/>
          </p:cNvSpPr>
          <p:nvPr>
            <p:ph type="dt" sz="half" idx="10"/>
          </p:nvPr>
        </p:nvSpPr>
        <p:spPr>
          <a:xfrm>
            <a:off x="8753015" y="6309360"/>
            <a:ext cx="1734207" cy="457200"/>
          </a:xfrm>
        </p:spPr>
        <p:txBody>
          <a:bodyPr/>
          <a:lstStyle>
            <a:lvl1pPr algn="l">
              <a:defRPr/>
            </a:lvl1pPr>
          </a:lstStyle>
          <a:p>
            <a:r>
              <a:rPr lang="en-US"/>
              <a:t>9/8/20XX</a:t>
            </a:r>
            <a:endParaRPr lang="en-US" dirty="0"/>
          </a:p>
        </p:txBody>
      </p:sp>
      <p:sp>
        <p:nvSpPr>
          <p:cNvPr id="11" name="Footer Placeholder 10">
            <a:extLst>
              <a:ext uri="{FF2B5EF4-FFF2-40B4-BE49-F238E27FC236}">
                <a16:creationId xmlns:a16="http://schemas.microsoft.com/office/drawing/2014/main" id="{2EBBFF2E-AA66-4B76-9139-CB000B5A45D5}"/>
              </a:ext>
            </a:extLst>
          </p:cNvPr>
          <p:cNvSpPr>
            <a:spLocks noGrp="1"/>
          </p:cNvSpPr>
          <p:nvPr>
            <p:ph type="ftr" sz="quarter" idx="11"/>
          </p:nvPr>
        </p:nvSpPr>
        <p:spPr>
          <a:xfrm>
            <a:off x="638818" y="6309360"/>
            <a:ext cx="6993867" cy="457200"/>
          </a:xfrm>
        </p:spPr>
        <p:txBody>
          <a:bodyPr/>
          <a:lstStyle/>
          <a:p>
            <a:r>
              <a:rPr lang="en-US"/>
              <a:t>Presentation Title</a:t>
            </a:r>
            <a:endParaRPr lang="en-US" dirty="0"/>
          </a:p>
        </p:txBody>
      </p:sp>
      <p:sp>
        <p:nvSpPr>
          <p:cNvPr id="12" name="Slide Number Placeholder 11">
            <a:extLst>
              <a:ext uri="{FF2B5EF4-FFF2-40B4-BE49-F238E27FC236}">
                <a16:creationId xmlns:a16="http://schemas.microsoft.com/office/drawing/2014/main" id="{A44F64C4-BF20-4F6B-B650-57C71C828A68}"/>
              </a:ext>
            </a:extLst>
          </p:cNvPr>
          <p:cNvSpPr>
            <a:spLocks noGrp="1"/>
          </p:cNvSpPr>
          <p:nvPr>
            <p:ph type="sldNum" sz="quarter" idx="12"/>
          </p:nvPr>
        </p:nvSpPr>
        <p:spPr/>
        <p:txBody>
          <a:bodyPr/>
          <a:lstStyle/>
          <a:p>
            <a:fld id="{FAEF9944-A4F6-4C59-AEBD-678D6480B8EA}" type="slidenum">
              <a:rPr lang="en-US" smtClean="0"/>
              <a:pPr/>
              <a:t>‹#›</a:t>
            </a:fld>
            <a:endParaRPr lang="en-US" dirty="0"/>
          </a:p>
        </p:txBody>
      </p:sp>
    </p:spTree>
    <p:extLst>
      <p:ext uri="{BB962C8B-B14F-4D97-AF65-F5344CB8AC3E}">
        <p14:creationId xmlns:p14="http://schemas.microsoft.com/office/powerpoint/2010/main" val="3804140893"/>
      </p:ext>
    </p:extLst>
  </p:cSld>
  <p:clrMapOvr>
    <a:masterClrMapping/>
  </p:clrMapOvr>
  <p:hf sldNum="0" hdr="0" ftr="0" dt="0"/>
  <p:extLst>
    <p:ext uri="{DCECCB84-F9BA-43D5-87BE-67443E8EF086}">
      <p15:sldGuideLst xmlns:p15="http://schemas.microsoft.com/office/powerpoint/2012/main">
        <p15:guide id="1" pos="5400">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834996" y="640079"/>
            <a:ext cx="2714085" cy="2695903"/>
          </a:xfrm>
        </p:spPr>
        <p:txBody>
          <a:bodyPr anchor="b">
            <a:noAutofit/>
          </a:bodyPr>
          <a:lstStyle>
            <a:lvl1pPr algn="l">
              <a:lnSpc>
                <a:spcPct val="104000"/>
              </a:lnSpc>
              <a:defRPr sz="3400"/>
            </a:lvl1pPr>
          </a:lstStyle>
          <a:p>
            <a:r>
              <a:rPr lang="en-US"/>
              <a:t>Click to edit Master title style</a:t>
            </a:r>
            <a:endParaRPr lang="en-US" dirty="0"/>
          </a:p>
        </p:txBody>
      </p:sp>
      <p:sp>
        <p:nvSpPr>
          <p:cNvPr id="3" name="Picture Placeholder 2"/>
          <p:cNvSpPr>
            <a:spLocks noGrp="1" noChangeAspect="1"/>
          </p:cNvSpPr>
          <p:nvPr>
            <p:ph type="pic" idx="1"/>
          </p:nvPr>
        </p:nvSpPr>
        <p:spPr>
          <a:xfrm>
            <a:off x="0" y="0"/>
            <a:ext cx="8248592" cy="6857999"/>
          </a:xfrm>
          <a:solidFill>
            <a:schemeClr val="bg2">
              <a:lumMod val="90000"/>
            </a:schemeClr>
          </a:solidFill>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hasCustomPrompt="1"/>
          </p:nvPr>
        </p:nvSpPr>
        <p:spPr>
          <a:xfrm>
            <a:off x="8834996" y="3429000"/>
            <a:ext cx="2714085" cy="2508026"/>
          </a:xfrm>
        </p:spPr>
        <p:txBody>
          <a:bodyPr anchor="t">
            <a:normAutofit/>
          </a:bodyPr>
          <a:lstStyle>
            <a:lvl1pPr marL="0" indent="0">
              <a:spcBef>
                <a:spcPts val="1400"/>
              </a:spcBef>
              <a:buNone/>
              <a:defRPr sz="1800" b="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Edit Master text styles</a:t>
            </a:r>
          </a:p>
        </p:txBody>
      </p:sp>
      <p:sp>
        <p:nvSpPr>
          <p:cNvPr id="9" name="Rectangle 8">
            <a:extLst>
              <a:ext uri="{FF2B5EF4-FFF2-40B4-BE49-F238E27FC236}">
                <a16:creationId xmlns:a16="http://schemas.microsoft.com/office/drawing/2014/main" id="{90949BC8-9ABF-49F6-851C-5DB0B86CA70D}"/>
              </a:ext>
            </a:extLst>
          </p:cNvPr>
          <p:cNvSpPr/>
          <p:nvPr/>
        </p:nvSpPr>
        <p:spPr>
          <a:xfrm rot="5400000">
            <a:off x="4851595" y="3396997"/>
            <a:ext cx="6858002" cy="6400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ate Placeholder 4">
            <a:extLst>
              <a:ext uri="{FF2B5EF4-FFF2-40B4-BE49-F238E27FC236}">
                <a16:creationId xmlns:a16="http://schemas.microsoft.com/office/drawing/2014/main" id="{04E1EE21-E3FA-4D43-B224-C664959637B0}"/>
              </a:ext>
            </a:extLst>
          </p:cNvPr>
          <p:cNvSpPr>
            <a:spLocks noGrp="1"/>
          </p:cNvSpPr>
          <p:nvPr>
            <p:ph type="dt" sz="half" idx="10"/>
          </p:nvPr>
        </p:nvSpPr>
        <p:spPr>
          <a:xfrm>
            <a:off x="8834997" y="6309360"/>
            <a:ext cx="1645920" cy="457200"/>
          </a:xfrm>
        </p:spPr>
        <p:txBody>
          <a:bodyPr/>
          <a:lstStyle/>
          <a:p>
            <a:r>
              <a:rPr lang="en-US"/>
              <a:t>9/8/20XX</a:t>
            </a:r>
            <a:endParaRPr lang="en-US" dirty="0"/>
          </a:p>
        </p:txBody>
      </p:sp>
      <p:sp>
        <p:nvSpPr>
          <p:cNvPr id="7" name="Slide Number Placeholder 6">
            <a:extLst>
              <a:ext uri="{FF2B5EF4-FFF2-40B4-BE49-F238E27FC236}">
                <a16:creationId xmlns:a16="http://schemas.microsoft.com/office/drawing/2014/main" id="{A32D7F83-8993-4ED4-9F02-663CC085052F}"/>
              </a:ext>
            </a:extLst>
          </p:cNvPr>
          <p:cNvSpPr>
            <a:spLocks noGrp="1"/>
          </p:cNvSpPr>
          <p:nvPr>
            <p:ph type="sldNum" sz="quarter" idx="12"/>
          </p:nvPr>
        </p:nvSpPr>
        <p:spPr/>
        <p:txBody>
          <a:bodyPr/>
          <a:lstStyle/>
          <a:p>
            <a:fld id="{FAEF9944-A4F6-4C59-AEBD-678D6480B8EA}" type="slidenum">
              <a:rPr lang="en-US" smtClean="0"/>
              <a:pPr/>
              <a:t>‹#›</a:t>
            </a:fld>
            <a:endParaRPr lang="en-US" dirty="0"/>
          </a:p>
        </p:txBody>
      </p:sp>
      <p:sp>
        <p:nvSpPr>
          <p:cNvPr id="6" name="Footer Placeholder 5">
            <a:extLst>
              <a:ext uri="{FF2B5EF4-FFF2-40B4-BE49-F238E27FC236}">
                <a16:creationId xmlns:a16="http://schemas.microsoft.com/office/drawing/2014/main" id="{8E3678B7-E511-4CE1-BEE5-89E959B9BFD6}"/>
              </a:ext>
            </a:extLst>
          </p:cNvPr>
          <p:cNvSpPr>
            <a:spLocks noGrp="1"/>
          </p:cNvSpPr>
          <p:nvPr>
            <p:ph type="ftr" sz="quarter" idx="11"/>
          </p:nvPr>
        </p:nvSpPr>
        <p:spPr>
          <a:xfrm>
            <a:off x="640080" y="6309360"/>
            <a:ext cx="4946592" cy="457200"/>
          </a:xfrm>
        </p:spPr>
        <p:txBody>
          <a:bodyPr/>
          <a:lstStyle>
            <a:lvl1pPr>
              <a:defRPr>
                <a:solidFill>
                  <a:srgbClr val="FFFFFF"/>
                </a:solidFill>
                <a:effectLst>
                  <a:outerShdw blurRad="50800" dist="38100" dir="2700000" algn="tl" rotWithShape="0">
                    <a:prstClr val="black">
                      <a:alpha val="43000"/>
                    </a:prstClr>
                  </a:outerShdw>
                </a:effectLst>
              </a:defRPr>
            </a:lvl1pPr>
          </a:lstStyle>
          <a:p>
            <a:r>
              <a:rPr lang="en-US"/>
              <a:t>Presentation Title</a:t>
            </a:r>
            <a:endParaRPr lang="en-US" dirty="0"/>
          </a:p>
        </p:txBody>
      </p:sp>
    </p:spTree>
    <p:extLst>
      <p:ext uri="{BB962C8B-B14F-4D97-AF65-F5344CB8AC3E}">
        <p14:creationId xmlns:p14="http://schemas.microsoft.com/office/powerpoint/2010/main" val="1370631964"/>
      </p:ext>
    </p:extLst>
  </p:cSld>
  <p:clrMapOvr>
    <a:masterClrMapping/>
  </p:clrMapOvr>
  <p:hf sldNum="0"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786F82F-1B47-46ED-8EAE-53EF71E59E9A}"/>
              </a:ext>
            </a:extLst>
          </p:cNvPr>
          <p:cNvSpPr/>
          <p:nvPr/>
        </p:nvSpPr>
        <p:spPr>
          <a:xfrm>
            <a:off x="4718302" y="0"/>
            <a:ext cx="7473698" cy="6858000"/>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642918" y="705113"/>
            <a:ext cx="3411973" cy="5197498"/>
          </a:xfrm>
          <a:prstGeom prst="rect">
            <a:avLst/>
          </a:prstGeom>
        </p:spPr>
        <p:txBody>
          <a:bodyPr vert="horz" lIns="109728" tIns="109728" rIns="109728" bIns="9144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5376671" y="705113"/>
            <a:ext cx="6172412" cy="5197497"/>
          </a:xfrm>
          <a:prstGeom prst="rect">
            <a:avLst/>
          </a:prstGeom>
        </p:spPr>
        <p:txBody>
          <a:bodyPr vert="horz" lIns="109728" tIns="109728" rIns="109728" bIns="91440" rtlCol="0"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42917" y="6309360"/>
            <a:ext cx="3411973" cy="457200"/>
          </a:xfrm>
          <a:prstGeom prst="rect">
            <a:avLst/>
          </a:prstGeom>
        </p:spPr>
        <p:txBody>
          <a:bodyPr vert="horz" lIns="109728" tIns="109728" rIns="109728" bIns="91440" rtlCol="0" anchor="ctr"/>
          <a:lstStyle>
            <a:lvl1pPr algn="l">
              <a:defRPr sz="1200" spc="150" baseline="0">
                <a:solidFill>
                  <a:schemeClr val="tx1">
                    <a:lumMod val="75000"/>
                    <a:lumOff val="25000"/>
                  </a:schemeClr>
                </a:solidFill>
                <a:latin typeface="+mj-lt"/>
              </a:defRPr>
            </a:lvl1pPr>
          </a:lstStyle>
          <a:p>
            <a:r>
              <a:rPr lang="en-US"/>
              <a:t>9/8/20XX</a:t>
            </a:r>
            <a:endParaRPr lang="en-US" dirty="0"/>
          </a:p>
        </p:txBody>
      </p:sp>
      <p:sp>
        <p:nvSpPr>
          <p:cNvPr id="5" name="Footer Placeholder 4"/>
          <p:cNvSpPr>
            <a:spLocks noGrp="1"/>
          </p:cNvSpPr>
          <p:nvPr>
            <p:ph type="ftr" sz="quarter" idx="3"/>
          </p:nvPr>
        </p:nvSpPr>
        <p:spPr>
          <a:xfrm>
            <a:off x="5376670" y="6309360"/>
            <a:ext cx="4946592" cy="457200"/>
          </a:xfrm>
          <a:prstGeom prst="rect">
            <a:avLst/>
          </a:prstGeom>
        </p:spPr>
        <p:txBody>
          <a:bodyPr vert="horz" lIns="109728" tIns="109728" rIns="109728" bIns="91440" rtlCol="0" anchor="ctr"/>
          <a:lstStyle>
            <a:lvl1pPr algn="l">
              <a:defRPr sz="1200" spc="150" baseline="0">
                <a:solidFill>
                  <a:schemeClr val="tx1">
                    <a:lumMod val="75000"/>
                    <a:lumOff val="25000"/>
                  </a:schemeClr>
                </a:solidFill>
                <a:latin typeface="+mj-lt"/>
              </a:defRPr>
            </a:lvl1pPr>
          </a:lstStyle>
          <a:p>
            <a:r>
              <a:rPr lang="en-US"/>
              <a:t>Presentation Title</a:t>
            </a:r>
            <a:endParaRPr lang="en-US" dirty="0"/>
          </a:p>
        </p:txBody>
      </p:sp>
      <p:sp>
        <p:nvSpPr>
          <p:cNvPr id="6" name="Slide Number Placeholder 5"/>
          <p:cNvSpPr>
            <a:spLocks noGrp="1"/>
          </p:cNvSpPr>
          <p:nvPr>
            <p:ph type="sldNum" sz="quarter" idx="4"/>
          </p:nvPr>
        </p:nvSpPr>
        <p:spPr>
          <a:xfrm>
            <a:off x="10569202" y="6309360"/>
            <a:ext cx="979879" cy="457200"/>
          </a:xfrm>
          <a:prstGeom prst="rect">
            <a:avLst/>
          </a:prstGeom>
        </p:spPr>
        <p:txBody>
          <a:bodyPr vert="horz" lIns="109728" tIns="109728" rIns="109728" bIns="91440" rtlCol="0" anchor="b"/>
          <a:lstStyle>
            <a:lvl1pPr algn="r">
              <a:defRPr sz="1600" b="1" spc="150" baseline="0">
                <a:solidFill>
                  <a:schemeClr val="tx1">
                    <a:lumMod val="75000"/>
                    <a:lumOff val="25000"/>
                  </a:schemeClr>
                </a:solidFill>
                <a:latin typeface="+mj-lt"/>
              </a:defRPr>
            </a:lvl1pPr>
          </a:lstStyle>
          <a:p>
            <a:fld id="{FAEF9944-A4F6-4C59-AEBD-678D6480B8EA}" type="slidenum">
              <a:rPr lang="en-US" smtClean="0"/>
              <a:pPr/>
              <a:t>‹#›</a:t>
            </a:fld>
            <a:endParaRPr lang="en-US" dirty="0"/>
          </a:p>
        </p:txBody>
      </p:sp>
      <p:sp>
        <p:nvSpPr>
          <p:cNvPr id="21" name="Rectangle 20">
            <a:extLst>
              <a:ext uri="{FF2B5EF4-FFF2-40B4-BE49-F238E27FC236}">
                <a16:creationId xmlns:a16="http://schemas.microsoft.com/office/drawing/2014/main" id="{EF1BAF6F-6275-4646-9C59-331B29B9550F}"/>
              </a:ext>
            </a:extLst>
          </p:cNvPr>
          <p:cNvSpPr/>
          <p:nvPr/>
        </p:nvSpPr>
        <p:spPr>
          <a:xfrm rot="5400000">
            <a:off x="1257298" y="3396997"/>
            <a:ext cx="6858002" cy="6400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647548972"/>
      </p:ext>
    </p:extLst>
  </p:cSld>
  <p:clrMap bg1="lt1" tx1="dk1" bg2="lt2" tx2="dk2" accent1="accent1" accent2="accent2" accent3="accent3" accent4="accent4" accent5="accent5" accent6="accent6" hlink="hlink" folHlink="folHlink"/>
  <p:sldLayoutIdLst>
    <p:sldLayoutId id="2147483687" r:id="rId1"/>
    <p:sldLayoutId id="2147483688" r:id="rId2"/>
    <p:sldLayoutId id="2147483689" r:id="rId3"/>
    <p:sldLayoutId id="2147483690" r:id="rId4"/>
    <p:sldLayoutId id="2147483691" r:id="rId5"/>
    <p:sldLayoutId id="2147483692" r:id="rId6"/>
    <p:sldLayoutId id="2147483693" r:id="rId7"/>
    <p:sldLayoutId id="2147483694" r:id="rId8"/>
    <p:sldLayoutId id="2147483695" r:id="rId9"/>
    <p:sldLayoutId id="2147483696" r:id="rId10"/>
    <p:sldLayoutId id="2147483697" r:id="rId11"/>
    <p:sldLayoutId id="2147483698" r:id="rId12"/>
    <p:sldLayoutId id="2147483699" r:id="rId13"/>
    <p:sldLayoutId id="2147483701" r:id="rId14"/>
    <p:sldLayoutId id="2147483702" r:id="rId15"/>
    <p:sldLayoutId id="2147483703" r:id="rId16"/>
    <p:sldLayoutId id="2147483705" r:id="rId17"/>
    <p:sldLayoutId id="2147483708" r:id="rId18"/>
    <p:sldLayoutId id="2147483709" r:id="rId19"/>
    <p:sldLayoutId id="2147483682" r:id="rId20"/>
  </p:sldLayoutIdLst>
  <p:hf sldNum="0" hdr="0" ftr="0" dt="0"/>
  <p:txStyles>
    <p:titleStyle>
      <a:lvl1pPr algn="l" defTabSz="914400" rtl="0" eaLnBrk="1" latinLnBrk="0" hangingPunct="1">
        <a:lnSpc>
          <a:spcPct val="150000"/>
        </a:lnSpc>
        <a:spcBef>
          <a:spcPct val="0"/>
        </a:spcBef>
        <a:buNone/>
        <a:defRPr sz="3600" b="1" kern="1200" spc="150" baseline="0">
          <a:solidFill>
            <a:schemeClr val="tx1">
              <a:lumMod val="75000"/>
              <a:lumOff val="25000"/>
            </a:schemeClr>
          </a:solidFill>
          <a:latin typeface="+mj-lt"/>
          <a:ea typeface="+mj-ea"/>
          <a:cs typeface="+mj-cs"/>
        </a:defRPr>
      </a:lvl1pPr>
    </p:titleStyle>
    <p:bodyStyle>
      <a:lvl1pPr marL="0" indent="0" algn="l" defTabSz="914400" rtl="0" eaLnBrk="1" latinLnBrk="0" hangingPunct="1">
        <a:lnSpc>
          <a:spcPct val="140000"/>
        </a:lnSpc>
        <a:spcBef>
          <a:spcPts val="930"/>
        </a:spcBef>
        <a:buFont typeface="Corbel" panose="020B0503020204020204" pitchFamily="34" charset="0"/>
        <a:buNone/>
        <a:defRPr sz="1800" b="1" kern="1200" spc="150" baseline="0">
          <a:solidFill>
            <a:schemeClr val="tx1">
              <a:lumMod val="75000"/>
              <a:lumOff val="25000"/>
            </a:schemeClr>
          </a:solidFill>
          <a:latin typeface="+mn-lt"/>
          <a:ea typeface="+mn-ea"/>
          <a:cs typeface="+mn-cs"/>
        </a:defRPr>
      </a:lvl1pPr>
      <a:lvl2pPr marL="0" indent="0" algn="l" defTabSz="914400" rtl="0" eaLnBrk="1" latinLnBrk="0" hangingPunct="1">
        <a:lnSpc>
          <a:spcPct val="140000"/>
        </a:lnSpc>
        <a:spcBef>
          <a:spcPts val="930"/>
        </a:spcBef>
        <a:buFont typeface="Corbel" panose="020B0503020204020204" pitchFamily="34" charset="0"/>
        <a:buNone/>
        <a:defRPr sz="1600" kern="1200" spc="150" baseline="0">
          <a:solidFill>
            <a:schemeClr val="tx1">
              <a:lumMod val="75000"/>
              <a:lumOff val="25000"/>
            </a:schemeClr>
          </a:solidFill>
          <a:latin typeface="+mn-lt"/>
          <a:ea typeface="+mn-ea"/>
          <a:cs typeface="+mn-cs"/>
        </a:defRPr>
      </a:lvl2pPr>
      <a:lvl3pPr marL="0" indent="-320040" algn="l" defTabSz="914400" rtl="0" eaLnBrk="1" latinLnBrk="0" hangingPunct="1">
        <a:lnSpc>
          <a:spcPct val="140000"/>
        </a:lnSpc>
        <a:spcBef>
          <a:spcPts val="930"/>
        </a:spcBef>
        <a:buFont typeface="Corbel" panose="020B0503020204020204" pitchFamily="34" charset="0"/>
        <a:buChar char="–"/>
        <a:defRPr sz="1400" i="1" kern="1200" spc="150" baseline="0">
          <a:solidFill>
            <a:schemeClr val="tx1">
              <a:lumMod val="75000"/>
              <a:lumOff val="25000"/>
            </a:schemeClr>
          </a:solidFill>
          <a:latin typeface="+mn-lt"/>
          <a:ea typeface="+mn-ea"/>
          <a:cs typeface="+mn-cs"/>
        </a:defRPr>
      </a:lvl3pPr>
      <a:lvl4pPr marL="0" indent="-320040" algn="l" defTabSz="914400" rtl="0" eaLnBrk="1" latinLnBrk="0" hangingPunct="1">
        <a:lnSpc>
          <a:spcPct val="140000"/>
        </a:lnSpc>
        <a:spcBef>
          <a:spcPts val="930"/>
        </a:spcBef>
        <a:buFont typeface="Corbel" panose="020B0503020204020204" pitchFamily="34" charset="0"/>
        <a:buChar char="–"/>
        <a:defRPr sz="1400" kern="1200" spc="150" baseline="0">
          <a:solidFill>
            <a:schemeClr val="tx1">
              <a:lumMod val="75000"/>
              <a:lumOff val="25000"/>
            </a:schemeClr>
          </a:solidFill>
          <a:latin typeface="+mn-lt"/>
          <a:ea typeface="+mn-ea"/>
          <a:cs typeface="+mn-cs"/>
        </a:defRPr>
      </a:lvl4pPr>
      <a:lvl5pPr marL="0" indent="-320040" algn="l" defTabSz="914400" rtl="0" eaLnBrk="1" latinLnBrk="0" hangingPunct="1">
        <a:lnSpc>
          <a:spcPct val="140000"/>
        </a:lnSpc>
        <a:spcBef>
          <a:spcPts val="930"/>
        </a:spcBef>
        <a:buFont typeface="Corbel" panose="020B0503020204020204" pitchFamily="34" charset="0"/>
        <a:buChar char="–"/>
        <a:defRPr sz="1400" i="1" kern="1200" spc="150" baseline="0">
          <a:solidFill>
            <a:schemeClr val="tx1">
              <a:lumMod val="75000"/>
              <a:lumOff val="25000"/>
            </a:schemeClr>
          </a:solidFill>
          <a:latin typeface="+mn-lt"/>
          <a:ea typeface="+mn-ea"/>
          <a:cs typeface="+mn-cs"/>
        </a:defRPr>
      </a:lvl5pPr>
      <a:lvl6pPr marL="1920240" indent="-320040" algn="l" defTabSz="914400" rtl="0" eaLnBrk="1" latinLnBrk="0" hangingPunct="1">
        <a:lnSpc>
          <a:spcPct val="111000"/>
        </a:lnSpc>
        <a:spcBef>
          <a:spcPts val="930"/>
        </a:spcBef>
        <a:buFont typeface="Corbel" panose="020B0503020204020204" pitchFamily="34" charset="0"/>
        <a:buChar char="–"/>
        <a:defRPr sz="1400" kern="1200">
          <a:solidFill>
            <a:schemeClr val="accent1">
              <a:lumMod val="75000"/>
            </a:schemeClr>
          </a:solidFill>
          <a:latin typeface="+mn-lt"/>
          <a:ea typeface="+mn-ea"/>
          <a:cs typeface="+mn-cs"/>
        </a:defRPr>
      </a:lvl6pPr>
      <a:lvl7pPr marL="2240280" indent="-320040" algn="l" defTabSz="914400" rtl="0" eaLnBrk="1" latinLnBrk="0" hangingPunct="1">
        <a:lnSpc>
          <a:spcPct val="111000"/>
        </a:lnSpc>
        <a:spcBef>
          <a:spcPts val="930"/>
        </a:spcBef>
        <a:buFont typeface="Corbel" panose="020B0503020204020204" pitchFamily="34" charset="0"/>
        <a:buChar char="–"/>
        <a:defRPr sz="1400" i="1" kern="1200">
          <a:solidFill>
            <a:schemeClr val="accent1">
              <a:lumMod val="75000"/>
            </a:schemeClr>
          </a:solidFill>
          <a:latin typeface="+mn-lt"/>
          <a:ea typeface="+mn-ea"/>
          <a:cs typeface="+mn-cs"/>
        </a:defRPr>
      </a:lvl7pPr>
      <a:lvl8pPr marL="2560320" indent="-320040" algn="l" defTabSz="914400" rtl="0" eaLnBrk="1" latinLnBrk="0" hangingPunct="1">
        <a:lnSpc>
          <a:spcPct val="111000"/>
        </a:lnSpc>
        <a:spcBef>
          <a:spcPts val="930"/>
        </a:spcBef>
        <a:buFont typeface="Corbel" panose="020B0503020204020204" pitchFamily="34" charset="0"/>
        <a:buChar char="–"/>
        <a:defRPr sz="1400" kern="1200">
          <a:solidFill>
            <a:schemeClr val="accent1">
              <a:lumMod val="75000"/>
            </a:schemeClr>
          </a:solidFill>
          <a:latin typeface="+mn-lt"/>
          <a:ea typeface="+mn-ea"/>
          <a:cs typeface="+mn-cs"/>
        </a:defRPr>
      </a:lvl8pPr>
      <a:lvl9pPr marL="2880360" indent="-320040" algn="l" defTabSz="914400" rtl="0" eaLnBrk="1" latinLnBrk="0" hangingPunct="1">
        <a:lnSpc>
          <a:spcPct val="111000"/>
        </a:lnSpc>
        <a:spcBef>
          <a:spcPts val="930"/>
        </a:spcBef>
        <a:buFont typeface="Corbel" panose="020B0503020204020204" pitchFamily="34" charset="0"/>
        <a:buChar char="–"/>
        <a:defRPr sz="1400" i="1" kern="1200">
          <a:solidFill>
            <a:schemeClr val="accent1">
              <a:lumMod val="7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1848">
          <p15:clr>
            <a:srgbClr val="F26B43"/>
          </p15:clr>
        </p15:guide>
        <p15:guide id="2" orient="horz" pos="3960">
          <p15:clr>
            <a:srgbClr val="F26B43"/>
          </p15:clr>
        </p15:guide>
        <p15:guide id="3" orient="horz" pos="1536">
          <p15:clr>
            <a:srgbClr val="F26B43"/>
          </p15:clr>
        </p15:guide>
        <p15:guide id="4" orient="horz" pos="3840">
          <p15:clr>
            <a:srgbClr val="F26B43"/>
          </p15:clr>
        </p15:guide>
        <p15:guide id="5" pos="4416">
          <p15:clr>
            <a:srgbClr val="F26B43"/>
          </p15:clr>
        </p15:guide>
        <p15:guide id="6" pos="4800">
          <p15:clr>
            <a:srgbClr val="F26B43"/>
          </p15:clr>
        </p15:guide>
        <p15:guide id="7" orient="horz" pos="360">
          <p15:clr>
            <a:srgbClr val="F26B43"/>
          </p15:clr>
        </p15:guide>
        <p15:guide id="8" pos="7368">
          <p15:clr>
            <a:srgbClr val="F26B43"/>
          </p15:clr>
        </p15:guide>
        <p15:guide id="9" pos="240">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20.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6.xml"/></Relationships>
</file>

<file path=ppt/slides/_rels/slide19.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8.xml"/><Relationship Id="rId1" Type="http://schemas.openxmlformats.org/officeDocument/2006/relationships/slideLayout" Target="../slideLayouts/slideLayout16.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6.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6.xml"/></Relationships>
</file>

<file path=ppt/slides/_rels/slide23.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22.xml"/><Relationship Id="rId1" Type="http://schemas.openxmlformats.org/officeDocument/2006/relationships/slideLayout" Target="../slideLayouts/slideLayout16.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6.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6.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6.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6.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6.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6.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15.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6.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6.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6.xml"/></Relationships>
</file>

<file path=ppt/slides/_rels/slide3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2.xml"/><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16.xml"/></Relationships>
</file>

<file path=ppt/slides/_rels/slide3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16.xml"/></Relationships>
</file>

<file path=ppt/slides/_rels/slide3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6.xml"/></Relationships>
</file>

<file path=ppt/slides/_rels/slide3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16.xml"/></Relationships>
</file>

<file path=ppt/slides/_rels/slide3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16.xml"/></Relationships>
</file>

<file path=ppt/slides/_rels/slide3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7.xml"/></Relationships>
</file>

<file path=ppt/slides/_rels/slide4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16.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42.xml.rels><?xml version="1.0" encoding="UTF-8" standalone="yes"?>
<Relationships xmlns="http://schemas.openxmlformats.org/package/2006/relationships"><Relationship Id="rId3" Type="http://schemas.openxmlformats.org/officeDocument/2006/relationships/hyperlink" Target="mailto:kt.4@live.com" TargetMode="External"/><Relationship Id="rId2" Type="http://schemas.openxmlformats.org/officeDocument/2006/relationships/notesSlide" Target="../notesSlides/notesSlide33.xml"/><Relationship Id="rId1" Type="http://schemas.openxmlformats.org/officeDocument/2006/relationships/slideLayout" Target="../slideLayouts/slideLayout19.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17.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8.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3" name="Rectangle 12">
            <a:extLst>
              <a:ext uri="{FF2B5EF4-FFF2-40B4-BE49-F238E27FC236}">
                <a16:creationId xmlns:a16="http://schemas.microsoft.com/office/drawing/2014/main" id="{1ED69555-EE48-4B19-812B-4E1068DBF97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73754" y="0"/>
            <a:ext cx="4618246" cy="6858000"/>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Freeform 57">
            <a:extLst>
              <a:ext uri="{FF2B5EF4-FFF2-40B4-BE49-F238E27FC236}">
                <a16:creationId xmlns:a16="http://schemas.microsoft.com/office/drawing/2014/main" id="{57AEB73D-F521-4B19-820F-12DB6BCC840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4456113" y="31750"/>
            <a:ext cx="0" cy="1588"/>
          </a:xfrm>
          <a:custGeom>
            <a:avLst/>
            <a:gdLst/>
            <a:ahLst/>
            <a:cxnLst/>
            <a:rect l="0" t="0" r="r" b="b"/>
            <a:pathLst>
              <a:path w="2" h="2">
                <a:moveTo>
                  <a:pt x="0" y="0"/>
                </a:moveTo>
                <a:lnTo>
                  <a:pt x="2" y="0"/>
                </a:lnTo>
                <a:lnTo>
                  <a:pt x="0" y="2"/>
                </a:lnTo>
                <a:lnTo>
                  <a:pt x="0" y="0"/>
                </a:lnTo>
                <a:close/>
              </a:path>
            </a:pathLst>
          </a:custGeom>
          <a:solidFill>
            <a:srgbClr val="30466D"/>
          </a:solidFill>
          <a:ln w="0">
            <a:solidFill>
              <a:srgbClr val="30466D"/>
            </a:solidFill>
            <a:prstDash val="solid"/>
            <a:round/>
            <a:headEnd/>
            <a:tailEnd/>
          </a:ln>
        </p:spPr>
      </p:sp>
      <p:sp>
        <p:nvSpPr>
          <p:cNvPr id="25" name="Rectangle 16">
            <a:extLst>
              <a:ext uri="{FF2B5EF4-FFF2-40B4-BE49-F238E27FC236}">
                <a16:creationId xmlns:a16="http://schemas.microsoft.com/office/drawing/2014/main" id="{6B72EEBA-3A5D-41CE-8465-A45A0F65674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4101215" y="3396997"/>
            <a:ext cx="6858002" cy="6400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26" name="Rectangle 18">
            <a:extLst>
              <a:ext uri="{FF2B5EF4-FFF2-40B4-BE49-F238E27FC236}">
                <a16:creationId xmlns:a16="http://schemas.microsoft.com/office/drawing/2014/main" id="{CA22F210-7186-4074-94C5-FAD2C2EB15B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0" y="0"/>
            <a:ext cx="12192001"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7" name="Picture 8" descr="A digital balance scale using circles">
            <a:extLst>
              <a:ext uri="{FF2B5EF4-FFF2-40B4-BE49-F238E27FC236}">
                <a16:creationId xmlns:a16="http://schemas.microsoft.com/office/drawing/2014/main" id="{B75C7B4E-2EDB-EEBE-6D90-DAFBBBE2E2C5}"/>
              </a:ext>
            </a:extLst>
          </p:cNvPr>
          <p:cNvPicPr>
            <a:picLocks noChangeAspect="1"/>
          </p:cNvPicPr>
          <p:nvPr/>
        </p:nvPicPr>
        <p:blipFill rotWithShape="1">
          <a:blip r:embed="rId3"/>
          <a:srcRect b="7025"/>
          <a:stretch/>
        </p:blipFill>
        <p:spPr>
          <a:xfrm>
            <a:off x="20" y="-2"/>
            <a:ext cx="12191980" cy="6858002"/>
          </a:xfrm>
          <a:prstGeom prst="rect">
            <a:avLst/>
          </a:prstGeom>
        </p:spPr>
      </p:pic>
      <p:sp>
        <p:nvSpPr>
          <p:cNvPr id="28" name="Rectangle 20">
            <a:extLst>
              <a:ext uri="{FF2B5EF4-FFF2-40B4-BE49-F238E27FC236}">
                <a16:creationId xmlns:a16="http://schemas.microsoft.com/office/drawing/2014/main" id="{11C4FED8-D85F-4B52-875F-AB6873B5037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8168639" cy="6858000"/>
          </a:xfrm>
          <a:prstGeom prst="rect">
            <a:avLst/>
          </a:prstGeom>
          <a:gradFill>
            <a:gsLst>
              <a:gs pos="58000">
                <a:schemeClr val="tx1">
                  <a:alpha val="55000"/>
                </a:schemeClr>
              </a:gs>
              <a:gs pos="33000">
                <a:schemeClr val="tx1">
                  <a:alpha val="40000"/>
                </a:schemeClr>
              </a:gs>
              <a:gs pos="3000">
                <a:schemeClr val="tx1">
                  <a:alpha val="0"/>
                </a:schemeClr>
              </a:gs>
              <a:gs pos="100000">
                <a:schemeClr val="tx1">
                  <a:alpha val="55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6">
            <a:extLst>
              <a:ext uri="{FF2B5EF4-FFF2-40B4-BE49-F238E27FC236}">
                <a16:creationId xmlns:a16="http://schemas.microsoft.com/office/drawing/2014/main" id="{0814B6A3-5F3E-4909-8ED5-87FE82492264}"/>
              </a:ext>
            </a:extLst>
          </p:cNvPr>
          <p:cNvSpPr>
            <a:spLocks noGrp="1"/>
          </p:cNvSpPr>
          <p:nvPr>
            <p:ph type="ctrTitle"/>
          </p:nvPr>
        </p:nvSpPr>
        <p:spPr>
          <a:xfrm>
            <a:off x="855662" y="863600"/>
            <a:ext cx="10718497" cy="3366494"/>
          </a:xfrm>
        </p:spPr>
        <p:txBody>
          <a:bodyPr vert="horz" lIns="109728" tIns="109728" rIns="109728" bIns="91440" rtlCol="0" anchor="b">
            <a:normAutofit/>
          </a:bodyPr>
          <a:lstStyle/>
          <a:p>
            <a:pPr>
              <a:lnSpc>
                <a:spcPct val="115000"/>
              </a:lnSpc>
            </a:pPr>
            <a:r>
              <a:rPr lang="en-US" sz="6000" b="0" dirty="0"/>
              <a:t>Ethics &amp; Standards of Practice and Conduct</a:t>
            </a:r>
          </a:p>
        </p:txBody>
      </p:sp>
    </p:spTree>
    <p:extLst>
      <p:ext uri="{BB962C8B-B14F-4D97-AF65-F5344CB8AC3E}">
        <p14:creationId xmlns:p14="http://schemas.microsoft.com/office/powerpoint/2010/main" val="23239072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p:tmPct val="10000"/>
                                  </p:iterate>
                                  <p:childTnLst>
                                    <p:set>
                                      <p:cBhvr>
                                        <p:cTn id="6" dur="1" fill="hold">
                                          <p:stCondLst>
                                            <p:cond delay="0"/>
                                          </p:stCondLst>
                                        </p:cTn>
                                        <p:tgtEl>
                                          <p:spTgt spid="7"/>
                                        </p:tgtEl>
                                        <p:attrNameLst>
                                          <p:attrName>style.visibility</p:attrName>
                                        </p:attrNameLst>
                                      </p:cBhvr>
                                      <p:to>
                                        <p:strVal val="visible"/>
                                      </p:to>
                                    </p:set>
                                    <p:animEffect transition="in" filter="fade">
                                      <p:cBhvr>
                                        <p:cTn id="7" dur="7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35" name="Rectangle 34">
            <a:extLst>
              <a:ext uri="{FF2B5EF4-FFF2-40B4-BE49-F238E27FC236}">
                <a16:creationId xmlns:a16="http://schemas.microsoft.com/office/drawing/2014/main" id="{0786F82F-1B47-46ED-8EAE-53EF71E59E9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18302" y="0"/>
            <a:ext cx="7473698" cy="6858000"/>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Rectangle 36">
            <a:extLst>
              <a:ext uri="{FF2B5EF4-FFF2-40B4-BE49-F238E27FC236}">
                <a16:creationId xmlns:a16="http://schemas.microsoft.com/office/drawing/2014/main" id="{EF1BAF6F-6275-4646-9C59-331B29B9550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257298" y="3396997"/>
            <a:ext cx="6858002" cy="6400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39" name="Rectangle 38">
            <a:extLst>
              <a:ext uri="{FF2B5EF4-FFF2-40B4-BE49-F238E27FC236}">
                <a16:creationId xmlns:a16="http://schemas.microsoft.com/office/drawing/2014/main" id="{099405E2-1A96-4DBA-A9DC-4C2A1B421CA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0" y="0"/>
            <a:ext cx="12192001"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1" name="Rectangle 40">
            <a:extLst>
              <a:ext uri="{FF2B5EF4-FFF2-40B4-BE49-F238E27FC236}">
                <a16:creationId xmlns:a16="http://schemas.microsoft.com/office/drawing/2014/main" id="{DEB1CCE3-FB1D-471C-9AFE-D20E81E64AC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825689"/>
            <a:ext cx="6795928" cy="259421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3">
            <a:extLst>
              <a:ext uri="{FF2B5EF4-FFF2-40B4-BE49-F238E27FC236}">
                <a16:creationId xmlns:a16="http://schemas.microsoft.com/office/drawing/2014/main" id="{FFDE6B89-9484-4E50-8387-C55E031D8549}"/>
              </a:ext>
            </a:extLst>
          </p:cNvPr>
          <p:cNvSpPr>
            <a:spLocks noGrp="1"/>
          </p:cNvSpPr>
          <p:nvPr>
            <p:ph type="title" idx="4294967295"/>
          </p:nvPr>
        </p:nvSpPr>
        <p:spPr>
          <a:xfrm>
            <a:off x="1434622" y="1113327"/>
            <a:ext cx="4862811" cy="2019488"/>
          </a:xfrm>
        </p:spPr>
        <p:txBody>
          <a:bodyPr vert="horz" lIns="109728" tIns="109728" rIns="109728" bIns="91440" rtlCol="0" anchor="ctr">
            <a:normAutofit/>
          </a:bodyPr>
          <a:lstStyle/>
          <a:p>
            <a:r>
              <a:rPr lang="en-US" sz="2000" dirty="0">
                <a:solidFill>
                  <a:schemeClr val="bg1"/>
                </a:solidFill>
              </a:rPr>
              <a:t>Water, the essence of life!</a:t>
            </a:r>
          </a:p>
        </p:txBody>
      </p:sp>
      <p:sp>
        <p:nvSpPr>
          <p:cNvPr id="43" name="Rectangle 42">
            <a:extLst>
              <a:ext uri="{FF2B5EF4-FFF2-40B4-BE49-F238E27FC236}">
                <a16:creationId xmlns:a16="http://schemas.microsoft.com/office/drawing/2014/main" id="{60F38E87-6AF8-4488-B608-9FA2F57B40B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889697"/>
            <a:ext cx="1070775" cy="2466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Rectangle 44">
            <a:extLst>
              <a:ext uri="{FF2B5EF4-FFF2-40B4-BE49-F238E27FC236}">
                <a16:creationId xmlns:a16="http://schemas.microsoft.com/office/drawing/2014/main" id="{ECC3B76D-CC6E-42D0-8666-2A2164AB5AF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3355896"/>
            <a:ext cx="6793992" cy="6400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Rectangle 46">
            <a:extLst>
              <a:ext uri="{FF2B5EF4-FFF2-40B4-BE49-F238E27FC236}">
                <a16:creationId xmlns:a16="http://schemas.microsoft.com/office/drawing/2014/main" id="{32BA9D6C-8214-4E25-AF8B-48762AD8D53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38769" y="3419903"/>
            <a:ext cx="5789163" cy="3438097"/>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Rectangle 48">
            <a:extLst>
              <a:ext uri="{FF2B5EF4-FFF2-40B4-BE49-F238E27FC236}">
                <a16:creationId xmlns:a16="http://schemas.microsoft.com/office/drawing/2014/main" id="{DBE9B8BD-472F-4F54-AC9D-101EE349699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2390232" y="3396997"/>
            <a:ext cx="6858002" cy="6400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Rectangle 50">
            <a:extLst>
              <a:ext uri="{FF2B5EF4-FFF2-40B4-BE49-F238E27FC236}">
                <a16:creationId xmlns:a16="http://schemas.microsoft.com/office/drawing/2014/main" id="{0871A14F-64B0-4CCE-900E-695C55EFF37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825689"/>
            <a:ext cx="6793992" cy="6400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Content Placeholder 4">
            <a:extLst>
              <a:ext uri="{FF2B5EF4-FFF2-40B4-BE49-F238E27FC236}">
                <a16:creationId xmlns:a16="http://schemas.microsoft.com/office/drawing/2014/main" id="{30EB58E2-A9A0-481A-8B5B-381B836CE40B}"/>
              </a:ext>
            </a:extLst>
          </p:cNvPr>
          <p:cNvSpPr>
            <a:spLocks noGrp="1"/>
          </p:cNvSpPr>
          <p:nvPr>
            <p:ph sz="quarter" idx="4294967295"/>
          </p:nvPr>
        </p:nvSpPr>
        <p:spPr>
          <a:xfrm>
            <a:off x="1434622" y="3707541"/>
            <a:ext cx="5117253" cy="2505801"/>
          </a:xfrm>
        </p:spPr>
        <p:txBody>
          <a:bodyPr vert="horz" lIns="109728" tIns="109728" rIns="109728" bIns="91440" rtlCol="0" anchor="ctr">
            <a:normAutofit/>
          </a:bodyPr>
          <a:lstStyle/>
          <a:p>
            <a:endParaRPr lang="en-US"/>
          </a:p>
          <a:p>
            <a:endParaRPr lang="en-US"/>
          </a:p>
        </p:txBody>
      </p:sp>
      <p:sp>
        <p:nvSpPr>
          <p:cNvPr id="53" name="Rectangle 52">
            <a:extLst>
              <a:ext uri="{FF2B5EF4-FFF2-40B4-BE49-F238E27FC236}">
                <a16:creationId xmlns:a16="http://schemas.microsoft.com/office/drawing/2014/main" id="{0FDBC76A-295F-4635-A28D-ADA24F383AB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3398931" y="3396997"/>
            <a:ext cx="6858002" cy="6400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1F5A2609-2693-7D79-864A-B476CF1FD376}"/>
              </a:ext>
            </a:extLst>
          </p:cNvPr>
          <p:cNvSpPr txBox="1"/>
          <p:nvPr/>
        </p:nvSpPr>
        <p:spPr>
          <a:xfrm>
            <a:off x="1070774" y="3578976"/>
            <a:ext cx="5555376" cy="1246495"/>
          </a:xfrm>
          <a:prstGeom prst="rect">
            <a:avLst/>
          </a:prstGeom>
          <a:noFill/>
        </p:spPr>
        <p:txBody>
          <a:bodyPr wrap="square">
            <a:spAutoFit/>
          </a:bodyPr>
          <a:lstStyle/>
          <a:p>
            <a:r>
              <a:rPr lang="en-US" sz="1500" dirty="0"/>
              <a:t>Every day in communities across our nation, the dedicated workers who operate and maintain over 150,000 public drinking water and wastewater systems ensure that our water is clean and safe for hundreds of millions of Americans.</a:t>
            </a:r>
          </a:p>
        </p:txBody>
      </p:sp>
      <p:pic>
        <p:nvPicPr>
          <p:cNvPr id="6" name="Picture 5">
            <a:extLst>
              <a:ext uri="{FF2B5EF4-FFF2-40B4-BE49-F238E27FC236}">
                <a16:creationId xmlns:a16="http://schemas.microsoft.com/office/drawing/2014/main" id="{DABE2D60-B937-EFC5-9AAD-7C6954278C52}"/>
              </a:ext>
            </a:extLst>
          </p:cNvPr>
          <p:cNvPicPr>
            <a:picLocks noChangeAspect="1"/>
          </p:cNvPicPr>
          <p:nvPr/>
        </p:nvPicPr>
        <p:blipFill>
          <a:blip r:embed="rId3"/>
          <a:stretch>
            <a:fillRect/>
          </a:stretch>
        </p:blipFill>
        <p:spPr>
          <a:xfrm>
            <a:off x="7103988" y="1157287"/>
            <a:ext cx="4964443" cy="5056055"/>
          </a:xfrm>
          <a:prstGeom prst="rect">
            <a:avLst/>
          </a:prstGeom>
        </p:spPr>
      </p:pic>
    </p:spTree>
    <p:extLst>
      <p:ext uri="{BB962C8B-B14F-4D97-AF65-F5344CB8AC3E}">
        <p14:creationId xmlns:p14="http://schemas.microsoft.com/office/powerpoint/2010/main" val="18098600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8B66DC-3B29-7B1F-DEEF-0A4AC28CC30D}"/>
              </a:ext>
            </a:extLst>
          </p:cNvPr>
          <p:cNvSpPr>
            <a:spLocks noGrp="1"/>
          </p:cNvSpPr>
          <p:nvPr>
            <p:ph type="title"/>
          </p:nvPr>
        </p:nvSpPr>
        <p:spPr/>
        <p:txBody>
          <a:bodyPr/>
          <a:lstStyle/>
          <a:p>
            <a:r>
              <a:rPr lang="en-US" dirty="0"/>
              <a:t>ETHICS and You</a:t>
            </a:r>
          </a:p>
        </p:txBody>
      </p:sp>
      <p:sp>
        <p:nvSpPr>
          <p:cNvPr id="6" name="TextBox 5">
            <a:extLst>
              <a:ext uri="{FF2B5EF4-FFF2-40B4-BE49-F238E27FC236}">
                <a16:creationId xmlns:a16="http://schemas.microsoft.com/office/drawing/2014/main" id="{7C1793F1-8E0F-DD8E-BF65-B18366B24AD9}"/>
              </a:ext>
            </a:extLst>
          </p:cNvPr>
          <p:cNvSpPr txBox="1"/>
          <p:nvPr/>
        </p:nvSpPr>
        <p:spPr>
          <a:xfrm>
            <a:off x="1499287" y="2364259"/>
            <a:ext cx="6730313" cy="369332"/>
          </a:xfrm>
          <a:prstGeom prst="rect">
            <a:avLst/>
          </a:prstGeom>
          <a:noFill/>
        </p:spPr>
        <p:txBody>
          <a:bodyPr wrap="square" rtlCol="0">
            <a:spAutoFit/>
          </a:bodyPr>
          <a:lstStyle/>
          <a:p>
            <a:r>
              <a:rPr lang="en-US" dirty="0"/>
              <a:t>Aa Water professionals we have a responsibility to whom?</a:t>
            </a:r>
          </a:p>
        </p:txBody>
      </p:sp>
      <p:sp>
        <p:nvSpPr>
          <p:cNvPr id="8" name="TextBox 7">
            <a:extLst>
              <a:ext uri="{FF2B5EF4-FFF2-40B4-BE49-F238E27FC236}">
                <a16:creationId xmlns:a16="http://schemas.microsoft.com/office/drawing/2014/main" id="{4BFD2205-C688-311E-7FB6-A7CEC7510FB6}"/>
              </a:ext>
            </a:extLst>
          </p:cNvPr>
          <p:cNvSpPr txBox="1"/>
          <p:nvPr/>
        </p:nvSpPr>
        <p:spPr>
          <a:xfrm>
            <a:off x="1499287" y="2916198"/>
            <a:ext cx="6096000" cy="369332"/>
          </a:xfrm>
          <a:prstGeom prst="rect">
            <a:avLst/>
          </a:prstGeom>
          <a:noFill/>
        </p:spPr>
        <p:txBody>
          <a:bodyPr wrap="square">
            <a:spAutoFit/>
          </a:bodyPr>
          <a:lstStyle/>
          <a:p>
            <a:r>
              <a:rPr lang="en-US" dirty="0"/>
              <a:t>The Consumer</a:t>
            </a:r>
          </a:p>
        </p:txBody>
      </p:sp>
      <p:sp>
        <p:nvSpPr>
          <p:cNvPr id="10" name="TextBox 9">
            <a:extLst>
              <a:ext uri="{FF2B5EF4-FFF2-40B4-BE49-F238E27FC236}">
                <a16:creationId xmlns:a16="http://schemas.microsoft.com/office/drawing/2014/main" id="{6515C18A-B537-D523-80FF-18D7260A156E}"/>
              </a:ext>
            </a:extLst>
          </p:cNvPr>
          <p:cNvSpPr txBox="1"/>
          <p:nvPr/>
        </p:nvSpPr>
        <p:spPr>
          <a:xfrm>
            <a:off x="1535371" y="3387805"/>
            <a:ext cx="6096000" cy="369332"/>
          </a:xfrm>
          <a:prstGeom prst="rect">
            <a:avLst/>
          </a:prstGeom>
          <a:noFill/>
        </p:spPr>
        <p:txBody>
          <a:bodyPr wrap="square">
            <a:spAutoFit/>
          </a:bodyPr>
          <a:lstStyle/>
          <a:p>
            <a:r>
              <a:rPr lang="en-US" dirty="0"/>
              <a:t>All Regulators</a:t>
            </a:r>
          </a:p>
        </p:txBody>
      </p:sp>
      <p:sp>
        <p:nvSpPr>
          <p:cNvPr id="14" name="TextBox 13">
            <a:extLst>
              <a:ext uri="{FF2B5EF4-FFF2-40B4-BE49-F238E27FC236}">
                <a16:creationId xmlns:a16="http://schemas.microsoft.com/office/drawing/2014/main" id="{00C5A66D-4223-8151-3EB7-27DBCC87566D}"/>
              </a:ext>
            </a:extLst>
          </p:cNvPr>
          <p:cNvSpPr txBox="1"/>
          <p:nvPr/>
        </p:nvSpPr>
        <p:spPr>
          <a:xfrm>
            <a:off x="1535371" y="3939744"/>
            <a:ext cx="6096000" cy="369332"/>
          </a:xfrm>
          <a:prstGeom prst="rect">
            <a:avLst/>
          </a:prstGeom>
          <a:noFill/>
        </p:spPr>
        <p:txBody>
          <a:bodyPr wrap="square">
            <a:spAutoFit/>
          </a:bodyPr>
          <a:lstStyle/>
          <a:p>
            <a:r>
              <a:rPr lang="en-US" dirty="0"/>
              <a:t>Co-Workers</a:t>
            </a:r>
          </a:p>
        </p:txBody>
      </p:sp>
      <p:sp>
        <p:nvSpPr>
          <p:cNvPr id="18" name="TextBox 17">
            <a:extLst>
              <a:ext uri="{FF2B5EF4-FFF2-40B4-BE49-F238E27FC236}">
                <a16:creationId xmlns:a16="http://schemas.microsoft.com/office/drawing/2014/main" id="{92115BF1-EB23-E508-2765-E98A2167796A}"/>
              </a:ext>
            </a:extLst>
          </p:cNvPr>
          <p:cNvSpPr txBox="1"/>
          <p:nvPr/>
        </p:nvSpPr>
        <p:spPr>
          <a:xfrm>
            <a:off x="1532238" y="4423697"/>
            <a:ext cx="8435546" cy="369332"/>
          </a:xfrm>
          <a:prstGeom prst="rect">
            <a:avLst/>
          </a:prstGeom>
          <a:noFill/>
        </p:spPr>
        <p:txBody>
          <a:bodyPr wrap="square">
            <a:spAutoFit/>
          </a:bodyPr>
          <a:lstStyle/>
          <a:p>
            <a:r>
              <a:rPr lang="en-US" dirty="0"/>
              <a:t>Local Governing Boards, Authority Boards &amp; Owners of Waterworks</a:t>
            </a:r>
          </a:p>
        </p:txBody>
      </p:sp>
      <p:sp>
        <p:nvSpPr>
          <p:cNvPr id="20" name="TextBox 19">
            <a:extLst>
              <a:ext uri="{FF2B5EF4-FFF2-40B4-BE49-F238E27FC236}">
                <a16:creationId xmlns:a16="http://schemas.microsoft.com/office/drawing/2014/main" id="{39BB866A-9AEF-B0DA-81B1-4E62A2076233}"/>
              </a:ext>
            </a:extLst>
          </p:cNvPr>
          <p:cNvSpPr txBox="1"/>
          <p:nvPr/>
        </p:nvSpPr>
        <p:spPr>
          <a:xfrm>
            <a:off x="1499287" y="4975636"/>
            <a:ext cx="6096000" cy="369332"/>
          </a:xfrm>
          <a:prstGeom prst="rect">
            <a:avLst/>
          </a:prstGeom>
          <a:noFill/>
        </p:spPr>
        <p:txBody>
          <a:bodyPr wrap="square">
            <a:spAutoFit/>
          </a:bodyPr>
          <a:lstStyle/>
          <a:p>
            <a:r>
              <a:rPr lang="en-US" dirty="0"/>
              <a:t>Your Family</a:t>
            </a:r>
          </a:p>
        </p:txBody>
      </p:sp>
      <p:sp>
        <p:nvSpPr>
          <p:cNvPr id="22" name="TextBox 21">
            <a:extLst>
              <a:ext uri="{FF2B5EF4-FFF2-40B4-BE49-F238E27FC236}">
                <a16:creationId xmlns:a16="http://schemas.microsoft.com/office/drawing/2014/main" id="{21DE5201-26C6-C1AE-E062-553287E68477}"/>
              </a:ext>
            </a:extLst>
          </p:cNvPr>
          <p:cNvSpPr txBox="1"/>
          <p:nvPr/>
        </p:nvSpPr>
        <p:spPr>
          <a:xfrm>
            <a:off x="1499287" y="5526245"/>
            <a:ext cx="6096000" cy="369332"/>
          </a:xfrm>
          <a:prstGeom prst="rect">
            <a:avLst/>
          </a:prstGeom>
          <a:noFill/>
        </p:spPr>
        <p:txBody>
          <a:bodyPr wrap="square">
            <a:spAutoFit/>
          </a:bodyPr>
          <a:lstStyle/>
          <a:p>
            <a:r>
              <a:rPr lang="en-US" dirty="0"/>
              <a:t>Ourselves</a:t>
            </a:r>
          </a:p>
        </p:txBody>
      </p:sp>
      <p:sp>
        <p:nvSpPr>
          <p:cNvPr id="24" name="TextBox 23">
            <a:extLst>
              <a:ext uri="{FF2B5EF4-FFF2-40B4-BE49-F238E27FC236}">
                <a16:creationId xmlns:a16="http://schemas.microsoft.com/office/drawing/2014/main" id="{8583A997-6296-3464-8B64-7E094323B5D8}"/>
              </a:ext>
            </a:extLst>
          </p:cNvPr>
          <p:cNvSpPr txBox="1"/>
          <p:nvPr/>
        </p:nvSpPr>
        <p:spPr>
          <a:xfrm>
            <a:off x="1499286" y="6076854"/>
            <a:ext cx="8353167" cy="369332"/>
          </a:xfrm>
          <a:prstGeom prst="rect">
            <a:avLst/>
          </a:prstGeom>
          <a:noFill/>
        </p:spPr>
        <p:txBody>
          <a:bodyPr wrap="square">
            <a:spAutoFit/>
          </a:bodyPr>
          <a:lstStyle/>
          <a:p>
            <a:r>
              <a:rPr lang="en-US" dirty="0"/>
              <a:t>The responsibility is to do the right thing, the right way, all the time. </a:t>
            </a:r>
          </a:p>
        </p:txBody>
      </p:sp>
    </p:spTree>
    <p:extLst>
      <p:ext uri="{BB962C8B-B14F-4D97-AF65-F5344CB8AC3E}">
        <p14:creationId xmlns:p14="http://schemas.microsoft.com/office/powerpoint/2010/main" val="41820287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additive="base">
                                        <p:cTn id="25" dur="500" fill="hold"/>
                                        <p:tgtEl>
                                          <p:spTgt spid="10"/>
                                        </p:tgtEl>
                                        <p:attrNameLst>
                                          <p:attrName>ppt_x</p:attrName>
                                        </p:attrNameLst>
                                      </p:cBhvr>
                                      <p:tavLst>
                                        <p:tav tm="0">
                                          <p:val>
                                            <p:strVal val="#ppt_x"/>
                                          </p:val>
                                        </p:tav>
                                        <p:tav tm="100000">
                                          <p:val>
                                            <p:strVal val="#ppt_x"/>
                                          </p:val>
                                        </p:tav>
                                      </p:tavLst>
                                    </p:anim>
                                    <p:anim calcmode="lin" valueType="num">
                                      <p:cBhvr additive="base">
                                        <p:cTn id="26"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additive="base">
                                        <p:cTn id="31" dur="500" fill="hold"/>
                                        <p:tgtEl>
                                          <p:spTgt spid="14"/>
                                        </p:tgtEl>
                                        <p:attrNameLst>
                                          <p:attrName>ppt_x</p:attrName>
                                        </p:attrNameLst>
                                      </p:cBhvr>
                                      <p:tavLst>
                                        <p:tav tm="0">
                                          <p:val>
                                            <p:strVal val="#ppt_x"/>
                                          </p:val>
                                        </p:tav>
                                        <p:tav tm="100000">
                                          <p:val>
                                            <p:strVal val="#ppt_x"/>
                                          </p:val>
                                        </p:tav>
                                      </p:tavLst>
                                    </p:anim>
                                    <p:anim calcmode="lin" valueType="num">
                                      <p:cBhvr additive="base">
                                        <p:cTn id="32"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8"/>
                                        </p:tgtEl>
                                        <p:attrNameLst>
                                          <p:attrName>style.visibility</p:attrName>
                                        </p:attrNameLst>
                                      </p:cBhvr>
                                      <p:to>
                                        <p:strVal val="visible"/>
                                      </p:to>
                                    </p:set>
                                    <p:anim calcmode="lin" valueType="num">
                                      <p:cBhvr additive="base">
                                        <p:cTn id="37" dur="500" fill="hold"/>
                                        <p:tgtEl>
                                          <p:spTgt spid="18"/>
                                        </p:tgtEl>
                                        <p:attrNameLst>
                                          <p:attrName>ppt_x</p:attrName>
                                        </p:attrNameLst>
                                      </p:cBhvr>
                                      <p:tavLst>
                                        <p:tav tm="0">
                                          <p:val>
                                            <p:strVal val="#ppt_x"/>
                                          </p:val>
                                        </p:tav>
                                        <p:tav tm="100000">
                                          <p:val>
                                            <p:strVal val="#ppt_x"/>
                                          </p:val>
                                        </p:tav>
                                      </p:tavLst>
                                    </p:anim>
                                    <p:anim calcmode="lin" valueType="num">
                                      <p:cBhvr additive="base">
                                        <p:cTn id="38"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20"/>
                                        </p:tgtEl>
                                        <p:attrNameLst>
                                          <p:attrName>style.visibility</p:attrName>
                                        </p:attrNameLst>
                                      </p:cBhvr>
                                      <p:to>
                                        <p:strVal val="visible"/>
                                      </p:to>
                                    </p:set>
                                    <p:anim calcmode="lin" valueType="num">
                                      <p:cBhvr additive="base">
                                        <p:cTn id="43" dur="500" fill="hold"/>
                                        <p:tgtEl>
                                          <p:spTgt spid="20"/>
                                        </p:tgtEl>
                                        <p:attrNameLst>
                                          <p:attrName>ppt_x</p:attrName>
                                        </p:attrNameLst>
                                      </p:cBhvr>
                                      <p:tavLst>
                                        <p:tav tm="0">
                                          <p:val>
                                            <p:strVal val="#ppt_x"/>
                                          </p:val>
                                        </p:tav>
                                        <p:tav tm="100000">
                                          <p:val>
                                            <p:strVal val="#ppt_x"/>
                                          </p:val>
                                        </p:tav>
                                      </p:tavLst>
                                    </p:anim>
                                    <p:anim calcmode="lin" valueType="num">
                                      <p:cBhvr additive="base">
                                        <p:cTn id="44"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22"/>
                                        </p:tgtEl>
                                        <p:attrNameLst>
                                          <p:attrName>style.visibility</p:attrName>
                                        </p:attrNameLst>
                                      </p:cBhvr>
                                      <p:to>
                                        <p:strVal val="visible"/>
                                      </p:to>
                                    </p:set>
                                    <p:anim calcmode="lin" valueType="num">
                                      <p:cBhvr additive="base">
                                        <p:cTn id="49" dur="500" fill="hold"/>
                                        <p:tgtEl>
                                          <p:spTgt spid="22"/>
                                        </p:tgtEl>
                                        <p:attrNameLst>
                                          <p:attrName>ppt_x</p:attrName>
                                        </p:attrNameLst>
                                      </p:cBhvr>
                                      <p:tavLst>
                                        <p:tav tm="0">
                                          <p:val>
                                            <p:strVal val="#ppt_x"/>
                                          </p:val>
                                        </p:tav>
                                        <p:tav tm="100000">
                                          <p:val>
                                            <p:strVal val="#ppt_x"/>
                                          </p:val>
                                        </p:tav>
                                      </p:tavLst>
                                    </p:anim>
                                    <p:anim calcmode="lin" valueType="num">
                                      <p:cBhvr additive="base">
                                        <p:cTn id="50"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24"/>
                                        </p:tgtEl>
                                        <p:attrNameLst>
                                          <p:attrName>style.visibility</p:attrName>
                                        </p:attrNameLst>
                                      </p:cBhvr>
                                      <p:to>
                                        <p:strVal val="visible"/>
                                      </p:to>
                                    </p:set>
                                    <p:anim calcmode="lin" valueType="num">
                                      <p:cBhvr additive="base">
                                        <p:cTn id="55" dur="500" fill="hold"/>
                                        <p:tgtEl>
                                          <p:spTgt spid="24"/>
                                        </p:tgtEl>
                                        <p:attrNameLst>
                                          <p:attrName>ppt_x</p:attrName>
                                        </p:attrNameLst>
                                      </p:cBhvr>
                                      <p:tavLst>
                                        <p:tav tm="0">
                                          <p:val>
                                            <p:strVal val="#ppt_x"/>
                                          </p:val>
                                        </p:tav>
                                        <p:tav tm="100000">
                                          <p:val>
                                            <p:strVal val="#ppt_x"/>
                                          </p:val>
                                        </p:tav>
                                      </p:tavLst>
                                    </p:anim>
                                    <p:anim calcmode="lin" valueType="num">
                                      <p:cBhvr additive="base">
                                        <p:cTn id="56"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P spid="8" grpId="0"/>
      <p:bldP spid="10" grpId="0"/>
      <p:bldP spid="14" grpId="0"/>
      <p:bldP spid="18" grpId="0"/>
      <p:bldP spid="20" grpId="0"/>
      <p:bldP spid="22" grpId="0"/>
      <p:bldP spid="24"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4" name="Rectangle 9">
            <a:extLst>
              <a:ext uri="{FF2B5EF4-FFF2-40B4-BE49-F238E27FC236}">
                <a16:creationId xmlns:a16="http://schemas.microsoft.com/office/drawing/2014/main" id="{0786F82F-1B47-46ED-8EAE-53EF71E59E9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18302" y="0"/>
            <a:ext cx="7473698" cy="6858000"/>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11">
            <a:extLst>
              <a:ext uri="{FF2B5EF4-FFF2-40B4-BE49-F238E27FC236}">
                <a16:creationId xmlns:a16="http://schemas.microsoft.com/office/drawing/2014/main" id="{EF1BAF6F-6275-4646-9C59-331B29B9550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257298" y="3396997"/>
            <a:ext cx="6858002" cy="6400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26" name="Rectangle 13">
            <a:extLst>
              <a:ext uri="{FF2B5EF4-FFF2-40B4-BE49-F238E27FC236}">
                <a16:creationId xmlns:a16="http://schemas.microsoft.com/office/drawing/2014/main" id="{72526924-84D3-45FB-A5FE-62D8FCBF53B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1"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15">
            <a:extLst>
              <a:ext uri="{FF2B5EF4-FFF2-40B4-BE49-F238E27FC236}">
                <a16:creationId xmlns:a16="http://schemas.microsoft.com/office/drawing/2014/main" id="{5C2A6256-1DD0-4E4B-A8B3-9A711B4DBE0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38768" y="2130218"/>
            <a:ext cx="11153231" cy="4727782"/>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17">
            <a:extLst>
              <a:ext uri="{FF2B5EF4-FFF2-40B4-BE49-F238E27FC236}">
                <a16:creationId xmlns:a16="http://schemas.microsoft.com/office/drawing/2014/main" id="{41760540-185E-4652-BFD2-9B362EF3BC9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896641"/>
            <a:ext cx="12192000" cy="134771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3">
            <a:extLst>
              <a:ext uri="{FF2B5EF4-FFF2-40B4-BE49-F238E27FC236}">
                <a16:creationId xmlns:a16="http://schemas.microsoft.com/office/drawing/2014/main" id="{FFDE6B89-9484-4E50-8387-C55E031D8549}"/>
              </a:ext>
            </a:extLst>
          </p:cNvPr>
          <p:cNvSpPr>
            <a:spLocks noGrp="1"/>
          </p:cNvSpPr>
          <p:nvPr>
            <p:ph type="title" idx="4294967295"/>
          </p:nvPr>
        </p:nvSpPr>
        <p:spPr>
          <a:xfrm>
            <a:off x="1535371" y="1044054"/>
            <a:ext cx="10013709" cy="1030360"/>
          </a:xfrm>
        </p:spPr>
        <p:txBody>
          <a:bodyPr vert="horz" lIns="109728" tIns="109728" rIns="109728" bIns="91440" rtlCol="0" anchor="ctr">
            <a:normAutofit/>
          </a:bodyPr>
          <a:lstStyle/>
          <a:p>
            <a:r>
              <a:rPr lang="en-US">
                <a:solidFill>
                  <a:schemeClr val="bg1"/>
                </a:solidFill>
              </a:rPr>
              <a:t>Ethics</a:t>
            </a:r>
          </a:p>
        </p:txBody>
      </p:sp>
      <p:sp>
        <p:nvSpPr>
          <p:cNvPr id="29" name="Rectangle 19">
            <a:extLst>
              <a:ext uri="{FF2B5EF4-FFF2-40B4-BE49-F238E27FC236}">
                <a16:creationId xmlns:a16="http://schemas.microsoft.com/office/drawing/2014/main" id="{729789F4-85C1-41A0-83EB-992E22210CB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962423"/>
            <a:ext cx="1006766" cy="121615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1">
            <a:extLst>
              <a:ext uri="{FF2B5EF4-FFF2-40B4-BE49-F238E27FC236}">
                <a16:creationId xmlns:a16="http://schemas.microsoft.com/office/drawing/2014/main" id="{9D9D367D-6DD2-4A7C-8918-0DCAC297559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2390232" y="3396997"/>
            <a:ext cx="6858002" cy="6400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Content Placeholder 4">
            <a:extLst>
              <a:ext uri="{FF2B5EF4-FFF2-40B4-BE49-F238E27FC236}">
                <a16:creationId xmlns:a16="http://schemas.microsoft.com/office/drawing/2014/main" id="{30EB58E2-A9A0-481A-8B5B-381B836CE40B}"/>
              </a:ext>
            </a:extLst>
          </p:cNvPr>
          <p:cNvSpPr>
            <a:spLocks noGrp="1"/>
          </p:cNvSpPr>
          <p:nvPr>
            <p:ph sz="quarter" idx="4294967295"/>
          </p:nvPr>
        </p:nvSpPr>
        <p:spPr>
          <a:xfrm>
            <a:off x="1102777" y="2702256"/>
            <a:ext cx="11089222" cy="3805547"/>
          </a:xfrm>
        </p:spPr>
        <p:txBody>
          <a:bodyPr vert="horz" lIns="109728" tIns="109728" rIns="109728" bIns="91440" rtlCol="0" anchor="t">
            <a:noAutofit/>
          </a:bodyPr>
          <a:lstStyle/>
          <a:p>
            <a:pPr>
              <a:lnSpc>
                <a:spcPct val="130000"/>
              </a:lnSpc>
            </a:pPr>
            <a:r>
              <a:rPr lang="en-US" sz="1100" dirty="0"/>
              <a:t>(E) Ethics- ETH'ICS, noun The doctrines of morality or social manners; the science of moral philosophy, which teaches humans their duty and the reasons of it. A system of moral principles; a system of rules for regulating the actions and manners of Humans in society.</a:t>
            </a:r>
          </a:p>
          <a:p>
            <a:pPr>
              <a:lnSpc>
                <a:spcPct val="130000"/>
              </a:lnSpc>
            </a:pPr>
            <a:r>
              <a:rPr lang="en-US" sz="1100" dirty="0"/>
              <a:t>(T) Trust- TRUST, noun Confidence; a reliance or resting of the mind on the integrity, veracity, justice, friendship or other sound principle of another person.</a:t>
            </a:r>
          </a:p>
          <a:p>
            <a:pPr>
              <a:lnSpc>
                <a:spcPct val="130000"/>
              </a:lnSpc>
            </a:pPr>
            <a:r>
              <a:rPr lang="en-US" sz="1100" dirty="0"/>
              <a:t>(H) Honest- HON'EST, adjective honor. Upright; just; fair in dealing with others; free from trickiness and fraud; acting and having the disposition to act at all times according to justice or correct moral principles; applied to persons.</a:t>
            </a:r>
          </a:p>
          <a:p>
            <a:pPr>
              <a:lnSpc>
                <a:spcPct val="130000"/>
              </a:lnSpc>
            </a:pPr>
            <a:r>
              <a:rPr lang="en-US" sz="1100" dirty="0"/>
              <a:t>(I) Integrity-INTEG'RITY, noun   The entire, unimpaired state of any thing, particularly of the mind; moral soundness or purity; incorruptness; uprightness; honesty.</a:t>
            </a:r>
          </a:p>
          <a:p>
            <a:pPr>
              <a:lnSpc>
                <a:spcPct val="130000"/>
              </a:lnSpc>
            </a:pPr>
            <a:r>
              <a:rPr lang="en-US" sz="1100" dirty="0"/>
              <a:t>(C) Care- CARE, noun Caution; a looking to; regard; attention, or heed, with a view to safety or protection Charge or oversight, implying concern for safety and prosperity;</a:t>
            </a:r>
          </a:p>
          <a:p>
            <a:pPr>
              <a:lnSpc>
                <a:spcPct val="130000"/>
              </a:lnSpc>
            </a:pPr>
            <a:r>
              <a:rPr lang="en-US" sz="1100" dirty="0"/>
              <a:t>(S) Service- SERV'ICE, noun  In a general sense, labor of body or of body and mind, performed at the command of a superior, or the pursuance of duty, or for the benefit of another</a:t>
            </a:r>
          </a:p>
        </p:txBody>
      </p:sp>
    </p:spTree>
    <p:extLst>
      <p:ext uri="{BB962C8B-B14F-4D97-AF65-F5344CB8AC3E}">
        <p14:creationId xmlns:p14="http://schemas.microsoft.com/office/powerpoint/2010/main" val="331829950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786F82F-1B47-46ED-8EAE-53EF71E59E9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18302" y="0"/>
            <a:ext cx="7473698" cy="6858000"/>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EF1BAF6F-6275-4646-9C59-331B29B9550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257298" y="3396997"/>
            <a:ext cx="6858002" cy="6400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3" name="Rectangle 12">
            <a:extLst>
              <a:ext uri="{FF2B5EF4-FFF2-40B4-BE49-F238E27FC236}">
                <a16:creationId xmlns:a16="http://schemas.microsoft.com/office/drawing/2014/main" id="{72526924-84D3-45FB-A5FE-62D8FCBF53B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1"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5C2A6256-1DD0-4E4B-A8B3-9A711B4DBE0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38768" y="2130218"/>
            <a:ext cx="11153231" cy="4727782"/>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41760540-185E-4652-BFD2-9B362EF3BC9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896641"/>
            <a:ext cx="12192000" cy="134771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2D30E0F-10C6-298A-C347-E831FFF4ECB8}"/>
              </a:ext>
            </a:extLst>
          </p:cNvPr>
          <p:cNvSpPr>
            <a:spLocks noGrp="1"/>
          </p:cNvSpPr>
          <p:nvPr>
            <p:ph type="title"/>
          </p:nvPr>
        </p:nvSpPr>
        <p:spPr>
          <a:xfrm>
            <a:off x="1535371" y="1044054"/>
            <a:ext cx="10013709" cy="1030360"/>
          </a:xfrm>
        </p:spPr>
        <p:txBody>
          <a:bodyPr vert="horz" lIns="109728" tIns="109728" rIns="109728" bIns="91440" rtlCol="0" anchor="ctr">
            <a:normAutofit/>
          </a:bodyPr>
          <a:lstStyle/>
          <a:p>
            <a:pPr>
              <a:lnSpc>
                <a:spcPct val="140000"/>
              </a:lnSpc>
            </a:pPr>
            <a:r>
              <a:rPr lang="en-US" sz="3100"/>
              <a:t>STANDARDS OF PRACTICE AND CONDUCT</a:t>
            </a:r>
          </a:p>
        </p:txBody>
      </p:sp>
      <p:sp>
        <p:nvSpPr>
          <p:cNvPr id="19" name="Rectangle 18">
            <a:extLst>
              <a:ext uri="{FF2B5EF4-FFF2-40B4-BE49-F238E27FC236}">
                <a16:creationId xmlns:a16="http://schemas.microsoft.com/office/drawing/2014/main" id="{729789F4-85C1-41A0-83EB-992E22210CB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962423"/>
            <a:ext cx="1006766" cy="121615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9D9D367D-6DD2-4A7C-8918-0DCAC297559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2390232" y="3396997"/>
            <a:ext cx="6858002" cy="6400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Content Placeholder 3">
            <a:extLst>
              <a:ext uri="{FF2B5EF4-FFF2-40B4-BE49-F238E27FC236}">
                <a16:creationId xmlns:a16="http://schemas.microsoft.com/office/drawing/2014/main" id="{4B1BF1AC-C624-2AD2-DA0F-335AB7BA2CA8}"/>
              </a:ext>
            </a:extLst>
          </p:cNvPr>
          <p:cNvSpPr>
            <a:spLocks noGrp="1"/>
          </p:cNvSpPr>
          <p:nvPr>
            <p:ph sz="quarter" idx="19"/>
          </p:nvPr>
        </p:nvSpPr>
        <p:spPr>
          <a:xfrm>
            <a:off x="1535371" y="2702257"/>
            <a:ext cx="9935571" cy="3426158"/>
          </a:xfrm>
        </p:spPr>
        <p:txBody>
          <a:bodyPr vert="horz" lIns="109728" tIns="109728" rIns="109728" bIns="91440" rtlCol="0" anchor="t">
            <a:normAutofit/>
          </a:bodyPr>
          <a:lstStyle/>
          <a:p>
            <a:pPr>
              <a:lnSpc>
                <a:spcPct val="130000"/>
              </a:lnSpc>
            </a:pPr>
            <a:r>
              <a:rPr lang="en-US" sz="1500"/>
              <a:t>18VAC160-30-290. Grounds for Disciplinary Action </a:t>
            </a:r>
          </a:p>
          <a:p>
            <a:pPr>
              <a:lnSpc>
                <a:spcPct val="130000"/>
              </a:lnSpc>
            </a:pPr>
            <a:r>
              <a:rPr lang="en-US" sz="1500"/>
              <a:t>18VAC160-30-300. Maintenance of License</a:t>
            </a:r>
          </a:p>
          <a:p>
            <a:pPr>
              <a:lnSpc>
                <a:spcPct val="130000"/>
              </a:lnSpc>
            </a:pPr>
            <a:r>
              <a:rPr lang="en-US" sz="1500"/>
              <a:t>18VAC160-30-310. Notice of Adverse Action </a:t>
            </a:r>
          </a:p>
          <a:p>
            <a:pPr>
              <a:lnSpc>
                <a:spcPct val="130000"/>
              </a:lnSpc>
            </a:pPr>
            <a:r>
              <a:rPr lang="en-US" sz="1500"/>
              <a:t>18VAC160-30-320. Prohibited Acts 23</a:t>
            </a:r>
          </a:p>
          <a:p>
            <a:pPr>
              <a:lnSpc>
                <a:spcPct val="130000"/>
              </a:lnSpc>
            </a:pPr>
            <a:r>
              <a:rPr lang="en-US" sz="1500"/>
              <a:t>18VAC160-30-330. Conflicts of 18VAC160-30-340. Licensee Responsibility</a:t>
            </a:r>
          </a:p>
          <a:p>
            <a:pPr>
              <a:lnSpc>
                <a:spcPct val="130000"/>
              </a:lnSpc>
            </a:pPr>
            <a:r>
              <a:rPr lang="en-US" sz="1500"/>
              <a:t>18VAC160-30-350. Response to Inquiry and Provision of Records</a:t>
            </a:r>
          </a:p>
          <a:p>
            <a:pPr>
              <a:lnSpc>
                <a:spcPct val="130000"/>
              </a:lnSpc>
            </a:pPr>
            <a:r>
              <a:rPr lang="en-US" sz="1500"/>
              <a:t>18VAC160-30-370. Waterworks</a:t>
            </a:r>
          </a:p>
        </p:txBody>
      </p:sp>
    </p:spTree>
    <p:extLst>
      <p:ext uri="{BB962C8B-B14F-4D97-AF65-F5344CB8AC3E}">
        <p14:creationId xmlns:p14="http://schemas.microsoft.com/office/powerpoint/2010/main" val="123070026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786F82F-1B47-46ED-8EAE-53EF71E59E9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18302" y="0"/>
            <a:ext cx="7473698" cy="6858000"/>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EF1BAF6F-6275-4646-9C59-331B29B9550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257298" y="3396997"/>
            <a:ext cx="6858002" cy="6400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3" name="Rectangle 12">
            <a:extLst>
              <a:ext uri="{FF2B5EF4-FFF2-40B4-BE49-F238E27FC236}">
                <a16:creationId xmlns:a16="http://schemas.microsoft.com/office/drawing/2014/main" id="{72526924-84D3-45FB-A5FE-62D8FCBF53B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1"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5C2A6256-1DD0-4E4B-A8B3-9A711B4DBE0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38768" y="2130218"/>
            <a:ext cx="11153231" cy="4727782"/>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41760540-185E-4652-BFD2-9B362EF3BC9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896641"/>
            <a:ext cx="12192000" cy="134771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2D30E0F-10C6-298A-C347-E831FFF4ECB8}"/>
              </a:ext>
            </a:extLst>
          </p:cNvPr>
          <p:cNvSpPr>
            <a:spLocks noGrp="1"/>
          </p:cNvSpPr>
          <p:nvPr>
            <p:ph type="title"/>
          </p:nvPr>
        </p:nvSpPr>
        <p:spPr>
          <a:xfrm>
            <a:off x="1535371" y="1044054"/>
            <a:ext cx="10013709" cy="1030360"/>
          </a:xfrm>
        </p:spPr>
        <p:txBody>
          <a:bodyPr vert="horz" lIns="109728" tIns="109728" rIns="109728" bIns="91440" rtlCol="0" anchor="ctr">
            <a:normAutofit/>
          </a:bodyPr>
          <a:lstStyle/>
          <a:p>
            <a:pPr>
              <a:lnSpc>
                <a:spcPct val="140000"/>
              </a:lnSpc>
            </a:pPr>
            <a:r>
              <a:rPr lang="en-US" sz="2500"/>
              <a:t>18VAC160-30-290. Grounds for disciplinary action.</a:t>
            </a:r>
          </a:p>
        </p:txBody>
      </p:sp>
      <p:sp>
        <p:nvSpPr>
          <p:cNvPr id="19" name="Rectangle 18">
            <a:extLst>
              <a:ext uri="{FF2B5EF4-FFF2-40B4-BE49-F238E27FC236}">
                <a16:creationId xmlns:a16="http://schemas.microsoft.com/office/drawing/2014/main" id="{729789F4-85C1-41A0-83EB-992E22210CB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962423"/>
            <a:ext cx="1006766" cy="121615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9D9D367D-6DD2-4A7C-8918-0DCAC297559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2390232" y="3396997"/>
            <a:ext cx="6858002" cy="6400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Content Placeholder 3">
            <a:extLst>
              <a:ext uri="{FF2B5EF4-FFF2-40B4-BE49-F238E27FC236}">
                <a16:creationId xmlns:a16="http://schemas.microsoft.com/office/drawing/2014/main" id="{4B1BF1AC-C624-2AD2-DA0F-335AB7BA2CA8}"/>
              </a:ext>
            </a:extLst>
          </p:cNvPr>
          <p:cNvSpPr>
            <a:spLocks noGrp="1"/>
          </p:cNvSpPr>
          <p:nvPr>
            <p:ph sz="quarter" idx="19"/>
          </p:nvPr>
        </p:nvSpPr>
        <p:spPr>
          <a:xfrm>
            <a:off x="1535371" y="2702256"/>
            <a:ext cx="9935571" cy="4029283"/>
          </a:xfrm>
        </p:spPr>
        <p:txBody>
          <a:bodyPr vert="horz" lIns="109728" tIns="109728" rIns="109728" bIns="91440" rtlCol="0" anchor="t">
            <a:noAutofit/>
          </a:bodyPr>
          <a:lstStyle/>
          <a:p>
            <a:pPr>
              <a:lnSpc>
                <a:spcPct val="130000"/>
              </a:lnSpc>
            </a:pPr>
            <a:r>
              <a:rPr lang="en-US" sz="1400" dirty="0"/>
              <a:t>The board may place a licensee on probation; impose a monetary penalty in accordance with </a:t>
            </a:r>
            <a:r>
              <a:rPr lang="en-US" sz="1400" dirty="0">
                <a:highlight>
                  <a:srgbClr val="00FF00"/>
                </a:highlight>
              </a:rPr>
              <a:t>§ 54.1-202 </a:t>
            </a:r>
            <a:r>
              <a:rPr lang="en-US" sz="1400" dirty="0"/>
              <a:t>A of the Code of Virginia; or revoke, suspend, or refuse to renew any license when the licensee has been found to have violated or cooperated with others in violating any provision of the regulations of the board or Chapter 23 (§ 54.1-2300 et seq.) of Title 54.1 of the Code of Virginia.</a:t>
            </a:r>
          </a:p>
          <a:p>
            <a:pPr>
              <a:lnSpc>
                <a:spcPct val="130000"/>
              </a:lnSpc>
            </a:pPr>
            <a:r>
              <a:rPr lang="en-US" sz="1400" dirty="0">
                <a:highlight>
                  <a:srgbClr val="00FF00"/>
                </a:highlight>
              </a:rPr>
              <a:t>§ 54.1-202</a:t>
            </a:r>
            <a:r>
              <a:rPr lang="en-US" sz="1400" dirty="0"/>
              <a:t>. Monetary penalty; delegation to Director of authority enter consent agreements.</a:t>
            </a:r>
          </a:p>
          <a:p>
            <a:pPr>
              <a:lnSpc>
                <a:spcPct val="130000"/>
              </a:lnSpc>
            </a:pPr>
            <a:r>
              <a:rPr lang="en-US" sz="1400" dirty="0">
                <a:highlight>
                  <a:srgbClr val="00FF00"/>
                </a:highlight>
              </a:rPr>
              <a:t>A</a:t>
            </a:r>
            <a:r>
              <a:rPr lang="en-US" sz="1400" dirty="0"/>
              <a:t>. Any person licensed or certified by a regulatory board who violates </a:t>
            </a:r>
            <a:r>
              <a:rPr lang="en-US" sz="1400" dirty="0">
                <a:highlight>
                  <a:srgbClr val="00FF00"/>
                </a:highlight>
              </a:rPr>
              <a:t>any</a:t>
            </a:r>
            <a:r>
              <a:rPr lang="en-US" sz="1400" dirty="0"/>
              <a:t> statute or regulation pertaining to that regulatory board who is not criminally prosecuted shall be subject to the monetary penalty provided in this section. If a regulatory board determines that a respondent is guilty of the violation complained of, the board shall determine the amount of the monetary penalty for the violation, which shall not exceed </a:t>
            </a:r>
            <a:r>
              <a:rPr lang="en-US" sz="1400" dirty="0">
                <a:highlight>
                  <a:srgbClr val="00FF00"/>
                </a:highlight>
              </a:rPr>
              <a:t>$2,500 for each violation</a:t>
            </a:r>
            <a:r>
              <a:rPr lang="en-US" sz="1400" dirty="0"/>
              <a:t>. The penalty may be sued for and recovered in the name of the Commonwealth.</a:t>
            </a:r>
          </a:p>
        </p:txBody>
      </p:sp>
    </p:spTree>
    <p:extLst>
      <p:ext uri="{BB962C8B-B14F-4D97-AF65-F5344CB8AC3E}">
        <p14:creationId xmlns:p14="http://schemas.microsoft.com/office/powerpoint/2010/main" val="191257615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786F82F-1B47-46ED-8EAE-53EF71E59E9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18302" y="0"/>
            <a:ext cx="7473698" cy="6858000"/>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EF1BAF6F-6275-4646-9C59-331B29B9550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257298" y="3396997"/>
            <a:ext cx="6858002" cy="6400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3" name="Rectangle 12">
            <a:extLst>
              <a:ext uri="{FF2B5EF4-FFF2-40B4-BE49-F238E27FC236}">
                <a16:creationId xmlns:a16="http://schemas.microsoft.com/office/drawing/2014/main" id="{72526924-84D3-45FB-A5FE-62D8FCBF53B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1"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5C2A6256-1DD0-4E4B-A8B3-9A711B4DBE0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38768" y="2130218"/>
            <a:ext cx="11153231" cy="4727782"/>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41760540-185E-4652-BFD2-9B362EF3BC9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896641"/>
            <a:ext cx="12192000" cy="134771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2D30E0F-10C6-298A-C347-E831FFF4ECB8}"/>
              </a:ext>
            </a:extLst>
          </p:cNvPr>
          <p:cNvSpPr>
            <a:spLocks noGrp="1"/>
          </p:cNvSpPr>
          <p:nvPr>
            <p:ph type="title"/>
          </p:nvPr>
        </p:nvSpPr>
        <p:spPr>
          <a:xfrm>
            <a:off x="1535371" y="1044054"/>
            <a:ext cx="10013709" cy="1030360"/>
          </a:xfrm>
        </p:spPr>
        <p:txBody>
          <a:bodyPr vert="horz" lIns="109728" tIns="109728" rIns="109728" bIns="91440" rtlCol="0" anchor="ctr">
            <a:normAutofit/>
          </a:bodyPr>
          <a:lstStyle/>
          <a:p>
            <a:pPr>
              <a:lnSpc>
                <a:spcPct val="140000"/>
              </a:lnSpc>
            </a:pPr>
            <a:r>
              <a:rPr lang="en-US" sz="3100"/>
              <a:t>18VAC160-30-300. Maintenance of License</a:t>
            </a:r>
          </a:p>
        </p:txBody>
      </p:sp>
      <p:sp>
        <p:nvSpPr>
          <p:cNvPr id="19" name="Rectangle 18">
            <a:extLst>
              <a:ext uri="{FF2B5EF4-FFF2-40B4-BE49-F238E27FC236}">
                <a16:creationId xmlns:a16="http://schemas.microsoft.com/office/drawing/2014/main" id="{729789F4-85C1-41A0-83EB-992E22210CB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962423"/>
            <a:ext cx="1006766" cy="121615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9D9D367D-6DD2-4A7C-8918-0DCAC297559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2390232" y="3396997"/>
            <a:ext cx="6858002" cy="6400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Content Placeholder 3">
            <a:extLst>
              <a:ext uri="{FF2B5EF4-FFF2-40B4-BE49-F238E27FC236}">
                <a16:creationId xmlns:a16="http://schemas.microsoft.com/office/drawing/2014/main" id="{4B1BF1AC-C624-2AD2-DA0F-335AB7BA2CA8}"/>
              </a:ext>
            </a:extLst>
          </p:cNvPr>
          <p:cNvSpPr>
            <a:spLocks noGrp="1"/>
          </p:cNvSpPr>
          <p:nvPr>
            <p:ph sz="quarter" idx="19"/>
          </p:nvPr>
        </p:nvSpPr>
        <p:spPr>
          <a:xfrm>
            <a:off x="1535371" y="2702257"/>
            <a:ext cx="9935571" cy="4009828"/>
          </a:xfrm>
        </p:spPr>
        <p:txBody>
          <a:bodyPr vert="horz" lIns="109728" tIns="109728" rIns="109728" bIns="91440" rtlCol="0" anchor="t">
            <a:noAutofit/>
          </a:bodyPr>
          <a:lstStyle/>
          <a:p>
            <a:pPr>
              <a:lnSpc>
                <a:spcPct val="130000"/>
              </a:lnSpc>
            </a:pPr>
            <a:r>
              <a:rPr lang="en-US" sz="1600" dirty="0"/>
              <a:t>A. No license issued by the board shall be assigned or otherwise transferred.</a:t>
            </a:r>
          </a:p>
          <a:p>
            <a:pPr>
              <a:lnSpc>
                <a:spcPct val="130000"/>
              </a:lnSpc>
            </a:pPr>
            <a:r>
              <a:rPr lang="en-US" sz="1600" dirty="0"/>
              <a:t>B. A licensee shall report, in writing, all changes of address and name to the board within 30 days of the change and shall return the license to the board. In addition to the address of record, a physical address is required for each license. If the licensee holds more than one license, the licensee shall inform the board of all licenses, certificates, and registrations affected by the address change. The board shall not be responsible for the licensee's failure to receive notices or correspondence due to the licensee's failure to report a change of address.</a:t>
            </a:r>
          </a:p>
          <a:p>
            <a:pPr>
              <a:lnSpc>
                <a:spcPct val="130000"/>
              </a:lnSpc>
            </a:pPr>
            <a:r>
              <a:rPr lang="en-US" sz="1600" dirty="0"/>
              <a:t>C. Any change in any of the requirements and qualifications for licensure found in Part II </a:t>
            </a:r>
            <a:r>
              <a:rPr lang="en-US" sz="1600" dirty="0">
                <a:highlight>
                  <a:srgbClr val="00FF00"/>
                </a:highlight>
              </a:rPr>
              <a:t>(18VAC160-30-20 et seq.)</a:t>
            </a:r>
            <a:r>
              <a:rPr lang="en-US" sz="1600" dirty="0"/>
              <a:t> or Part III </a:t>
            </a:r>
            <a:r>
              <a:rPr lang="en-US" sz="1600" dirty="0">
                <a:highlight>
                  <a:srgbClr val="00FF00"/>
                </a:highlight>
              </a:rPr>
              <a:t>(18VAC160-30-150 et seq.)</a:t>
            </a:r>
            <a:r>
              <a:rPr lang="en-US" sz="1600" dirty="0"/>
              <a:t> of this chapter shall be reported to the board within 30 days of the change.</a:t>
            </a:r>
          </a:p>
        </p:txBody>
      </p:sp>
    </p:spTree>
    <p:extLst>
      <p:ext uri="{BB962C8B-B14F-4D97-AF65-F5344CB8AC3E}">
        <p14:creationId xmlns:p14="http://schemas.microsoft.com/office/powerpoint/2010/main" val="217630473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D30E0F-10C6-298A-C347-E831FFF4ECB8}"/>
              </a:ext>
            </a:extLst>
          </p:cNvPr>
          <p:cNvSpPr>
            <a:spLocks noGrp="1"/>
          </p:cNvSpPr>
          <p:nvPr>
            <p:ph type="title"/>
          </p:nvPr>
        </p:nvSpPr>
        <p:spPr/>
        <p:txBody>
          <a:bodyPr/>
          <a:lstStyle/>
          <a:p>
            <a:r>
              <a:rPr lang="en-US" sz="1800" dirty="0"/>
              <a:t>Can anyone tell me What Part II (18VAC160-30-20 et seq.) is about? </a:t>
            </a:r>
          </a:p>
        </p:txBody>
      </p:sp>
      <p:sp>
        <p:nvSpPr>
          <p:cNvPr id="4" name="Content Placeholder 3">
            <a:extLst>
              <a:ext uri="{FF2B5EF4-FFF2-40B4-BE49-F238E27FC236}">
                <a16:creationId xmlns:a16="http://schemas.microsoft.com/office/drawing/2014/main" id="{4B1BF1AC-C624-2AD2-DA0F-335AB7BA2CA8}"/>
              </a:ext>
            </a:extLst>
          </p:cNvPr>
          <p:cNvSpPr>
            <a:spLocks noGrp="1"/>
          </p:cNvSpPr>
          <p:nvPr>
            <p:ph sz="quarter" idx="19"/>
          </p:nvPr>
        </p:nvSpPr>
        <p:spPr>
          <a:xfrm>
            <a:off x="1186250" y="502269"/>
            <a:ext cx="10533962" cy="3718557"/>
          </a:xfrm>
        </p:spPr>
        <p:txBody>
          <a:bodyPr>
            <a:normAutofit lnSpcReduction="10000"/>
          </a:bodyPr>
          <a:lstStyle/>
          <a:p>
            <a:pPr algn="ctr"/>
            <a:r>
              <a:rPr lang="en-US" dirty="0"/>
              <a:t>PART II</a:t>
            </a:r>
          </a:p>
          <a:p>
            <a:pPr algn="ctr"/>
            <a:r>
              <a:rPr lang="en-US" dirty="0"/>
              <a:t>ENTRY</a:t>
            </a:r>
          </a:p>
          <a:p>
            <a:r>
              <a:rPr lang="en-US" sz="1800" b="1" i="0" u="none" strike="noStrike" baseline="0" dirty="0">
                <a:solidFill>
                  <a:srgbClr val="000000"/>
                </a:solidFill>
                <a:latin typeface="Times New Roman" panose="02020603050405020304" pitchFamily="18" charset="0"/>
              </a:rPr>
              <a:t>18VAC160-30-20. Application procedures</a:t>
            </a:r>
          </a:p>
          <a:p>
            <a:r>
              <a:rPr lang="en-US" sz="1800" b="0" i="0" u="none" strike="noStrike" baseline="0" dirty="0">
                <a:solidFill>
                  <a:srgbClr val="000000"/>
                </a:solidFill>
                <a:latin typeface="Times New Roman" panose="02020603050405020304" pitchFamily="18" charset="0"/>
              </a:rPr>
              <a:t>A. All applicants seeking licensure shall submit an application with the appropriate fee specified in 18VAC160-30-40. Application shall be made on forms provided by the board or its agent. </a:t>
            </a:r>
            <a:r>
              <a:rPr lang="en-US" sz="1800" b="0" i="0" u="none" strike="noStrike" baseline="0" dirty="0">
                <a:solidFill>
                  <a:srgbClr val="000000"/>
                </a:solidFill>
                <a:highlight>
                  <a:srgbClr val="00FF00"/>
                </a:highlight>
                <a:latin typeface="Times New Roman" panose="02020603050405020304" pitchFamily="18" charset="0"/>
              </a:rPr>
              <a:t>By submitting the application to the department, the applicant certifies that the applicant has read and understands the applicable statutes and the board's regulations. </a:t>
            </a:r>
            <a:r>
              <a:rPr lang="en-US" sz="1800" b="0" i="0" u="none" strike="noStrike" baseline="0" dirty="0">
                <a:solidFill>
                  <a:srgbClr val="000000"/>
                </a:solidFill>
                <a:latin typeface="Times New Roman" panose="02020603050405020304" pitchFamily="18" charset="0"/>
              </a:rPr>
              <a:t>The receipt of an application and the deposit of fees by the board does not indicate approval of the application by the board.</a:t>
            </a:r>
            <a:endParaRPr lang="en-US" dirty="0"/>
          </a:p>
        </p:txBody>
      </p:sp>
    </p:spTree>
    <p:extLst>
      <p:ext uri="{BB962C8B-B14F-4D97-AF65-F5344CB8AC3E}">
        <p14:creationId xmlns:p14="http://schemas.microsoft.com/office/powerpoint/2010/main" val="29411128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786F82F-1B47-46ED-8EAE-53EF71E59E9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18302" y="0"/>
            <a:ext cx="7473698" cy="6858000"/>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EF1BAF6F-6275-4646-9C59-331B29B9550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257298" y="3396997"/>
            <a:ext cx="6858002" cy="6400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3" name="Rectangle 12">
            <a:extLst>
              <a:ext uri="{FF2B5EF4-FFF2-40B4-BE49-F238E27FC236}">
                <a16:creationId xmlns:a16="http://schemas.microsoft.com/office/drawing/2014/main" id="{72526924-84D3-45FB-A5FE-62D8FCBF53B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1"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5C2A6256-1DD0-4E4B-A8B3-9A711B4DBE0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38768" y="2130218"/>
            <a:ext cx="11153231" cy="4727782"/>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41760540-185E-4652-BFD2-9B362EF3BC9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896641"/>
            <a:ext cx="12192000" cy="134771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2D30E0F-10C6-298A-C347-E831FFF4ECB8}"/>
              </a:ext>
            </a:extLst>
          </p:cNvPr>
          <p:cNvSpPr>
            <a:spLocks noGrp="1"/>
          </p:cNvSpPr>
          <p:nvPr>
            <p:ph type="title"/>
          </p:nvPr>
        </p:nvSpPr>
        <p:spPr>
          <a:xfrm>
            <a:off x="1535371" y="1044054"/>
            <a:ext cx="10013709" cy="1030360"/>
          </a:xfrm>
        </p:spPr>
        <p:txBody>
          <a:bodyPr vert="horz" lIns="109728" tIns="109728" rIns="109728" bIns="91440" rtlCol="0" anchor="ctr">
            <a:normAutofit/>
          </a:bodyPr>
          <a:lstStyle/>
          <a:p>
            <a:pPr>
              <a:lnSpc>
                <a:spcPct val="140000"/>
              </a:lnSpc>
            </a:pPr>
            <a:r>
              <a:rPr lang="en-US" sz="2500"/>
              <a:t>18VAC160-30-20. Application procedures, continued</a:t>
            </a:r>
          </a:p>
        </p:txBody>
      </p:sp>
      <p:sp>
        <p:nvSpPr>
          <p:cNvPr id="19" name="Rectangle 18">
            <a:extLst>
              <a:ext uri="{FF2B5EF4-FFF2-40B4-BE49-F238E27FC236}">
                <a16:creationId xmlns:a16="http://schemas.microsoft.com/office/drawing/2014/main" id="{729789F4-85C1-41A0-83EB-992E22210CB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962423"/>
            <a:ext cx="1006766" cy="121615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9D9D367D-6DD2-4A7C-8918-0DCAC297559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2390232" y="3396997"/>
            <a:ext cx="6858002" cy="6400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Content Placeholder 3">
            <a:extLst>
              <a:ext uri="{FF2B5EF4-FFF2-40B4-BE49-F238E27FC236}">
                <a16:creationId xmlns:a16="http://schemas.microsoft.com/office/drawing/2014/main" id="{4B1BF1AC-C624-2AD2-DA0F-335AB7BA2CA8}"/>
              </a:ext>
            </a:extLst>
          </p:cNvPr>
          <p:cNvSpPr>
            <a:spLocks noGrp="1"/>
          </p:cNvSpPr>
          <p:nvPr>
            <p:ph sz="quarter" idx="19"/>
          </p:nvPr>
        </p:nvSpPr>
        <p:spPr>
          <a:xfrm>
            <a:off x="1535371" y="2702256"/>
            <a:ext cx="9935571" cy="3873641"/>
          </a:xfrm>
        </p:spPr>
        <p:txBody>
          <a:bodyPr vert="horz" lIns="109728" tIns="109728" rIns="109728" bIns="91440" rtlCol="0" anchor="t">
            <a:normAutofit/>
          </a:bodyPr>
          <a:lstStyle/>
          <a:p>
            <a:pPr>
              <a:lnSpc>
                <a:spcPct val="130000"/>
              </a:lnSpc>
            </a:pPr>
            <a:r>
              <a:rPr lang="en-US" sz="1400" dirty="0"/>
              <a:t>PART II</a:t>
            </a:r>
          </a:p>
          <a:p>
            <a:pPr>
              <a:lnSpc>
                <a:spcPct val="130000"/>
              </a:lnSpc>
            </a:pPr>
            <a:r>
              <a:rPr lang="en-US" sz="1400" dirty="0"/>
              <a:t>ENTRY</a:t>
            </a:r>
          </a:p>
          <a:p>
            <a:pPr>
              <a:lnSpc>
                <a:spcPct val="130000"/>
              </a:lnSpc>
            </a:pPr>
            <a:r>
              <a:rPr lang="en-US" sz="1400" b="1" i="0" u="none" strike="noStrike" dirty="0"/>
              <a:t>18VAC160-30-20. Application procedures</a:t>
            </a:r>
          </a:p>
          <a:p>
            <a:pPr>
              <a:lnSpc>
                <a:spcPct val="130000"/>
              </a:lnSpc>
            </a:pPr>
            <a:r>
              <a:rPr lang="en-US" sz="1600" dirty="0"/>
              <a:t>B. The board may make further inquiries and investigations with respect to the applicant's qualifications to confirm or amplify information supplied. All applications shall be completed in accordance with the instructions contained in this chapter and on the application. Applications will not be considered complete until all required documents are received by the board. An applicant will not be permitted to sit for the applicable board-approved examination until the application is complete and approved.</a:t>
            </a:r>
          </a:p>
        </p:txBody>
      </p:sp>
    </p:spTree>
    <p:extLst>
      <p:ext uri="{BB962C8B-B14F-4D97-AF65-F5344CB8AC3E}">
        <p14:creationId xmlns:p14="http://schemas.microsoft.com/office/powerpoint/2010/main" val="354565897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D30E0F-10C6-298A-C347-E831FFF4ECB8}"/>
              </a:ext>
            </a:extLst>
          </p:cNvPr>
          <p:cNvSpPr>
            <a:spLocks noGrp="1"/>
          </p:cNvSpPr>
          <p:nvPr>
            <p:ph type="title"/>
          </p:nvPr>
        </p:nvSpPr>
        <p:spPr/>
        <p:txBody>
          <a:bodyPr/>
          <a:lstStyle/>
          <a:p>
            <a:r>
              <a:rPr lang="en-US" sz="2000" dirty="0"/>
              <a:t>18VAC160-30-20. Application procedures, continued</a:t>
            </a:r>
          </a:p>
        </p:txBody>
      </p:sp>
      <p:sp>
        <p:nvSpPr>
          <p:cNvPr id="4" name="Content Placeholder 3">
            <a:extLst>
              <a:ext uri="{FF2B5EF4-FFF2-40B4-BE49-F238E27FC236}">
                <a16:creationId xmlns:a16="http://schemas.microsoft.com/office/drawing/2014/main" id="{4B1BF1AC-C624-2AD2-DA0F-335AB7BA2CA8}"/>
              </a:ext>
            </a:extLst>
          </p:cNvPr>
          <p:cNvSpPr>
            <a:spLocks noGrp="1"/>
          </p:cNvSpPr>
          <p:nvPr>
            <p:ph sz="quarter" idx="19"/>
          </p:nvPr>
        </p:nvSpPr>
        <p:spPr>
          <a:xfrm>
            <a:off x="1186250" y="502269"/>
            <a:ext cx="10533962" cy="3718557"/>
          </a:xfrm>
        </p:spPr>
        <p:txBody>
          <a:bodyPr>
            <a:normAutofit fontScale="92500"/>
          </a:bodyPr>
          <a:lstStyle/>
          <a:p>
            <a:pPr algn="ctr"/>
            <a:r>
              <a:rPr lang="en-US" dirty="0"/>
              <a:t>PART II</a:t>
            </a:r>
          </a:p>
          <a:p>
            <a:pPr algn="ctr"/>
            <a:r>
              <a:rPr lang="en-US" dirty="0"/>
              <a:t>ENTRY</a:t>
            </a:r>
          </a:p>
          <a:p>
            <a:r>
              <a:rPr lang="en-US" sz="1800" b="1" i="0" u="none" strike="noStrike" baseline="0" dirty="0">
                <a:solidFill>
                  <a:srgbClr val="000000"/>
                </a:solidFill>
                <a:latin typeface="Times New Roman" panose="02020603050405020304" pitchFamily="18" charset="0"/>
              </a:rPr>
              <a:t>18VAC160-30-20. Application procedures</a:t>
            </a:r>
          </a:p>
          <a:p>
            <a:r>
              <a:rPr lang="en-US" dirty="0">
                <a:solidFill>
                  <a:srgbClr val="000000"/>
                </a:solidFill>
                <a:latin typeface="Times New Roman" panose="02020603050405020304" pitchFamily="18" charset="0"/>
              </a:rPr>
              <a:t>C. The applicant will be notified within 30 days of the board's receipt of an initial application if the application is incomplete. </a:t>
            </a:r>
            <a:r>
              <a:rPr lang="en-US" dirty="0">
                <a:solidFill>
                  <a:srgbClr val="000000"/>
                </a:solidFill>
                <a:highlight>
                  <a:srgbClr val="00FF00"/>
                </a:highlight>
                <a:latin typeface="Times New Roman" panose="02020603050405020304" pitchFamily="18" charset="0"/>
              </a:rPr>
              <a:t>An individual who fails to complete the application process within 12 months of receipt of the application in the board's office must submit a new application. An applicant has 12 months from approval of the application to pass the board-approved examination. Failure to pass the board-approved examination within 12 months of approval will result in the applicant being required to submit a new application to be considered for licensure.</a:t>
            </a:r>
          </a:p>
        </p:txBody>
      </p:sp>
    </p:spTree>
    <p:extLst>
      <p:ext uri="{BB962C8B-B14F-4D97-AF65-F5344CB8AC3E}">
        <p14:creationId xmlns:p14="http://schemas.microsoft.com/office/powerpoint/2010/main" val="183960509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0786F82F-1B47-46ED-8EAE-53EF71E59E9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18302" y="0"/>
            <a:ext cx="7473698" cy="6858000"/>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EF1BAF6F-6275-4646-9C59-331B29B9550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257298" y="3396997"/>
            <a:ext cx="6858002" cy="6400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4" name="Rectangle 13">
            <a:extLst>
              <a:ext uri="{FF2B5EF4-FFF2-40B4-BE49-F238E27FC236}">
                <a16:creationId xmlns:a16="http://schemas.microsoft.com/office/drawing/2014/main" id="{3835F464-7A59-4221-AA5E-B60EF8D3CBC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0" y="0"/>
            <a:ext cx="12192001"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E2D30E0F-10C6-298A-C347-E831FFF4ECB8}"/>
              </a:ext>
            </a:extLst>
          </p:cNvPr>
          <p:cNvSpPr>
            <a:spLocks noGrp="1"/>
          </p:cNvSpPr>
          <p:nvPr>
            <p:ph type="title"/>
          </p:nvPr>
        </p:nvSpPr>
        <p:spPr>
          <a:xfrm>
            <a:off x="642918" y="705113"/>
            <a:ext cx="3411973" cy="5197498"/>
          </a:xfrm>
        </p:spPr>
        <p:txBody>
          <a:bodyPr vert="horz" lIns="109728" tIns="109728" rIns="109728" bIns="91440" rtlCol="0" anchor="ctr">
            <a:normAutofit/>
          </a:bodyPr>
          <a:lstStyle/>
          <a:p>
            <a:pPr>
              <a:lnSpc>
                <a:spcPct val="150000"/>
              </a:lnSpc>
            </a:pPr>
            <a:r>
              <a:rPr lang="en-US" sz="3600">
                <a:solidFill>
                  <a:schemeClr val="tx1">
                    <a:lumMod val="75000"/>
                    <a:lumOff val="25000"/>
                  </a:schemeClr>
                </a:solidFill>
              </a:rPr>
              <a:t>18VAC160-30-20. Application procedures, continued</a:t>
            </a:r>
          </a:p>
        </p:txBody>
      </p:sp>
      <p:sp>
        <p:nvSpPr>
          <p:cNvPr id="16" name="Rectangle 15">
            <a:extLst>
              <a:ext uri="{FF2B5EF4-FFF2-40B4-BE49-F238E27FC236}">
                <a16:creationId xmlns:a16="http://schemas.microsoft.com/office/drawing/2014/main" id="{2C57B5ED-61CB-4AF5-A47A-A41A996F837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661644" y="0"/>
            <a:ext cx="7530351" cy="6858000"/>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714C9CDB-7738-4B6C-BCE1-D9516C1E03D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257298" y="3396997"/>
            <a:ext cx="6858002" cy="6400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6" name="Content Placeholder 3">
            <a:extLst>
              <a:ext uri="{FF2B5EF4-FFF2-40B4-BE49-F238E27FC236}">
                <a16:creationId xmlns:a16="http://schemas.microsoft.com/office/drawing/2014/main" id="{9328FA76-4AF4-B08A-15F9-348C8EB4D664}"/>
              </a:ext>
            </a:extLst>
          </p:cNvPr>
          <p:cNvGraphicFramePr>
            <a:graphicFrameLocks noGrp="1"/>
          </p:cNvGraphicFramePr>
          <p:nvPr>
            <p:ph sz="quarter" idx="19"/>
            <p:extLst>
              <p:ext uri="{D42A27DB-BD31-4B8C-83A1-F6EECF244321}">
                <p14:modId xmlns:p14="http://schemas.microsoft.com/office/powerpoint/2010/main" val="1782795716"/>
              </p:ext>
            </p:extLst>
          </p:nvPr>
        </p:nvGraphicFramePr>
        <p:xfrm>
          <a:off x="5376863" y="704850"/>
          <a:ext cx="6172200" cy="519747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20529770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1ED69555-EE48-4B19-812B-4E1068DBF97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73754" y="0"/>
            <a:ext cx="4618246" cy="6858000"/>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Freeform 57">
            <a:extLst>
              <a:ext uri="{FF2B5EF4-FFF2-40B4-BE49-F238E27FC236}">
                <a16:creationId xmlns:a16="http://schemas.microsoft.com/office/drawing/2014/main" id="{57AEB73D-F521-4B19-820F-12DB6BCC840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4456113" y="31750"/>
            <a:ext cx="0" cy="1588"/>
          </a:xfrm>
          <a:custGeom>
            <a:avLst/>
            <a:gdLst/>
            <a:ahLst/>
            <a:cxnLst/>
            <a:rect l="0" t="0" r="r" b="b"/>
            <a:pathLst>
              <a:path w="2" h="2">
                <a:moveTo>
                  <a:pt x="0" y="0"/>
                </a:moveTo>
                <a:lnTo>
                  <a:pt x="2" y="0"/>
                </a:lnTo>
                <a:lnTo>
                  <a:pt x="0" y="2"/>
                </a:lnTo>
                <a:lnTo>
                  <a:pt x="0" y="0"/>
                </a:lnTo>
                <a:close/>
              </a:path>
            </a:pathLst>
          </a:custGeom>
          <a:solidFill>
            <a:srgbClr val="30466D"/>
          </a:solidFill>
          <a:ln w="0">
            <a:solidFill>
              <a:srgbClr val="30466D"/>
            </a:solidFill>
            <a:prstDash val="solid"/>
            <a:round/>
            <a:headEnd/>
            <a:tailEnd/>
          </a:ln>
        </p:spPr>
      </p:sp>
      <p:sp>
        <p:nvSpPr>
          <p:cNvPr id="14" name="Rectangle 13">
            <a:extLst>
              <a:ext uri="{FF2B5EF4-FFF2-40B4-BE49-F238E27FC236}">
                <a16:creationId xmlns:a16="http://schemas.microsoft.com/office/drawing/2014/main" id="{6B72EEBA-3A5D-41CE-8465-A45A0F65674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4101215" y="3396997"/>
            <a:ext cx="6858002" cy="6400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6" name="Rectangle 15">
            <a:extLst>
              <a:ext uri="{FF2B5EF4-FFF2-40B4-BE49-F238E27FC236}">
                <a16:creationId xmlns:a16="http://schemas.microsoft.com/office/drawing/2014/main" id="{CA22F210-7186-4074-94C5-FAD2C2EB15B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 y="0"/>
            <a:ext cx="12192001"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Content Placeholder 4" descr="A group of hands raised in the air&#10;&#10;Description automatically generated">
            <a:extLst>
              <a:ext uri="{FF2B5EF4-FFF2-40B4-BE49-F238E27FC236}">
                <a16:creationId xmlns:a16="http://schemas.microsoft.com/office/drawing/2014/main" id="{EDE54834-C324-A5F3-25EB-13E7CD212E2F}"/>
              </a:ext>
            </a:extLst>
          </p:cNvPr>
          <p:cNvPicPr>
            <a:picLocks noGrp="1" noChangeAspect="1"/>
          </p:cNvPicPr>
          <p:nvPr>
            <p:ph sz="quarter" idx="16"/>
          </p:nvPr>
        </p:nvPicPr>
        <p:blipFill rotWithShape="1">
          <a:blip r:embed="rId3"/>
          <a:srcRect l="6651" r="12906" b="1"/>
          <a:stretch/>
        </p:blipFill>
        <p:spPr>
          <a:xfrm>
            <a:off x="20" y="-2"/>
            <a:ext cx="12191980" cy="6858002"/>
          </a:xfrm>
          <a:prstGeom prst="rect">
            <a:avLst/>
          </a:prstGeom>
        </p:spPr>
      </p:pic>
      <p:sp>
        <p:nvSpPr>
          <p:cNvPr id="18" name="Rectangle 17">
            <a:extLst>
              <a:ext uri="{FF2B5EF4-FFF2-40B4-BE49-F238E27FC236}">
                <a16:creationId xmlns:a16="http://schemas.microsoft.com/office/drawing/2014/main" id="{11C4FED8-D85F-4B52-875F-AB6873B5037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023361" y="0"/>
            <a:ext cx="8168639" cy="6858000"/>
          </a:xfrm>
          <a:prstGeom prst="rect">
            <a:avLst/>
          </a:prstGeom>
          <a:gradFill>
            <a:gsLst>
              <a:gs pos="58000">
                <a:schemeClr val="tx1">
                  <a:alpha val="55000"/>
                </a:schemeClr>
              </a:gs>
              <a:gs pos="33000">
                <a:schemeClr val="tx1">
                  <a:alpha val="40000"/>
                </a:schemeClr>
              </a:gs>
              <a:gs pos="3000">
                <a:schemeClr val="tx1">
                  <a:alpha val="0"/>
                </a:schemeClr>
              </a:gs>
              <a:gs pos="100000">
                <a:schemeClr val="tx1">
                  <a:alpha val="55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6A0D2769-08DE-E62F-163A-27A5442A9FFA}"/>
              </a:ext>
            </a:extLst>
          </p:cNvPr>
          <p:cNvSpPr>
            <a:spLocks noGrp="1"/>
          </p:cNvSpPr>
          <p:nvPr>
            <p:ph type="title"/>
          </p:nvPr>
        </p:nvSpPr>
        <p:spPr>
          <a:xfrm>
            <a:off x="5329237" y="863600"/>
            <a:ext cx="6007100" cy="3366494"/>
          </a:xfrm>
        </p:spPr>
        <p:txBody>
          <a:bodyPr vert="horz" lIns="109728" tIns="109728" rIns="109728" bIns="91440" rtlCol="0" anchor="b">
            <a:normAutofit/>
          </a:bodyPr>
          <a:lstStyle/>
          <a:p>
            <a:pPr>
              <a:lnSpc>
                <a:spcPct val="115000"/>
              </a:lnSpc>
            </a:pPr>
            <a:r>
              <a:rPr lang="en-US" sz="4200" b="0" cap="all" dirty="0">
                <a:solidFill>
                  <a:srgbClr val="C00000"/>
                </a:solidFill>
              </a:rPr>
              <a:t>How many of you have a license or have applied to obtain a license?</a:t>
            </a:r>
          </a:p>
        </p:txBody>
      </p:sp>
    </p:spTree>
    <p:extLst>
      <p:ext uri="{BB962C8B-B14F-4D97-AF65-F5344CB8AC3E}">
        <p14:creationId xmlns:p14="http://schemas.microsoft.com/office/powerpoint/2010/main" val="406505715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D30E0F-10C6-298A-C347-E831FFF4ECB8}"/>
              </a:ext>
            </a:extLst>
          </p:cNvPr>
          <p:cNvSpPr>
            <a:spLocks noGrp="1"/>
          </p:cNvSpPr>
          <p:nvPr>
            <p:ph type="title"/>
          </p:nvPr>
        </p:nvSpPr>
        <p:spPr/>
        <p:txBody>
          <a:bodyPr/>
          <a:lstStyle/>
          <a:p>
            <a:r>
              <a:rPr lang="en-US" sz="2000" dirty="0"/>
              <a:t>Can anyone tell me What Part III (18VAC160-30-150 et seq.)is about? </a:t>
            </a:r>
          </a:p>
        </p:txBody>
      </p:sp>
      <p:sp>
        <p:nvSpPr>
          <p:cNvPr id="4" name="Content Placeholder 3">
            <a:extLst>
              <a:ext uri="{FF2B5EF4-FFF2-40B4-BE49-F238E27FC236}">
                <a16:creationId xmlns:a16="http://schemas.microsoft.com/office/drawing/2014/main" id="{4B1BF1AC-C624-2AD2-DA0F-335AB7BA2CA8}"/>
              </a:ext>
            </a:extLst>
          </p:cNvPr>
          <p:cNvSpPr>
            <a:spLocks noGrp="1"/>
          </p:cNvSpPr>
          <p:nvPr>
            <p:ph sz="quarter" idx="19"/>
          </p:nvPr>
        </p:nvSpPr>
        <p:spPr>
          <a:xfrm>
            <a:off x="1186250" y="502269"/>
            <a:ext cx="10533962" cy="3718557"/>
          </a:xfrm>
        </p:spPr>
        <p:txBody>
          <a:bodyPr>
            <a:normAutofit/>
          </a:bodyPr>
          <a:lstStyle/>
          <a:p>
            <a:pPr algn="ctr"/>
            <a:r>
              <a:rPr lang="en-US" dirty="0"/>
              <a:t>PART III</a:t>
            </a:r>
          </a:p>
          <a:p>
            <a:pPr algn="ctr"/>
            <a:r>
              <a:rPr lang="en-US" dirty="0"/>
              <a:t>RENEWAL AND REINSTATEMENT</a:t>
            </a:r>
          </a:p>
          <a:p>
            <a:r>
              <a:rPr lang="en-US" b="1" dirty="0">
                <a:solidFill>
                  <a:srgbClr val="000000"/>
                </a:solidFill>
                <a:latin typeface="Times New Roman" panose="02020603050405020304" pitchFamily="18" charset="0"/>
              </a:rPr>
              <a:t>18VAC160-30-150. Expiration and renewal.</a:t>
            </a:r>
          </a:p>
          <a:p>
            <a:r>
              <a:rPr lang="en-US" dirty="0"/>
              <a:t>A. Licenses for waterworks operators shall expire on the last day of February of each odd- numbered year. Licenses for wastewater works operators shall expire on the last day of February of each even-numbered year.</a:t>
            </a:r>
            <a:endParaRPr lang="en-US" dirty="0">
              <a:highlight>
                <a:srgbClr val="00FF00"/>
              </a:highlight>
            </a:endParaRPr>
          </a:p>
        </p:txBody>
      </p:sp>
    </p:spTree>
    <p:extLst>
      <p:ext uri="{BB962C8B-B14F-4D97-AF65-F5344CB8AC3E}">
        <p14:creationId xmlns:p14="http://schemas.microsoft.com/office/powerpoint/2010/main" val="41478346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D30E0F-10C6-298A-C347-E831FFF4ECB8}"/>
              </a:ext>
            </a:extLst>
          </p:cNvPr>
          <p:cNvSpPr>
            <a:spLocks noGrp="1"/>
          </p:cNvSpPr>
          <p:nvPr>
            <p:ph type="title"/>
          </p:nvPr>
        </p:nvSpPr>
        <p:spPr/>
        <p:txBody>
          <a:bodyPr/>
          <a:lstStyle/>
          <a:p>
            <a:r>
              <a:rPr lang="en-US" sz="2000" dirty="0"/>
              <a:t>18VAC160-30-150. Expiration and renewal, continued</a:t>
            </a:r>
          </a:p>
        </p:txBody>
      </p:sp>
      <p:sp>
        <p:nvSpPr>
          <p:cNvPr id="4" name="Content Placeholder 3">
            <a:extLst>
              <a:ext uri="{FF2B5EF4-FFF2-40B4-BE49-F238E27FC236}">
                <a16:creationId xmlns:a16="http://schemas.microsoft.com/office/drawing/2014/main" id="{4B1BF1AC-C624-2AD2-DA0F-335AB7BA2CA8}"/>
              </a:ext>
            </a:extLst>
          </p:cNvPr>
          <p:cNvSpPr>
            <a:spLocks noGrp="1"/>
          </p:cNvSpPr>
          <p:nvPr>
            <p:ph sz="quarter" idx="19"/>
          </p:nvPr>
        </p:nvSpPr>
        <p:spPr>
          <a:xfrm>
            <a:off x="1186250" y="502269"/>
            <a:ext cx="10533962" cy="3718557"/>
          </a:xfrm>
        </p:spPr>
        <p:txBody>
          <a:bodyPr>
            <a:normAutofit lnSpcReduction="10000"/>
          </a:bodyPr>
          <a:lstStyle/>
          <a:p>
            <a:pPr algn="ctr"/>
            <a:r>
              <a:rPr lang="en-US" dirty="0"/>
              <a:t>PART III</a:t>
            </a:r>
          </a:p>
          <a:p>
            <a:pPr algn="ctr"/>
            <a:r>
              <a:rPr lang="en-US" dirty="0"/>
              <a:t>RENEWAL AND REINSTATEMENT</a:t>
            </a:r>
          </a:p>
          <a:p>
            <a:r>
              <a:rPr lang="en-US" b="1" dirty="0">
                <a:solidFill>
                  <a:srgbClr val="000000"/>
                </a:solidFill>
                <a:latin typeface="Times New Roman" panose="02020603050405020304" pitchFamily="18" charset="0"/>
              </a:rPr>
              <a:t>18VAC160-30-150. Expiration and renewal.</a:t>
            </a:r>
          </a:p>
          <a:p>
            <a:r>
              <a:rPr lang="en-US" dirty="0">
                <a:solidFill>
                  <a:srgbClr val="000000"/>
                </a:solidFill>
                <a:latin typeface="Times New Roman" panose="02020603050405020304" pitchFamily="18" charset="0"/>
              </a:rPr>
              <a:t>B. Prior to the expiration date shown on the license, the board shall mail a renewal notice to the licensee's address of record. The licensee shall return to the board a renewal notice and the applicable renewal fee. </a:t>
            </a:r>
            <a:r>
              <a:rPr lang="en-US" dirty="0">
                <a:solidFill>
                  <a:srgbClr val="000000"/>
                </a:solidFill>
                <a:highlight>
                  <a:srgbClr val="00FF00"/>
                </a:highlight>
                <a:latin typeface="Times New Roman" panose="02020603050405020304" pitchFamily="18" charset="0"/>
              </a:rPr>
              <a:t>Failure to receive a renewal notice from the board does not relieve the licensee of the obligation to renew. If the licensee fails to receive the renewal notice, a copy of the license may be submitted with the required fee as an application for renewal.</a:t>
            </a:r>
          </a:p>
        </p:txBody>
      </p:sp>
    </p:spTree>
    <p:extLst>
      <p:ext uri="{BB962C8B-B14F-4D97-AF65-F5344CB8AC3E}">
        <p14:creationId xmlns:p14="http://schemas.microsoft.com/office/powerpoint/2010/main" val="64634614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D30E0F-10C6-298A-C347-E831FFF4ECB8}"/>
              </a:ext>
            </a:extLst>
          </p:cNvPr>
          <p:cNvSpPr>
            <a:spLocks noGrp="1"/>
          </p:cNvSpPr>
          <p:nvPr>
            <p:ph type="title"/>
          </p:nvPr>
        </p:nvSpPr>
        <p:spPr/>
        <p:txBody>
          <a:bodyPr/>
          <a:lstStyle/>
          <a:p>
            <a:r>
              <a:rPr lang="en-US" sz="2000" dirty="0"/>
              <a:t>18VAC160-30-150. Expiration and renewal, continued</a:t>
            </a:r>
          </a:p>
        </p:txBody>
      </p:sp>
      <p:sp>
        <p:nvSpPr>
          <p:cNvPr id="4" name="Content Placeholder 3">
            <a:extLst>
              <a:ext uri="{FF2B5EF4-FFF2-40B4-BE49-F238E27FC236}">
                <a16:creationId xmlns:a16="http://schemas.microsoft.com/office/drawing/2014/main" id="{4B1BF1AC-C624-2AD2-DA0F-335AB7BA2CA8}"/>
              </a:ext>
            </a:extLst>
          </p:cNvPr>
          <p:cNvSpPr>
            <a:spLocks noGrp="1"/>
          </p:cNvSpPr>
          <p:nvPr>
            <p:ph sz="quarter" idx="19"/>
          </p:nvPr>
        </p:nvSpPr>
        <p:spPr>
          <a:xfrm>
            <a:off x="1186250" y="502269"/>
            <a:ext cx="10533962" cy="3718557"/>
          </a:xfrm>
        </p:spPr>
        <p:txBody>
          <a:bodyPr>
            <a:normAutofit/>
          </a:bodyPr>
          <a:lstStyle/>
          <a:p>
            <a:pPr algn="ctr"/>
            <a:r>
              <a:rPr lang="en-US" dirty="0"/>
              <a:t>PART III</a:t>
            </a:r>
          </a:p>
          <a:p>
            <a:pPr algn="ctr"/>
            <a:r>
              <a:rPr lang="en-US" dirty="0"/>
              <a:t>RENEWAL AND REINSTATEMENT</a:t>
            </a:r>
          </a:p>
          <a:p>
            <a:r>
              <a:rPr lang="en-US" b="1" dirty="0">
                <a:solidFill>
                  <a:srgbClr val="000000"/>
                </a:solidFill>
                <a:latin typeface="Times New Roman" panose="02020603050405020304" pitchFamily="18" charset="0"/>
              </a:rPr>
              <a:t>18VAC160-30-150. Expiration and renewal.</a:t>
            </a:r>
          </a:p>
          <a:p>
            <a:r>
              <a:rPr lang="en-US" dirty="0">
                <a:solidFill>
                  <a:srgbClr val="000000"/>
                </a:solidFill>
                <a:latin typeface="Times New Roman" panose="02020603050405020304" pitchFamily="18" charset="0"/>
              </a:rPr>
              <a:t>C. By submitting the renewal or reinstatement fee, </a:t>
            </a:r>
            <a:r>
              <a:rPr lang="en-US" dirty="0">
                <a:solidFill>
                  <a:srgbClr val="000000"/>
                </a:solidFill>
                <a:highlight>
                  <a:srgbClr val="00FF00"/>
                </a:highlight>
                <a:latin typeface="Times New Roman" panose="02020603050405020304" pitchFamily="18" charset="0"/>
              </a:rPr>
              <a:t>the licensee is certifying his continued compliance with the Standards of Practice and Conduct (Part VI (18VAC160-30-290 et seq.) of this chapter, as established by the board. In addition, by submitting the renewal or reinstatement fee, licensees are certifying compliance with the continuing professional education requirements of this chapter.</a:t>
            </a:r>
          </a:p>
        </p:txBody>
      </p:sp>
    </p:spTree>
    <p:extLst>
      <p:ext uri="{BB962C8B-B14F-4D97-AF65-F5344CB8AC3E}">
        <p14:creationId xmlns:p14="http://schemas.microsoft.com/office/powerpoint/2010/main" val="347650787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0786F82F-1B47-46ED-8EAE-53EF71E59E9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18302" y="0"/>
            <a:ext cx="7473698" cy="6858000"/>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EF1BAF6F-6275-4646-9C59-331B29B9550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257298" y="3396997"/>
            <a:ext cx="6858002" cy="6400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4" name="Rectangle 13">
            <a:extLst>
              <a:ext uri="{FF2B5EF4-FFF2-40B4-BE49-F238E27FC236}">
                <a16:creationId xmlns:a16="http://schemas.microsoft.com/office/drawing/2014/main" id="{3835F464-7A59-4221-AA5E-B60EF8D3CBC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0" y="0"/>
            <a:ext cx="12192001"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E2D30E0F-10C6-298A-C347-E831FFF4ECB8}"/>
              </a:ext>
            </a:extLst>
          </p:cNvPr>
          <p:cNvSpPr>
            <a:spLocks noGrp="1"/>
          </p:cNvSpPr>
          <p:nvPr>
            <p:ph type="title"/>
          </p:nvPr>
        </p:nvSpPr>
        <p:spPr>
          <a:xfrm>
            <a:off x="642918" y="705113"/>
            <a:ext cx="3411973" cy="5197498"/>
          </a:xfrm>
        </p:spPr>
        <p:txBody>
          <a:bodyPr vert="horz" lIns="109728" tIns="109728" rIns="109728" bIns="91440" rtlCol="0" anchor="ctr">
            <a:normAutofit/>
          </a:bodyPr>
          <a:lstStyle/>
          <a:p>
            <a:pPr>
              <a:lnSpc>
                <a:spcPct val="150000"/>
              </a:lnSpc>
            </a:pPr>
            <a:r>
              <a:rPr lang="en-US" sz="3600">
                <a:solidFill>
                  <a:schemeClr val="tx1">
                    <a:lumMod val="75000"/>
                    <a:lumOff val="25000"/>
                  </a:schemeClr>
                </a:solidFill>
              </a:rPr>
              <a:t>18VAC160-30-310. Notice of adverse action.</a:t>
            </a:r>
          </a:p>
        </p:txBody>
      </p:sp>
      <p:sp>
        <p:nvSpPr>
          <p:cNvPr id="16" name="Rectangle 15">
            <a:extLst>
              <a:ext uri="{FF2B5EF4-FFF2-40B4-BE49-F238E27FC236}">
                <a16:creationId xmlns:a16="http://schemas.microsoft.com/office/drawing/2014/main" id="{2C57B5ED-61CB-4AF5-A47A-A41A996F837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661644" y="0"/>
            <a:ext cx="7530351" cy="6858000"/>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714C9CDB-7738-4B6C-BCE1-D9516C1E03D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257298" y="3396997"/>
            <a:ext cx="6858002" cy="6400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6" name="Content Placeholder 3">
            <a:extLst>
              <a:ext uri="{FF2B5EF4-FFF2-40B4-BE49-F238E27FC236}">
                <a16:creationId xmlns:a16="http://schemas.microsoft.com/office/drawing/2014/main" id="{D02E0C6A-0D96-5F57-735F-382137CBDE40}"/>
              </a:ext>
            </a:extLst>
          </p:cNvPr>
          <p:cNvGraphicFramePr>
            <a:graphicFrameLocks noGrp="1"/>
          </p:cNvGraphicFramePr>
          <p:nvPr>
            <p:ph sz="quarter" idx="19"/>
            <p:extLst>
              <p:ext uri="{D42A27DB-BD31-4B8C-83A1-F6EECF244321}">
                <p14:modId xmlns:p14="http://schemas.microsoft.com/office/powerpoint/2010/main" val="1647316623"/>
              </p:ext>
            </p:extLst>
          </p:nvPr>
        </p:nvGraphicFramePr>
        <p:xfrm>
          <a:off x="5376863" y="704850"/>
          <a:ext cx="6172200" cy="519747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73577830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786F82F-1B47-46ED-8EAE-53EF71E59E9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18302" y="0"/>
            <a:ext cx="7473698" cy="6858000"/>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EF1BAF6F-6275-4646-9C59-331B29B9550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257298" y="3396997"/>
            <a:ext cx="6858002" cy="6400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3" name="Rectangle 12">
            <a:extLst>
              <a:ext uri="{FF2B5EF4-FFF2-40B4-BE49-F238E27FC236}">
                <a16:creationId xmlns:a16="http://schemas.microsoft.com/office/drawing/2014/main" id="{72526924-84D3-45FB-A5FE-62D8FCBF53B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1"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5C2A6256-1DD0-4E4B-A8B3-9A711B4DBE0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38768" y="2130218"/>
            <a:ext cx="11153231" cy="4727782"/>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41760540-185E-4652-BFD2-9B362EF3BC9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896641"/>
            <a:ext cx="12192000" cy="134771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2D30E0F-10C6-298A-C347-E831FFF4ECB8}"/>
              </a:ext>
            </a:extLst>
          </p:cNvPr>
          <p:cNvSpPr>
            <a:spLocks noGrp="1"/>
          </p:cNvSpPr>
          <p:nvPr>
            <p:ph type="title"/>
          </p:nvPr>
        </p:nvSpPr>
        <p:spPr>
          <a:xfrm>
            <a:off x="1535371" y="1044054"/>
            <a:ext cx="10013709" cy="1030360"/>
          </a:xfrm>
        </p:spPr>
        <p:txBody>
          <a:bodyPr vert="horz" lIns="109728" tIns="109728" rIns="109728" bIns="91440" rtlCol="0" anchor="ctr">
            <a:normAutofit/>
          </a:bodyPr>
          <a:lstStyle/>
          <a:p>
            <a:pPr>
              <a:lnSpc>
                <a:spcPct val="140000"/>
              </a:lnSpc>
            </a:pPr>
            <a:r>
              <a:rPr lang="en-US" sz="2300"/>
              <a:t>18VAC160-30-310. Notice of adverse action, Continued</a:t>
            </a:r>
          </a:p>
        </p:txBody>
      </p:sp>
      <p:sp>
        <p:nvSpPr>
          <p:cNvPr id="19" name="Rectangle 18">
            <a:extLst>
              <a:ext uri="{FF2B5EF4-FFF2-40B4-BE49-F238E27FC236}">
                <a16:creationId xmlns:a16="http://schemas.microsoft.com/office/drawing/2014/main" id="{729789F4-85C1-41A0-83EB-992E22210CB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962423"/>
            <a:ext cx="1006766" cy="121615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9D9D367D-6DD2-4A7C-8918-0DCAC297559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2390232" y="3396997"/>
            <a:ext cx="6858002" cy="6400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Content Placeholder 3">
            <a:extLst>
              <a:ext uri="{FF2B5EF4-FFF2-40B4-BE49-F238E27FC236}">
                <a16:creationId xmlns:a16="http://schemas.microsoft.com/office/drawing/2014/main" id="{4B1BF1AC-C624-2AD2-DA0F-335AB7BA2CA8}"/>
              </a:ext>
            </a:extLst>
          </p:cNvPr>
          <p:cNvSpPr>
            <a:spLocks noGrp="1"/>
          </p:cNvSpPr>
          <p:nvPr>
            <p:ph sz="quarter" idx="19"/>
          </p:nvPr>
        </p:nvSpPr>
        <p:spPr>
          <a:xfrm>
            <a:off x="1535371" y="2702257"/>
            <a:ext cx="9935571" cy="3426158"/>
          </a:xfrm>
        </p:spPr>
        <p:txBody>
          <a:bodyPr vert="horz" lIns="109728" tIns="109728" rIns="109728" bIns="91440" rtlCol="0" anchor="t">
            <a:normAutofit/>
          </a:bodyPr>
          <a:lstStyle/>
          <a:p>
            <a:pPr indent="-342900">
              <a:lnSpc>
                <a:spcPct val="130000"/>
              </a:lnSpc>
              <a:buFont typeface="Corbel" panose="020B0503020204020204" pitchFamily="34" charset="0"/>
              <a:buAutoNum type="arabicPeriod" startAt="3"/>
            </a:pPr>
            <a:r>
              <a:rPr lang="en-US" sz="1300" dirty="0"/>
              <a:t>Any conviction, finding of guilt, or plea of guilty, regardless of adjudication or deferred adjudication, in any jurisdiction of the United States of any (</a:t>
            </a:r>
            <a:r>
              <a:rPr lang="en-US" sz="1300" dirty="0" err="1"/>
              <a:t>i</a:t>
            </a:r>
            <a:r>
              <a:rPr lang="en-US" sz="1300" dirty="0"/>
              <a:t>) misdemeanor involving lying, cheating, stealing, sexual offense, drug distribution, or physical injury, or relating to the practice of the profession, or (ii) felony, there being no appeal pending therefrom or the time for appeal having lapsed. Review of convictions shall be subject to the requirements of § 54.1-204 of the Code of Virginia. Any plea of nolo contendere shall be considered a conviction for the purpose of this section.</a:t>
            </a:r>
          </a:p>
          <a:p>
            <a:pPr>
              <a:lnSpc>
                <a:spcPct val="130000"/>
              </a:lnSpc>
            </a:pPr>
            <a:r>
              <a:rPr lang="en-US" sz="1300" dirty="0"/>
              <a:t>B. </a:t>
            </a:r>
            <a:r>
              <a:rPr lang="en-US" sz="1300" dirty="0">
                <a:highlight>
                  <a:srgbClr val="00FF00"/>
                </a:highlight>
              </a:rPr>
              <a:t>The notice must be made to the board in writing within 30 days of the action. A copy of the order or other supporting documentation must accompany the notice. The record of conviction, finding, or case decision shall be considered prima facie evidence of a conviction or finding of guilt.</a:t>
            </a:r>
          </a:p>
          <a:p>
            <a:pPr>
              <a:lnSpc>
                <a:spcPct val="130000"/>
              </a:lnSpc>
            </a:pPr>
            <a:endParaRPr lang="en-US" sz="1300" dirty="0"/>
          </a:p>
        </p:txBody>
      </p:sp>
    </p:spTree>
    <p:extLst>
      <p:ext uri="{BB962C8B-B14F-4D97-AF65-F5344CB8AC3E}">
        <p14:creationId xmlns:p14="http://schemas.microsoft.com/office/powerpoint/2010/main" val="186728505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D30E0F-10C6-298A-C347-E831FFF4ECB8}"/>
              </a:ext>
            </a:extLst>
          </p:cNvPr>
          <p:cNvSpPr>
            <a:spLocks noGrp="1"/>
          </p:cNvSpPr>
          <p:nvPr>
            <p:ph type="title"/>
          </p:nvPr>
        </p:nvSpPr>
        <p:spPr/>
        <p:txBody>
          <a:bodyPr/>
          <a:lstStyle/>
          <a:p>
            <a:r>
              <a:rPr lang="en-US" sz="2000"/>
              <a:t>18VAC160-30-320. Prohibited acts.</a:t>
            </a:r>
            <a:endParaRPr lang="en-US" sz="2000" dirty="0"/>
          </a:p>
        </p:txBody>
      </p:sp>
      <p:sp>
        <p:nvSpPr>
          <p:cNvPr id="4" name="Content Placeholder 3">
            <a:extLst>
              <a:ext uri="{FF2B5EF4-FFF2-40B4-BE49-F238E27FC236}">
                <a16:creationId xmlns:a16="http://schemas.microsoft.com/office/drawing/2014/main" id="{4B1BF1AC-C624-2AD2-DA0F-335AB7BA2CA8}"/>
              </a:ext>
            </a:extLst>
          </p:cNvPr>
          <p:cNvSpPr>
            <a:spLocks noGrp="1"/>
          </p:cNvSpPr>
          <p:nvPr>
            <p:ph sz="quarter" idx="19"/>
          </p:nvPr>
        </p:nvSpPr>
        <p:spPr>
          <a:xfrm>
            <a:off x="1186250" y="502269"/>
            <a:ext cx="10533962" cy="3718557"/>
          </a:xfrm>
        </p:spPr>
        <p:txBody>
          <a:bodyPr>
            <a:normAutofit fontScale="92500" lnSpcReduction="20000"/>
          </a:bodyPr>
          <a:lstStyle/>
          <a:p>
            <a:r>
              <a:rPr lang="en-US" dirty="0">
                <a:solidFill>
                  <a:srgbClr val="000000"/>
                </a:solidFill>
                <a:latin typeface="Times New Roman" panose="02020603050405020304" pitchFamily="18" charset="0"/>
              </a:rPr>
              <a:t>The following acts are prohibited, and any violation may result in disciplinary action by the board:</a:t>
            </a:r>
          </a:p>
          <a:p>
            <a:pPr marL="342900" indent="-342900">
              <a:buAutoNum type="arabicPeriod"/>
            </a:pPr>
            <a:r>
              <a:rPr lang="en-US" dirty="0">
                <a:solidFill>
                  <a:srgbClr val="000000"/>
                </a:solidFill>
                <a:latin typeface="Times New Roman" panose="02020603050405020304" pitchFamily="18" charset="0"/>
              </a:rPr>
              <a:t>Violating, inducing another to violate, cooperating with another to violate, or combining or conspiring with or acting as agent, partner, or associate for another to violate any of the provisions of Chapter 1 (§ 54.1-100 et seq.), 2 (§ 54.1-200 et seq.), or 23 (§ 54.1-2300 et seq.) of Title 54.1 of the Code of Virginia, or any of the regulations of the board.</a:t>
            </a:r>
          </a:p>
          <a:p>
            <a:r>
              <a:rPr lang="en-US" dirty="0">
                <a:solidFill>
                  <a:srgbClr val="000000"/>
                </a:solidFill>
                <a:latin typeface="Times New Roman" panose="02020603050405020304" pitchFamily="18" charset="0"/>
              </a:rPr>
              <a:t>§ 54.1-100. Regulations of professions and occupations.</a:t>
            </a:r>
          </a:p>
          <a:p>
            <a:r>
              <a:rPr lang="en-US" dirty="0">
                <a:solidFill>
                  <a:srgbClr val="000000"/>
                </a:solidFill>
                <a:latin typeface="Times New Roman" panose="02020603050405020304" pitchFamily="18" charset="0"/>
              </a:rPr>
              <a:t>§ 54.1-200. Composition of regulatory boards.</a:t>
            </a:r>
          </a:p>
          <a:p>
            <a:r>
              <a:rPr lang="en-US" dirty="0">
                <a:solidFill>
                  <a:srgbClr val="000000"/>
                </a:solidFill>
                <a:latin typeface="Times New Roman" panose="02020603050405020304" pitchFamily="18" charset="0"/>
              </a:rPr>
              <a:t>§ 54.1-2300. Definitions.</a:t>
            </a:r>
          </a:p>
          <a:p>
            <a:endParaRPr lang="en-US" dirty="0">
              <a:solidFill>
                <a:srgbClr val="000000"/>
              </a:solidFill>
              <a:latin typeface="Times New Roman" panose="02020603050405020304" pitchFamily="18" charset="0"/>
            </a:endParaRPr>
          </a:p>
        </p:txBody>
      </p:sp>
    </p:spTree>
    <p:extLst>
      <p:ext uri="{BB962C8B-B14F-4D97-AF65-F5344CB8AC3E}">
        <p14:creationId xmlns:p14="http://schemas.microsoft.com/office/powerpoint/2010/main" val="79577559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786F82F-1B47-46ED-8EAE-53EF71E59E9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18302" y="0"/>
            <a:ext cx="7473698" cy="6858000"/>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EF1BAF6F-6275-4646-9C59-331B29B9550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257298" y="3396997"/>
            <a:ext cx="6858002" cy="6400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3" name="Rectangle 12">
            <a:extLst>
              <a:ext uri="{FF2B5EF4-FFF2-40B4-BE49-F238E27FC236}">
                <a16:creationId xmlns:a16="http://schemas.microsoft.com/office/drawing/2014/main" id="{72526924-84D3-45FB-A5FE-62D8FCBF53B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1"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5C2A6256-1DD0-4E4B-A8B3-9A711B4DBE0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38768" y="2130218"/>
            <a:ext cx="11153231" cy="4727782"/>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41760540-185E-4652-BFD2-9B362EF3BC9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896641"/>
            <a:ext cx="12192000" cy="134771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2D30E0F-10C6-298A-C347-E831FFF4ECB8}"/>
              </a:ext>
            </a:extLst>
          </p:cNvPr>
          <p:cNvSpPr>
            <a:spLocks noGrp="1"/>
          </p:cNvSpPr>
          <p:nvPr>
            <p:ph type="title"/>
          </p:nvPr>
        </p:nvSpPr>
        <p:spPr>
          <a:xfrm>
            <a:off x="1535371" y="1044054"/>
            <a:ext cx="10013709" cy="1030360"/>
          </a:xfrm>
        </p:spPr>
        <p:txBody>
          <a:bodyPr vert="horz" lIns="109728" tIns="109728" rIns="109728" bIns="91440" rtlCol="0" anchor="ctr">
            <a:normAutofit/>
          </a:bodyPr>
          <a:lstStyle/>
          <a:p>
            <a:pPr>
              <a:lnSpc>
                <a:spcPct val="140000"/>
              </a:lnSpc>
            </a:pPr>
            <a:r>
              <a:rPr lang="en-US" sz="2800"/>
              <a:t>18VAC160-30-320. Prohibited acts, continued</a:t>
            </a:r>
          </a:p>
        </p:txBody>
      </p:sp>
      <p:sp>
        <p:nvSpPr>
          <p:cNvPr id="19" name="Rectangle 18">
            <a:extLst>
              <a:ext uri="{FF2B5EF4-FFF2-40B4-BE49-F238E27FC236}">
                <a16:creationId xmlns:a16="http://schemas.microsoft.com/office/drawing/2014/main" id="{729789F4-85C1-41A0-83EB-992E22210CB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962423"/>
            <a:ext cx="1006766" cy="121615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9D9D367D-6DD2-4A7C-8918-0DCAC297559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2390232" y="3396997"/>
            <a:ext cx="6858002" cy="6400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Content Placeholder 3">
            <a:extLst>
              <a:ext uri="{FF2B5EF4-FFF2-40B4-BE49-F238E27FC236}">
                <a16:creationId xmlns:a16="http://schemas.microsoft.com/office/drawing/2014/main" id="{4B1BF1AC-C624-2AD2-DA0F-335AB7BA2CA8}"/>
              </a:ext>
            </a:extLst>
          </p:cNvPr>
          <p:cNvSpPr>
            <a:spLocks noGrp="1"/>
          </p:cNvSpPr>
          <p:nvPr>
            <p:ph sz="quarter" idx="19"/>
          </p:nvPr>
        </p:nvSpPr>
        <p:spPr>
          <a:xfrm>
            <a:off x="1535371" y="2702257"/>
            <a:ext cx="9935571" cy="3426158"/>
          </a:xfrm>
        </p:spPr>
        <p:txBody>
          <a:bodyPr vert="horz" lIns="109728" tIns="109728" rIns="109728" bIns="91440" rtlCol="0" anchor="t">
            <a:normAutofit/>
          </a:bodyPr>
          <a:lstStyle/>
          <a:p>
            <a:pPr indent="-342900">
              <a:lnSpc>
                <a:spcPct val="130000"/>
              </a:lnSpc>
              <a:buFont typeface="Corbel" panose="020B0503020204020204" pitchFamily="34" charset="0"/>
              <a:buAutoNum type="arabicPeriod" startAt="2"/>
            </a:pPr>
            <a:r>
              <a:rPr lang="en-US" sz="1400"/>
              <a:t>Allowing a license issued by the board to be used by another.</a:t>
            </a:r>
          </a:p>
          <a:p>
            <a:pPr indent="-342900">
              <a:lnSpc>
                <a:spcPct val="130000"/>
              </a:lnSpc>
              <a:buFont typeface="Corbel" panose="020B0503020204020204" pitchFamily="34" charset="0"/>
              <a:buAutoNum type="arabicPeriod" startAt="2"/>
            </a:pPr>
            <a:r>
              <a:rPr lang="en-US" sz="1400">
                <a:highlight>
                  <a:srgbClr val="00FF00"/>
                </a:highlight>
              </a:rPr>
              <a:t>Obtaining or attempting to obtain a license by false or fraudulent representation or maintaining or renewing a license by false or fraudulent representation.</a:t>
            </a:r>
          </a:p>
          <a:p>
            <a:pPr indent="-342900">
              <a:lnSpc>
                <a:spcPct val="130000"/>
              </a:lnSpc>
              <a:buFont typeface="Corbel" panose="020B0503020204020204" pitchFamily="34" charset="0"/>
              <a:buAutoNum type="arabicPeriod" startAt="2"/>
            </a:pPr>
            <a:r>
              <a:rPr lang="en-US" sz="1400"/>
              <a:t>A licensee having been convicted, found guilty, or disciplined in any jurisdiction of any offense or violation enumerated in 18VAC160-30-310. Review of convictions shall be subject to the requirements of § 54.1-204 of the Code of Virginia.</a:t>
            </a:r>
          </a:p>
          <a:p>
            <a:pPr indent="-342900">
              <a:lnSpc>
                <a:spcPct val="130000"/>
              </a:lnSpc>
              <a:buFont typeface="Corbel" panose="020B0503020204020204" pitchFamily="34" charset="0"/>
              <a:buAutoNum type="arabicPeriod" startAt="2"/>
            </a:pPr>
            <a:r>
              <a:rPr lang="en-US" sz="1400"/>
              <a:t>Failing to inform the board in writing within 30 days that the licensee was convicted, found guilty, or disciplined in any jurisdiction of any offense or violation enumerated in 18VAC160-30-310.</a:t>
            </a:r>
          </a:p>
        </p:txBody>
      </p:sp>
    </p:spTree>
    <p:extLst>
      <p:ext uri="{BB962C8B-B14F-4D97-AF65-F5344CB8AC3E}">
        <p14:creationId xmlns:p14="http://schemas.microsoft.com/office/powerpoint/2010/main" val="370028614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786F82F-1B47-46ED-8EAE-53EF71E59E9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18302" y="0"/>
            <a:ext cx="7473698" cy="6858000"/>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EF1BAF6F-6275-4646-9C59-331B29B9550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257298" y="3396997"/>
            <a:ext cx="6858002" cy="6400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3" name="Rectangle 12">
            <a:extLst>
              <a:ext uri="{FF2B5EF4-FFF2-40B4-BE49-F238E27FC236}">
                <a16:creationId xmlns:a16="http://schemas.microsoft.com/office/drawing/2014/main" id="{72526924-84D3-45FB-A5FE-62D8FCBF53B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1"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5C2A6256-1DD0-4E4B-A8B3-9A711B4DBE0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38768" y="2130218"/>
            <a:ext cx="11153231" cy="4727782"/>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41760540-185E-4652-BFD2-9B362EF3BC9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896641"/>
            <a:ext cx="12192000" cy="134771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2D30E0F-10C6-298A-C347-E831FFF4ECB8}"/>
              </a:ext>
            </a:extLst>
          </p:cNvPr>
          <p:cNvSpPr>
            <a:spLocks noGrp="1"/>
          </p:cNvSpPr>
          <p:nvPr>
            <p:ph type="title"/>
          </p:nvPr>
        </p:nvSpPr>
        <p:spPr>
          <a:xfrm>
            <a:off x="1535371" y="1044054"/>
            <a:ext cx="10013709" cy="1030360"/>
          </a:xfrm>
        </p:spPr>
        <p:txBody>
          <a:bodyPr vert="horz" lIns="109728" tIns="109728" rIns="109728" bIns="91440" rtlCol="0" anchor="ctr">
            <a:normAutofit/>
          </a:bodyPr>
          <a:lstStyle/>
          <a:p>
            <a:pPr>
              <a:lnSpc>
                <a:spcPct val="140000"/>
              </a:lnSpc>
            </a:pPr>
            <a:r>
              <a:rPr lang="en-US" sz="2800"/>
              <a:t>18VAC160-30-320. Prohibited acts, continued</a:t>
            </a:r>
          </a:p>
        </p:txBody>
      </p:sp>
      <p:sp>
        <p:nvSpPr>
          <p:cNvPr id="19" name="Rectangle 18">
            <a:extLst>
              <a:ext uri="{FF2B5EF4-FFF2-40B4-BE49-F238E27FC236}">
                <a16:creationId xmlns:a16="http://schemas.microsoft.com/office/drawing/2014/main" id="{729789F4-85C1-41A0-83EB-992E22210CB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962423"/>
            <a:ext cx="1006766" cy="121615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9D9D367D-6DD2-4A7C-8918-0DCAC297559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2390232" y="3396997"/>
            <a:ext cx="6858002" cy="6400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Content Placeholder 3">
            <a:extLst>
              <a:ext uri="{FF2B5EF4-FFF2-40B4-BE49-F238E27FC236}">
                <a16:creationId xmlns:a16="http://schemas.microsoft.com/office/drawing/2014/main" id="{4B1BF1AC-C624-2AD2-DA0F-335AB7BA2CA8}"/>
              </a:ext>
            </a:extLst>
          </p:cNvPr>
          <p:cNvSpPr>
            <a:spLocks noGrp="1"/>
          </p:cNvSpPr>
          <p:nvPr>
            <p:ph sz="quarter" idx="19"/>
          </p:nvPr>
        </p:nvSpPr>
        <p:spPr>
          <a:xfrm>
            <a:off x="1535371" y="2702257"/>
            <a:ext cx="9935571" cy="3426158"/>
          </a:xfrm>
        </p:spPr>
        <p:txBody>
          <a:bodyPr vert="horz" lIns="109728" tIns="109728" rIns="109728" bIns="91440" rtlCol="0" anchor="t">
            <a:normAutofit/>
          </a:bodyPr>
          <a:lstStyle/>
          <a:p>
            <a:pPr indent="-342900">
              <a:lnSpc>
                <a:spcPct val="130000"/>
              </a:lnSpc>
              <a:buFont typeface="Corbel" panose="020B0503020204020204" pitchFamily="34" charset="0"/>
              <a:buAutoNum type="arabicPeriod" startAt="6"/>
            </a:pPr>
            <a:r>
              <a:rPr lang="en-US" sz="1400"/>
              <a:t>Not demonstrating reasonable care, judgment, or application of the required knowledge, skill, and ability in the performance of the licensee's duties.</a:t>
            </a:r>
          </a:p>
          <a:p>
            <a:pPr indent="-342900">
              <a:lnSpc>
                <a:spcPct val="130000"/>
              </a:lnSpc>
              <a:buFont typeface="Corbel" panose="020B0503020204020204" pitchFamily="34" charset="0"/>
              <a:buAutoNum type="arabicPeriod" startAt="6"/>
            </a:pPr>
            <a:r>
              <a:rPr lang="en-US" sz="1400"/>
              <a:t>Having undertaken to perform or performed a professional assignment that the licensee is not qualified to perform by education, experience, training, or any combination thereof.</a:t>
            </a:r>
          </a:p>
          <a:p>
            <a:pPr indent="-342900">
              <a:lnSpc>
                <a:spcPct val="130000"/>
              </a:lnSpc>
              <a:buFont typeface="Corbel" panose="020B0503020204020204" pitchFamily="34" charset="0"/>
              <a:buAutoNum type="arabicPeriod" startAt="6"/>
            </a:pPr>
            <a:r>
              <a:rPr lang="en-US" sz="1400"/>
              <a:t>Failing to report a change as required by 18VAC160-30-300. Maintenance of license.</a:t>
            </a:r>
          </a:p>
          <a:p>
            <a:pPr indent="-342900">
              <a:lnSpc>
                <a:spcPct val="130000"/>
              </a:lnSpc>
              <a:buFont typeface="Corbel" panose="020B0503020204020204" pitchFamily="34" charset="0"/>
              <a:buAutoNum type="arabicPeriod" startAt="6"/>
            </a:pPr>
            <a:r>
              <a:rPr lang="en-US" sz="1400"/>
              <a:t>Negligence, misconduct, or incompetence in the practice of the profession.</a:t>
            </a:r>
          </a:p>
          <a:p>
            <a:pPr indent="-342900">
              <a:lnSpc>
                <a:spcPct val="130000"/>
              </a:lnSpc>
              <a:buFont typeface="Corbel" panose="020B0503020204020204" pitchFamily="34" charset="0"/>
              <a:buAutoNum type="arabicPeriod" startAt="6"/>
            </a:pPr>
            <a:r>
              <a:rPr lang="en-US" sz="1400"/>
              <a:t>Making any misrepresentation or engaging in acts of fraud or deceit in providing professional services.</a:t>
            </a:r>
          </a:p>
        </p:txBody>
      </p:sp>
    </p:spTree>
    <p:extLst>
      <p:ext uri="{BB962C8B-B14F-4D97-AF65-F5344CB8AC3E}">
        <p14:creationId xmlns:p14="http://schemas.microsoft.com/office/powerpoint/2010/main" val="50022977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786F82F-1B47-46ED-8EAE-53EF71E59E9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18302" y="0"/>
            <a:ext cx="7473698" cy="6858000"/>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EF1BAF6F-6275-4646-9C59-331B29B9550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257298" y="3396997"/>
            <a:ext cx="6858002" cy="6400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3" name="Rectangle 12">
            <a:extLst>
              <a:ext uri="{FF2B5EF4-FFF2-40B4-BE49-F238E27FC236}">
                <a16:creationId xmlns:a16="http://schemas.microsoft.com/office/drawing/2014/main" id="{72526924-84D3-45FB-A5FE-62D8FCBF53B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1"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5C2A6256-1DD0-4E4B-A8B3-9A711B4DBE0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38768" y="2130218"/>
            <a:ext cx="11153231" cy="4727782"/>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41760540-185E-4652-BFD2-9B362EF3BC9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896641"/>
            <a:ext cx="12192000" cy="134771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2D30E0F-10C6-298A-C347-E831FFF4ECB8}"/>
              </a:ext>
            </a:extLst>
          </p:cNvPr>
          <p:cNvSpPr>
            <a:spLocks noGrp="1"/>
          </p:cNvSpPr>
          <p:nvPr>
            <p:ph type="title"/>
          </p:nvPr>
        </p:nvSpPr>
        <p:spPr>
          <a:xfrm>
            <a:off x="1535371" y="1044054"/>
            <a:ext cx="10013709" cy="1030360"/>
          </a:xfrm>
        </p:spPr>
        <p:txBody>
          <a:bodyPr vert="horz" lIns="109728" tIns="109728" rIns="109728" bIns="91440" rtlCol="0" anchor="ctr">
            <a:normAutofit/>
          </a:bodyPr>
          <a:lstStyle/>
          <a:p>
            <a:pPr>
              <a:lnSpc>
                <a:spcPct val="140000"/>
              </a:lnSpc>
            </a:pPr>
            <a:r>
              <a:rPr lang="en-US" sz="2800"/>
              <a:t>18VAC160-30-320. Prohibited acts, continued</a:t>
            </a:r>
          </a:p>
        </p:txBody>
      </p:sp>
      <p:sp>
        <p:nvSpPr>
          <p:cNvPr id="19" name="Rectangle 18">
            <a:extLst>
              <a:ext uri="{FF2B5EF4-FFF2-40B4-BE49-F238E27FC236}">
                <a16:creationId xmlns:a16="http://schemas.microsoft.com/office/drawing/2014/main" id="{729789F4-85C1-41A0-83EB-992E22210CB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962423"/>
            <a:ext cx="1006766" cy="121615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9D9D367D-6DD2-4A7C-8918-0DCAC297559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2390232" y="3396997"/>
            <a:ext cx="6858002" cy="6400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Content Placeholder 3">
            <a:extLst>
              <a:ext uri="{FF2B5EF4-FFF2-40B4-BE49-F238E27FC236}">
                <a16:creationId xmlns:a16="http://schemas.microsoft.com/office/drawing/2014/main" id="{4B1BF1AC-C624-2AD2-DA0F-335AB7BA2CA8}"/>
              </a:ext>
            </a:extLst>
          </p:cNvPr>
          <p:cNvSpPr>
            <a:spLocks noGrp="1"/>
          </p:cNvSpPr>
          <p:nvPr>
            <p:ph sz="quarter" idx="19"/>
          </p:nvPr>
        </p:nvSpPr>
        <p:spPr>
          <a:xfrm>
            <a:off x="1535371" y="2702257"/>
            <a:ext cx="9935571" cy="3426158"/>
          </a:xfrm>
        </p:spPr>
        <p:txBody>
          <a:bodyPr vert="horz" lIns="109728" tIns="109728" rIns="109728" bIns="91440" rtlCol="0" anchor="t">
            <a:normAutofit/>
          </a:bodyPr>
          <a:lstStyle/>
          <a:p>
            <a:pPr indent="-342900">
              <a:lnSpc>
                <a:spcPct val="130000"/>
              </a:lnSpc>
              <a:buFont typeface="Corbel" panose="020B0503020204020204" pitchFamily="34" charset="0"/>
              <a:buAutoNum type="arabicPeriod" startAt="11"/>
            </a:pPr>
            <a:r>
              <a:rPr lang="en-US" b="0" i="0" u="none" strike="noStrike"/>
              <a:t>Failing to adequately supervise and review work performed by licensed or unlicensed employees under direct supervision of the licensee. </a:t>
            </a:r>
          </a:p>
          <a:p>
            <a:pPr indent="-342900">
              <a:lnSpc>
                <a:spcPct val="130000"/>
              </a:lnSpc>
              <a:buFont typeface="Corbel" panose="020B0503020204020204" pitchFamily="34" charset="0"/>
              <a:buAutoNum type="arabicPeriod" startAt="11"/>
            </a:pPr>
            <a:r>
              <a:rPr lang="en-US" b="0" i="0" u="none" strike="noStrike"/>
              <a:t>Submitting or recording or assisting another in the submission or recording of false or misleading operational information relating to the performance and monitoring requirements of a waterworks or wastewater works. </a:t>
            </a:r>
          </a:p>
          <a:p>
            <a:pPr indent="-342900">
              <a:lnSpc>
                <a:spcPct val="130000"/>
              </a:lnSpc>
              <a:buFont typeface="Corbel" panose="020B0503020204020204" pitchFamily="34" charset="0"/>
              <a:buAutoNum type="arabicPeriod" startAt="11"/>
            </a:pPr>
            <a:r>
              <a:rPr lang="en-US" b="0" i="0" u="none" strike="noStrike"/>
              <a:t>Failing to act in providing waterworks and wastewater works operator services in a manner that safeguards the interests of the public.</a:t>
            </a:r>
            <a:endParaRPr lang="en-US"/>
          </a:p>
        </p:txBody>
      </p:sp>
    </p:spTree>
    <p:extLst>
      <p:ext uri="{BB962C8B-B14F-4D97-AF65-F5344CB8AC3E}">
        <p14:creationId xmlns:p14="http://schemas.microsoft.com/office/powerpoint/2010/main" val="50576813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786F82F-1B47-46ED-8EAE-53EF71E59E9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18302" y="0"/>
            <a:ext cx="7473698" cy="6858000"/>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EF1BAF6F-6275-4646-9C59-331B29B9550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257298" y="3396997"/>
            <a:ext cx="6858002" cy="6400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3" name="Rectangle 12">
            <a:extLst>
              <a:ext uri="{FF2B5EF4-FFF2-40B4-BE49-F238E27FC236}">
                <a16:creationId xmlns:a16="http://schemas.microsoft.com/office/drawing/2014/main" id="{72526924-84D3-45FB-A5FE-62D8FCBF53B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1"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5C2A6256-1DD0-4E4B-A8B3-9A711B4DBE0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38768" y="2130218"/>
            <a:ext cx="11153231" cy="4727782"/>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41760540-185E-4652-BFD2-9B362EF3BC9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896641"/>
            <a:ext cx="12192000" cy="134771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2D30E0F-10C6-298A-C347-E831FFF4ECB8}"/>
              </a:ext>
            </a:extLst>
          </p:cNvPr>
          <p:cNvSpPr>
            <a:spLocks noGrp="1"/>
          </p:cNvSpPr>
          <p:nvPr>
            <p:ph type="title"/>
          </p:nvPr>
        </p:nvSpPr>
        <p:spPr>
          <a:xfrm>
            <a:off x="1535371" y="1044054"/>
            <a:ext cx="10013709" cy="1030360"/>
          </a:xfrm>
        </p:spPr>
        <p:txBody>
          <a:bodyPr vert="horz" lIns="109728" tIns="109728" rIns="109728" bIns="91440" rtlCol="0" anchor="ctr">
            <a:normAutofit/>
          </a:bodyPr>
          <a:lstStyle/>
          <a:p>
            <a:pPr>
              <a:lnSpc>
                <a:spcPct val="150000"/>
              </a:lnSpc>
            </a:pPr>
            <a:r>
              <a:rPr lang="en-US" sz="3300"/>
              <a:t>18VAC160-30-330. Conflicts of interest.</a:t>
            </a:r>
          </a:p>
        </p:txBody>
      </p:sp>
      <p:sp>
        <p:nvSpPr>
          <p:cNvPr id="19" name="Rectangle 18">
            <a:extLst>
              <a:ext uri="{FF2B5EF4-FFF2-40B4-BE49-F238E27FC236}">
                <a16:creationId xmlns:a16="http://schemas.microsoft.com/office/drawing/2014/main" id="{729789F4-85C1-41A0-83EB-992E22210CB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962423"/>
            <a:ext cx="1006766" cy="121615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9D9D367D-6DD2-4A7C-8918-0DCAC297559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2390232" y="3396997"/>
            <a:ext cx="6858002" cy="6400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Content Placeholder 3">
            <a:extLst>
              <a:ext uri="{FF2B5EF4-FFF2-40B4-BE49-F238E27FC236}">
                <a16:creationId xmlns:a16="http://schemas.microsoft.com/office/drawing/2014/main" id="{4B1BF1AC-C624-2AD2-DA0F-335AB7BA2CA8}"/>
              </a:ext>
            </a:extLst>
          </p:cNvPr>
          <p:cNvSpPr>
            <a:spLocks noGrp="1"/>
          </p:cNvSpPr>
          <p:nvPr>
            <p:ph sz="quarter" idx="19"/>
          </p:nvPr>
        </p:nvSpPr>
        <p:spPr>
          <a:xfrm>
            <a:off x="1535371" y="2702257"/>
            <a:ext cx="9935571" cy="3426158"/>
          </a:xfrm>
        </p:spPr>
        <p:txBody>
          <a:bodyPr vert="horz" lIns="109728" tIns="109728" rIns="109728" bIns="91440" rtlCol="0" anchor="t">
            <a:normAutofit/>
          </a:bodyPr>
          <a:lstStyle/>
          <a:p>
            <a:pPr>
              <a:lnSpc>
                <a:spcPct val="130000"/>
              </a:lnSpc>
            </a:pPr>
            <a:r>
              <a:rPr lang="en-US" sz="1100" b="0" i="0" u="none" strike="noStrike"/>
              <a:t>The licensee shall:</a:t>
            </a:r>
          </a:p>
          <a:p>
            <a:pPr indent="-342900">
              <a:lnSpc>
                <a:spcPct val="130000"/>
              </a:lnSpc>
              <a:buFont typeface="Corbel" panose="020B0503020204020204" pitchFamily="34" charset="0"/>
              <a:buAutoNum type="arabicPeriod"/>
            </a:pPr>
            <a:r>
              <a:rPr lang="en-US" sz="1100" b="0" i="0" u="none" strike="noStrike"/>
              <a:t>Promptly and fully inform an employer or client of any business association, interest, or circumstance that may influence the licensee's judgment or the quality of service.</a:t>
            </a:r>
          </a:p>
          <a:p>
            <a:pPr indent="-342900">
              <a:lnSpc>
                <a:spcPct val="130000"/>
              </a:lnSpc>
              <a:buFont typeface="Corbel" panose="020B0503020204020204" pitchFamily="34" charset="0"/>
              <a:buAutoNum type="arabicPeriod"/>
            </a:pPr>
            <a:r>
              <a:rPr lang="en-US" sz="1100" b="0" i="0" u="none" strike="noStrike"/>
              <a:t>Not accept compensation, financial or otherwise, from more than one party for services on or pertaining to the same project, unless the circumstances are fully disclosed to and agreed to by all interested parties in writing.</a:t>
            </a:r>
          </a:p>
          <a:p>
            <a:pPr indent="-342900">
              <a:lnSpc>
                <a:spcPct val="130000"/>
              </a:lnSpc>
              <a:buFont typeface="Corbel" panose="020B0503020204020204" pitchFamily="34" charset="0"/>
              <a:buAutoNum type="arabicPeriod"/>
            </a:pPr>
            <a:r>
              <a:rPr lang="en-US" sz="1100"/>
              <a:t>Neither solicit nor accept financial or other valuable consideration from material or equipment suppliers for specifying their products or services.</a:t>
            </a:r>
          </a:p>
          <a:p>
            <a:pPr indent="-342900">
              <a:lnSpc>
                <a:spcPct val="130000"/>
              </a:lnSpc>
              <a:buFont typeface="Corbel" panose="020B0503020204020204" pitchFamily="34" charset="0"/>
              <a:buAutoNum type="arabicPeriod"/>
            </a:pPr>
            <a:r>
              <a:rPr lang="en-US" sz="1100"/>
              <a:t>Not solicit or accept gratuities, directly or indirectly, from contractors or their agents or other parties dealing with a client or employer in connection with work for which the licensee is responsible.</a:t>
            </a:r>
          </a:p>
        </p:txBody>
      </p:sp>
    </p:spTree>
    <p:extLst>
      <p:ext uri="{BB962C8B-B14F-4D97-AF65-F5344CB8AC3E}">
        <p14:creationId xmlns:p14="http://schemas.microsoft.com/office/powerpoint/2010/main" val="88566602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1ED69555-EE48-4B19-812B-4E1068DBF97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73754" y="0"/>
            <a:ext cx="4618246" cy="6858000"/>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Freeform 57">
            <a:extLst>
              <a:ext uri="{FF2B5EF4-FFF2-40B4-BE49-F238E27FC236}">
                <a16:creationId xmlns:a16="http://schemas.microsoft.com/office/drawing/2014/main" id="{57AEB73D-F521-4B19-820F-12DB6BCC840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4456113" y="31750"/>
            <a:ext cx="0" cy="1588"/>
          </a:xfrm>
          <a:custGeom>
            <a:avLst/>
            <a:gdLst/>
            <a:ahLst/>
            <a:cxnLst/>
            <a:rect l="0" t="0" r="r" b="b"/>
            <a:pathLst>
              <a:path w="2" h="2">
                <a:moveTo>
                  <a:pt x="0" y="0"/>
                </a:moveTo>
                <a:lnTo>
                  <a:pt x="2" y="0"/>
                </a:lnTo>
                <a:lnTo>
                  <a:pt x="0" y="2"/>
                </a:lnTo>
                <a:lnTo>
                  <a:pt x="0" y="0"/>
                </a:lnTo>
                <a:close/>
              </a:path>
            </a:pathLst>
          </a:custGeom>
          <a:solidFill>
            <a:srgbClr val="30466D"/>
          </a:solidFill>
          <a:ln w="0">
            <a:solidFill>
              <a:srgbClr val="30466D"/>
            </a:solidFill>
            <a:prstDash val="solid"/>
            <a:round/>
            <a:headEnd/>
            <a:tailEnd/>
          </a:ln>
        </p:spPr>
      </p:sp>
      <p:sp>
        <p:nvSpPr>
          <p:cNvPr id="16" name="Rectangle 15">
            <a:extLst>
              <a:ext uri="{FF2B5EF4-FFF2-40B4-BE49-F238E27FC236}">
                <a16:creationId xmlns:a16="http://schemas.microsoft.com/office/drawing/2014/main" id="{6B72EEBA-3A5D-41CE-8465-A45A0F65674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4101215" y="3396997"/>
            <a:ext cx="6858002" cy="6400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8" name="Rectangle 17">
            <a:extLst>
              <a:ext uri="{FF2B5EF4-FFF2-40B4-BE49-F238E27FC236}">
                <a16:creationId xmlns:a16="http://schemas.microsoft.com/office/drawing/2014/main" id="{EA164D6B-6878-4B9F-A2D0-985D39B17B4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1"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Rectangle 19">
            <a:extLst>
              <a:ext uri="{FF2B5EF4-FFF2-40B4-BE49-F238E27FC236}">
                <a16:creationId xmlns:a16="http://schemas.microsoft.com/office/drawing/2014/main" id="{362F176A-9349-4CD7-8042-59C0200C8CE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50904" y="-4078"/>
            <a:ext cx="4641096" cy="105654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a:extLst>
              <a:ext uri="{FF2B5EF4-FFF2-40B4-BE49-F238E27FC236}">
                <a16:creationId xmlns:a16="http://schemas.microsoft.com/office/drawing/2014/main" id="{F9AE74FF-C57C-1DDA-1C79-4759AA360B32}"/>
              </a:ext>
            </a:extLst>
          </p:cNvPr>
          <p:cNvPicPr>
            <a:picLocks noChangeAspect="1"/>
          </p:cNvPicPr>
          <p:nvPr/>
        </p:nvPicPr>
        <p:blipFill rotWithShape="1">
          <a:blip r:embed="rId3"/>
          <a:srcRect l="14857" r="16430" b="1"/>
          <a:stretch/>
        </p:blipFill>
        <p:spPr>
          <a:xfrm>
            <a:off x="20" y="1074544"/>
            <a:ext cx="7573364" cy="5069861"/>
          </a:xfrm>
          <a:prstGeom prst="rect">
            <a:avLst/>
          </a:prstGeom>
        </p:spPr>
      </p:pic>
      <p:sp>
        <p:nvSpPr>
          <p:cNvPr id="22" name="Rectangle 21">
            <a:extLst>
              <a:ext uri="{FF2B5EF4-FFF2-40B4-BE49-F238E27FC236}">
                <a16:creationId xmlns:a16="http://schemas.microsoft.com/office/drawing/2014/main" id="{4E9A171F-91A7-42F8-B25C-E38B244E757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25" y="1031500"/>
            <a:ext cx="12188951" cy="6400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064738AB-B6BE-4867-889A-52CE4AC8DBD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85467" y="1095508"/>
            <a:ext cx="4606533" cy="501689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6">
            <a:extLst>
              <a:ext uri="{FF2B5EF4-FFF2-40B4-BE49-F238E27FC236}">
                <a16:creationId xmlns:a16="http://schemas.microsoft.com/office/drawing/2014/main" id="{0814B6A3-5F3E-4909-8ED5-87FE82492264}"/>
              </a:ext>
            </a:extLst>
          </p:cNvPr>
          <p:cNvSpPr>
            <a:spLocks noGrp="1"/>
          </p:cNvSpPr>
          <p:nvPr>
            <p:ph type="ctrTitle"/>
          </p:nvPr>
        </p:nvSpPr>
        <p:spPr>
          <a:xfrm>
            <a:off x="7973503" y="1709530"/>
            <a:ext cx="3754671" cy="2528515"/>
          </a:xfrm>
        </p:spPr>
        <p:txBody>
          <a:bodyPr vert="horz" lIns="109728" tIns="109728" rIns="109728" bIns="91440" rtlCol="0" anchor="b">
            <a:normAutofit/>
          </a:bodyPr>
          <a:lstStyle/>
          <a:p>
            <a:pPr>
              <a:lnSpc>
                <a:spcPct val="115000"/>
              </a:lnSpc>
            </a:pPr>
            <a:r>
              <a:rPr lang="en-US" sz="2000" b="0" dirty="0"/>
              <a:t>How Many of you have Read the WATERWORKS AND WASTEWATER WORKS OPERATORS LICENSING REGULATIONS?</a:t>
            </a:r>
          </a:p>
        </p:txBody>
      </p:sp>
      <p:sp>
        <p:nvSpPr>
          <p:cNvPr id="26" name="Rectangle 25">
            <a:extLst>
              <a:ext uri="{FF2B5EF4-FFF2-40B4-BE49-F238E27FC236}">
                <a16:creationId xmlns:a16="http://schemas.microsoft.com/office/drawing/2014/main" id="{57851D67-7085-40E2-B146-F91433A28E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144405"/>
            <a:ext cx="7534656" cy="734559"/>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9C969C2C-E7E3-4052-87D4-61E733EC1BB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25" y="6112401"/>
            <a:ext cx="12188951" cy="6400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7C60369F-A41B-4D6E-8990-30E2715C573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21459" y="0"/>
            <a:ext cx="64008"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11154937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786F82F-1B47-46ED-8EAE-53EF71E59E9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18302" y="0"/>
            <a:ext cx="7473698" cy="6858000"/>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EF1BAF6F-6275-4646-9C59-331B29B9550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257298" y="3396997"/>
            <a:ext cx="6858002" cy="6400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3" name="Rectangle 12">
            <a:extLst>
              <a:ext uri="{FF2B5EF4-FFF2-40B4-BE49-F238E27FC236}">
                <a16:creationId xmlns:a16="http://schemas.microsoft.com/office/drawing/2014/main" id="{72526924-84D3-45FB-A5FE-62D8FCBF53B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1"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5C2A6256-1DD0-4E4B-A8B3-9A711B4DBE0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38768" y="2130218"/>
            <a:ext cx="11153231" cy="4727782"/>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41760540-185E-4652-BFD2-9B362EF3BC9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896641"/>
            <a:ext cx="12192000" cy="134771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2D30E0F-10C6-298A-C347-E831FFF4ECB8}"/>
              </a:ext>
            </a:extLst>
          </p:cNvPr>
          <p:cNvSpPr>
            <a:spLocks noGrp="1"/>
          </p:cNvSpPr>
          <p:nvPr>
            <p:ph type="title"/>
          </p:nvPr>
        </p:nvSpPr>
        <p:spPr>
          <a:xfrm>
            <a:off x="1535371" y="1044054"/>
            <a:ext cx="10013709" cy="1030360"/>
          </a:xfrm>
        </p:spPr>
        <p:txBody>
          <a:bodyPr vert="horz" lIns="109728" tIns="109728" rIns="109728" bIns="91440" rtlCol="0" anchor="ctr">
            <a:normAutofit/>
          </a:bodyPr>
          <a:lstStyle/>
          <a:p>
            <a:pPr>
              <a:lnSpc>
                <a:spcPct val="140000"/>
              </a:lnSpc>
            </a:pPr>
            <a:r>
              <a:rPr lang="en-US" sz="3100"/>
              <a:t>18VAC160-30-340. Licensee responsibility.</a:t>
            </a:r>
          </a:p>
        </p:txBody>
      </p:sp>
      <p:sp>
        <p:nvSpPr>
          <p:cNvPr id="19" name="Rectangle 18">
            <a:extLst>
              <a:ext uri="{FF2B5EF4-FFF2-40B4-BE49-F238E27FC236}">
                <a16:creationId xmlns:a16="http://schemas.microsoft.com/office/drawing/2014/main" id="{729789F4-85C1-41A0-83EB-992E22210CB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962423"/>
            <a:ext cx="1006766" cy="121615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9D9D367D-6DD2-4A7C-8918-0DCAC297559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2390232" y="3396997"/>
            <a:ext cx="6858002" cy="6400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Content Placeholder 3">
            <a:extLst>
              <a:ext uri="{FF2B5EF4-FFF2-40B4-BE49-F238E27FC236}">
                <a16:creationId xmlns:a16="http://schemas.microsoft.com/office/drawing/2014/main" id="{4B1BF1AC-C624-2AD2-DA0F-335AB7BA2CA8}"/>
              </a:ext>
            </a:extLst>
          </p:cNvPr>
          <p:cNvSpPr>
            <a:spLocks noGrp="1"/>
          </p:cNvSpPr>
          <p:nvPr>
            <p:ph sz="quarter" idx="19"/>
          </p:nvPr>
        </p:nvSpPr>
        <p:spPr>
          <a:xfrm>
            <a:off x="1535371" y="2702257"/>
            <a:ext cx="9935571" cy="3426158"/>
          </a:xfrm>
        </p:spPr>
        <p:txBody>
          <a:bodyPr vert="horz" lIns="109728" tIns="109728" rIns="109728" bIns="91440" rtlCol="0" anchor="t">
            <a:normAutofit/>
          </a:bodyPr>
          <a:lstStyle/>
          <a:p>
            <a:pPr indent="-342900">
              <a:lnSpc>
                <a:spcPct val="130000"/>
              </a:lnSpc>
              <a:buFont typeface="Corbel" panose="020B0503020204020204" pitchFamily="34" charset="0"/>
              <a:buAutoNum type="alphaUcPeriod"/>
            </a:pPr>
            <a:r>
              <a:rPr lang="en-US" sz="1100">
                <a:highlight>
                  <a:srgbClr val="00FF00"/>
                </a:highlight>
              </a:rPr>
              <a:t>The primary obligation of the licensee is to the public.</a:t>
            </a:r>
            <a:r>
              <a:rPr lang="en-US" sz="1100"/>
              <a:t> If the licensee's judgment is overruled and not adhered to when advising appropriate parties of circumstances of a substantial threat to the public health, safety, or welfare, the licensee shall inform the employer or client, as applicable, of the possible consequences and notify appropriate authorities.</a:t>
            </a:r>
          </a:p>
          <a:p>
            <a:pPr indent="-342900">
              <a:lnSpc>
                <a:spcPct val="130000"/>
              </a:lnSpc>
              <a:buFont typeface="Corbel" panose="020B0503020204020204" pitchFamily="34" charset="0"/>
              <a:buAutoNum type="alphaUcPeriod"/>
            </a:pPr>
            <a:r>
              <a:rPr lang="en-US" sz="1100"/>
              <a:t>The licensee shall not knowingly associate in a business venture with, or permit the use of the licensee's name by, any person where there is reason to believe that person is engaging in activity of a fraudulent or dishonest nature or is violating any law or regulation of the board.</a:t>
            </a:r>
          </a:p>
          <a:p>
            <a:pPr indent="-342900">
              <a:lnSpc>
                <a:spcPct val="130000"/>
              </a:lnSpc>
              <a:buFont typeface="Corbel" panose="020B0503020204020204" pitchFamily="34" charset="0"/>
              <a:buAutoNum type="alphaUcPeriod"/>
            </a:pPr>
            <a:r>
              <a:rPr lang="en-US" sz="1100"/>
              <a:t>A licensee who has direct knowledge that another individual may be violating any of the provisions of this chapter or the provisions of Chapter 23 (§ 54.1-2300 et seq.) of Title 54.1 of the Code of Virginia shall immediately inform the board in writing and shall cooperate in furnishing any further information or assistance that may be required.</a:t>
            </a:r>
          </a:p>
          <a:p>
            <a:pPr indent="-342900">
              <a:lnSpc>
                <a:spcPct val="130000"/>
              </a:lnSpc>
              <a:buFont typeface="Corbel" panose="020B0503020204020204" pitchFamily="34" charset="0"/>
              <a:buAutoNum type="alphaUcPeriod"/>
            </a:pPr>
            <a:endParaRPr lang="en-US" sz="1100"/>
          </a:p>
        </p:txBody>
      </p:sp>
    </p:spTree>
    <p:extLst>
      <p:ext uri="{BB962C8B-B14F-4D97-AF65-F5344CB8AC3E}">
        <p14:creationId xmlns:p14="http://schemas.microsoft.com/office/powerpoint/2010/main" val="202243005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786F82F-1B47-46ED-8EAE-53EF71E59E9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18302" y="0"/>
            <a:ext cx="7473698" cy="6858000"/>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EF1BAF6F-6275-4646-9C59-331B29B9550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257298" y="3396997"/>
            <a:ext cx="6858002" cy="6400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3" name="Rectangle 12">
            <a:extLst>
              <a:ext uri="{FF2B5EF4-FFF2-40B4-BE49-F238E27FC236}">
                <a16:creationId xmlns:a16="http://schemas.microsoft.com/office/drawing/2014/main" id="{72526924-84D3-45FB-A5FE-62D8FCBF53B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1"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5C2A6256-1DD0-4E4B-A8B3-9A711B4DBE0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38768" y="2130218"/>
            <a:ext cx="11153231" cy="4727782"/>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41760540-185E-4652-BFD2-9B362EF3BC9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896641"/>
            <a:ext cx="12192000" cy="134771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2D30E0F-10C6-298A-C347-E831FFF4ECB8}"/>
              </a:ext>
            </a:extLst>
          </p:cNvPr>
          <p:cNvSpPr>
            <a:spLocks noGrp="1"/>
          </p:cNvSpPr>
          <p:nvPr>
            <p:ph type="title"/>
          </p:nvPr>
        </p:nvSpPr>
        <p:spPr>
          <a:xfrm>
            <a:off x="1535371" y="1044054"/>
            <a:ext cx="10013709" cy="1030360"/>
          </a:xfrm>
        </p:spPr>
        <p:txBody>
          <a:bodyPr vert="horz" lIns="109728" tIns="109728" rIns="109728" bIns="91440" rtlCol="0" anchor="ctr">
            <a:normAutofit/>
          </a:bodyPr>
          <a:lstStyle/>
          <a:p>
            <a:pPr>
              <a:lnSpc>
                <a:spcPct val="140000"/>
              </a:lnSpc>
            </a:pPr>
            <a:r>
              <a:rPr lang="en-US" sz="2000"/>
              <a:t>18VAC160-30-350. Response to inquiry and provision of records.</a:t>
            </a:r>
          </a:p>
        </p:txBody>
      </p:sp>
      <p:sp>
        <p:nvSpPr>
          <p:cNvPr id="19" name="Rectangle 18">
            <a:extLst>
              <a:ext uri="{FF2B5EF4-FFF2-40B4-BE49-F238E27FC236}">
                <a16:creationId xmlns:a16="http://schemas.microsoft.com/office/drawing/2014/main" id="{729789F4-85C1-41A0-83EB-992E22210CB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962423"/>
            <a:ext cx="1006766" cy="121615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9D9D367D-6DD2-4A7C-8918-0DCAC297559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2390232" y="3396997"/>
            <a:ext cx="6858002" cy="6400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Content Placeholder 3">
            <a:extLst>
              <a:ext uri="{FF2B5EF4-FFF2-40B4-BE49-F238E27FC236}">
                <a16:creationId xmlns:a16="http://schemas.microsoft.com/office/drawing/2014/main" id="{4B1BF1AC-C624-2AD2-DA0F-335AB7BA2CA8}"/>
              </a:ext>
            </a:extLst>
          </p:cNvPr>
          <p:cNvSpPr>
            <a:spLocks noGrp="1"/>
          </p:cNvSpPr>
          <p:nvPr>
            <p:ph sz="quarter" idx="19"/>
          </p:nvPr>
        </p:nvSpPr>
        <p:spPr>
          <a:xfrm>
            <a:off x="1535371" y="2702257"/>
            <a:ext cx="9935571" cy="3426158"/>
          </a:xfrm>
        </p:spPr>
        <p:txBody>
          <a:bodyPr vert="horz" lIns="109728" tIns="109728" rIns="109728" bIns="91440" rtlCol="0" anchor="t">
            <a:normAutofit/>
          </a:bodyPr>
          <a:lstStyle/>
          <a:p>
            <a:pPr indent="-342900">
              <a:lnSpc>
                <a:spcPct val="130000"/>
              </a:lnSpc>
              <a:buFont typeface="Corbel" panose="020B0503020204020204" pitchFamily="34" charset="0"/>
              <a:buAutoNum type="alphaUcPeriod"/>
            </a:pPr>
            <a:r>
              <a:rPr lang="en-US" sz="1100"/>
              <a:t>A licensee must respond within 10 days to a request by the board or any of its agents regarding any complaint filed with the department.</a:t>
            </a:r>
          </a:p>
          <a:p>
            <a:pPr indent="-342900">
              <a:lnSpc>
                <a:spcPct val="130000"/>
              </a:lnSpc>
              <a:buFont typeface="Corbel" panose="020B0503020204020204" pitchFamily="34" charset="0"/>
              <a:buAutoNum type="alphaUcPeriod"/>
            </a:pPr>
            <a:r>
              <a:rPr lang="en-US" sz="1100"/>
              <a:t>Unless otherwise specified by the board, a licensee of the board shall produce to the board or any of its agents within 10 days of the request any document, book, or record concerning any transaction pertaining to a complaint filed in which the licensee was involved, or for which the licensee is required to maintain records. The board may extend such timeframe upon a showing of extenuating circumstances prohibiting delivery within such 10-day period.</a:t>
            </a:r>
          </a:p>
          <a:p>
            <a:pPr indent="-342900">
              <a:lnSpc>
                <a:spcPct val="130000"/>
              </a:lnSpc>
              <a:buFont typeface="Corbel" panose="020B0503020204020204" pitchFamily="34" charset="0"/>
              <a:buAutoNum type="alphaUcPeriod"/>
            </a:pPr>
            <a:r>
              <a:rPr lang="en-US" sz="1100"/>
              <a:t>A licensee shall not provide a false, misleading, or incomplete response to the board or any of its agents seeking information in the investigation of a complaint filed with the board.</a:t>
            </a:r>
          </a:p>
          <a:p>
            <a:pPr indent="-342900">
              <a:lnSpc>
                <a:spcPct val="130000"/>
              </a:lnSpc>
              <a:buFont typeface="Corbel" panose="020B0503020204020204" pitchFamily="34" charset="0"/>
              <a:buAutoNum type="alphaUcPeriod"/>
            </a:pPr>
            <a:r>
              <a:rPr lang="en-US" sz="1100"/>
              <a:t>With the exception of the requirements of subsections A and B of this section, a licensee must respond to an inquiry by the board or its agent within 21 days.</a:t>
            </a:r>
          </a:p>
        </p:txBody>
      </p:sp>
    </p:spTree>
    <p:extLst>
      <p:ext uri="{BB962C8B-B14F-4D97-AF65-F5344CB8AC3E}">
        <p14:creationId xmlns:p14="http://schemas.microsoft.com/office/powerpoint/2010/main" val="335506643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786F82F-1B47-46ED-8EAE-53EF71E59E9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18302" y="0"/>
            <a:ext cx="7473698" cy="6858000"/>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EF1BAF6F-6275-4646-9C59-331B29B9550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257298" y="3396997"/>
            <a:ext cx="6858002" cy="6400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3" name="Rectangle 12">
            <a:extLst>
              <a:ext uri="{FF2B5EF4-FFF2-40B4-BE49-F238E27FC236}">
                <a16:creationId xmlns:a16="http://schemas.microsoft.com/office/drawing/2014/main" id="{72526924-84D3-45FB-A5FE-62D8FCBF53B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1"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5C2A6256-1DD0-4E4B-A8B3-9A711B4DBE0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38768" y="2130218"/>
            <a:ext cx="11153231" cy="4727782"/>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41760540-185E-4652-BFD2-9B362EF3BC9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896641"/>
            <a:ext cx="12192000" cy="134771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2D30E0F-10C6-298A-C347-E831FFF4ECB8}"/>
              </a:ext>
            </a:extLst>
          </p:cNvPr>
          <p:cNvSpPr>
            <a:spLocks noGrp="1"/>
          </p:cNvSpPr>
          <p:nvPr>
            <p:ph type="title"/>
          </p:nvPr>
        </p:nvSpPr>
        <p:spPr>
          <a:xfrm>
            <a:off x="1535371" y="1044054"/>
            <a:ext cx="10013709" cy="1030360"/>
          </a:xfrm>
        </p:spPr>
        <p:txBody>
          <a:bodyPr vert="horz" lIns="109728" tIns="109728" rIns="109728" bIns="91440" rtlCol="0" anchor="ctr">
            <a:normAutofit/>
          </a:bodyPr>
          <a:lstStyle/>
          <a:p>
            <a:pPr>
              <a:lnSpc>
                <a:spcPct val="150000"/>
              </a:lnSpc>
            </a:pPr>
            <a:r>
              <a:rPr lang="en-US" sz="3600"/>
              <a:t>18VAC160-30-370. Waterworks.</a:t>
            </a:r>
          </a:p>
        </p:txBody>
      </p:sp>
      <p:sp>
        <p:nvSpPr>
          <p:cNvPr id="19" name="Rectangle 18">
            <a:extLst>
              <a:ext uri="{FF2B5EF4-FFF2-40B4-BE49-F238E27FC236}">
                <a16:creationId xmlns:a16="http://schemas.microsoft.com/office/drawing/2014/main" id="{729789F4-85C1-41A0-83EB-992E22210CB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962423"/>
            <a:ext cx="1006766" cy="121615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9D9D367D-6DD2-4A7C-8918-0DCAC297559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2390232" y="3396997"/>
            <a:ext cx="6858002" cy="6400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Content Placeholder 3">
            <a:extLst>
              <a:ext uri="{FF2B5EF4-FFF2-40B4-BE49-F238E27FC236}">
                <a16:creationId xmlns:a16="http://schemas.microsoft.com/office/drawing/2014/main" id="{4B1BF1AC-C624-2AD2-DA0F-335AB7BA2CA8}"/>
              </a:ext>
            </a:extLst>
          </p:cNvPr>
          <p:cNvSpPr>
            <a:spLocks noGrp="1"/>
          </p:cNvSpPr>
          <p:nvPr>
            <p:ph sz="quarter" idx="19"/>
          </p:nvPr>
        </p:nvSpPr>
        <p:spPr>
          <a:xfrm>
            <a:off x="1535371" y="2702257"/>
            <a:ext cx="9935571" cy="3426158"/>
          </a:xfrm>
        </p:spPr>
        <p:txBody>
          <a:bodyPr vert="horz" lIns="109728" tIns="109728" rIns="109728" bIns="91440" rtlCol="0" anchor="t">
            <a:normAutofit/>
          </a:bodyPr>
          <a:lstStyle/>
          <a:p>
            <a:pPr indent="-342900">
              <a:lnSpc>
                <a:spcPct val="130000"/>
              </a:lnSpc>
              <a:buFont typeface="Corbel" panose="020B0503020204020204" pitchFamily="34" charset="0"/>
              <a:buAutoNum type="alphaUcPeriod"/>
            </a:pPr>
            <a:r>
              <a:rPr lang="en-US" sz="1100"/>
              <a:t>A licensee must respond within 10 days to a request by the board or any of its agents regarding any complaint filed with the department.</a:t>
            </a:r>
          </a:p>
          <a:p>
            <a:pPr indent="-342900">
              <a:lnSpc>
                <a:spcPct val="130000"/>
              </a:lnSpc>
              <a:buFont typeface="Corbel" panose="020B0503020204020204" pitchFamily="34" charset="0"/>
              <a:buAutoNum type="alphaUcPeriod"/>
            </a:pPr>
            <a:r>
              <a:rPr lang="en-US" sz="1100"/>
              <a:t>Unless otherwise specified by the board, a licensee of the board shall produce to the board or any of its agents within 10 days of the request any document, book, or record concerning any transaction pertaining to a complaint filed in which the licensee was involved, or for which the licensee is required to maintain records. The board may extend such timeframe upon a showing of extenuating circumstances prohibiting delivery within such 10-day period.</a:t>
            </a:r>
          </a:p>
          <a:p>
            <a:pPr indent="-342900">
              <a:lnSpc>
                <a:spcPct val="130000"/>
              </a:lnSpc>
              <a:buFont typeface="Corbel" panose="020B0503020204020204" pitchFamily="34" charset="0"/>
              <a:buAutoNum type="alphaUcPeriod"/>
            </a:pPr>
            <a:r>
              <a:rPr lang="en-US" sz="1100"/>
              <a:t>A licensee shall not provide a false, misleading, or incomplete response to the board or any of its agents seeking information in the investigation of a complaint filed with the board.</a:t>
            </a:r>
          </a:p>
          <a:p>
            <a:pPr indent="-342900">
              <a:lnSpc>
                <a:spcPct val="130000"/>
              </a:lnSpc>
              <a:buFont typeface="Corbel" panose="020B0503020204020204" pitchFamily="34" charset="0"/>
              <a:buAutoNum type="alphaUcPeriod"/>
            </a:pPr>
            <a:r>
              <a:rPr lang="en-US" sz="1100"/>
              <a:t>With the exception of the requirements of subsections A and B of this section, a licensee must respond to an inquiry by the board or its agent within 21 days.</a:t>
            </a:r>
          </a:p>
        </p:txBody>
      </p:sp>
    </p:spTree>
    <p:extLst>
      <p:ext uri="{BB962C8B-B14F-4D97-AF65-F5344CB8AC3E}">
        <p14:creationId xmlns:p14="http://schemas.microsoft.com/office/powerpoint/2010/main" val="278892748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1ED69555-EE48-4B19-812B-4E1068DBF97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73754" y="0"/>
            <a:ext cx="4618246" cy="6858000"/>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Freeform 57">
            <a:extLst>
              <a:ext uri="{FF2B5EF4-FFF2-40B4-BE49-F238E27FC236}">
                <a16:creationId xmlns:a16="http://schemas.microsoft.com/office/drawing/2014/main" id="{57AEB73D-F521-4B19-820F-12DB6BCC840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4456113" y="31750"/>
            <a:ext cx="0" cy="1588"/>
          </a:xfrm>
          <a:custGeom>
            <a:avLst/>
            <a:gdLst/>
            <a:ahLst/>
            <a:cxnLst/>
            <a:rect l="0" t="0" r="r" b="b"/>
            <a:pathLst>
              <a:path w="2" h="2">
                <a:moveTo>
                  <a:pt x="0" y="0"/>
                </a:moveTo>
                <a:lnTo>
                  <a:pt x="2" y="0"/>
                </a:lnTo>
                <a:lnTo>
                  <a:pt x="0" y="2"/>
                </a:lnTo>
                <a:lnTo>
                  <a:pt x="0" y="0"/>
                </a:lnTo>
                <a:close/>
              </a:path>
            </a:pathLst>
          </a:custGeom>
          <a:solidFill>
            <a:srgbClr val="30466D"/>
          </a:solidFill>
          <a:ln w="0">
            <a:solidFill>
              <a:srgbClr val="30466D"/>
            </a:solidFill>
            <a:prstDash val="solid"/>
            <a:round/>
            <a:headEnd/>
            <a:tailEnd/>
          </a:ln>
        </p:spPr>
      </p:sp>
      <p:sp>
        <p:nvSpPr>
          <p:cNvPr id="16" name="Rectangle 15">
            <a:extLst>
              <a:ext uri="{FF2B5EF4-FFF2-40B4-BE49-F238E27FC236}">
                <a16:creationId xmlns:a16="http://schemas.microsoft.com/office/drawing/2014/main" id="{6B72EEBA-3A5D-41CE-8465-A45A0F65674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4101215" y="3396997"/>
            <a:ext cx="6858002" cy="6400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8" name="Rectangle 17">
            <a:extLst>
              <a:ext uri="{FF2B5EF4-FFF2-40B4-BE49-F238E27FC236}">
                <a16:creationId xmlns:a16="http://schemas.microsoft.com/office/drawing/2014/main" id="{EA164D6B-6878-4B9F-A2D0-985D39B17B4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1"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4">
            <a:extLst>
              <a:ext uri="{FF2B5EF4-FFF2-40B4-BE49-F238E27FC236}">
                <a16:creationId xmlns:a16="http://schemas.microsoft.com/office/drawing/2014/main" id="{8C57F22A-A470-BF1E-E3A1-16A78A82C5AF}"/>
              </a:ext>
            </a:extLst>
          </p:cNvPr>
          <p:cNvPicPr>
            <a:picLocks noChangeAspect="1"/>
          </p:cNvPicPr>
          <p:nvPr/>
        </p:nvPicPr>
        <p:blipFill>
          <a:blip r:embed="rId3"/>
          <a:stretch>
            <a:fillRect/>
          </a:stretch>
        </p:blipFill>
        <p:spPr>
          <a:xfrm>
            <a:off x="1530873" y="599091"/>
            <a:ext cx="4441746" cy="4901848"/>
          </a:xfrm>
          <a:prstGeom prst="rect">
            <a:avLst/>
          </a:prstGeom>
        </p:spPr>
      </p:pic>
      <p:sp>
        <p:nvSpPr>
          <p:cNvPr id="20" name="Rectangle 19">
            <a:extLst>
              <a:ext uri="{FF2B5EF4-FFF2-40B4-BE49-F238E27FC236}">
                <a16:creationId xmlns:a16="http://schemas.microsoft.com/office/drawing/2014/main" id="{064738AB-B6BE-4867-889A-52CE4AC8DBD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85468" y="0"/>
            <a:ext cx="4603482" cy="6112401"/>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6">
            <a:extLst>
              <a:ext uri="{FF2B5EF4-FFF2-40B4-BE49-F238E27FC236}">
                <a16:creationId xmlns:a16="http://schemas.microsoft.com/office/drawing/2014/main" id="{0814B6A3-5F3E-4909-8ED5-87FE82492264}"/>
              </a:ext>
            </a:extLst>
          </p:cNvPr>
          <p:cNvSpPr>
            <a:spLocks noGrp="1"/>
          </p:cNvSpPr>
          <p:nvPr>
            <p:ph type="ctrTitle"/>
          </p:nvPr>
        </p:nvSpPr>
        <p:spPr>
          <a:xfrm>
            <a:off x="7973503" y="1709530"/>
            <a:ext cx="3754671" cy="2528515"/>
          </a:xfrm>
        </p:spPr>
        <p:txBody>
          <a:bodyPr vert="horz" lIns="109728" tIns="109728" rIns="109728" bIns="91440" rtlCol="0" anchor="b">
            <a:normAutofit/>
          </a:bodyPr>
          <a:lstStyle/>
          <a:p>
            <a:pPr>
              <a:lnSpc>
                <a:spcPct val="115000"/>
              </a:lnSpc>
            </a:pPr>
            <a:r>
              <a:rPr lang="en-US" sz="3100" b="0" dirty="0">
                <a:solidFill>
                  <a:schemeClr val="tx2"/>
                </a:solidFill>
              </a:rPr>
              <a:t>Who does the operator work for and serve First?</a:t>
            </a:r>
          </a:p>
        </p:txBody>
      </p:sp>
      <p:sp>
        <p:nvSpPr>
          <p:cNvPr id="22" name="Rectangle 21">
            <a:extLst>
              <a:ext uri="{FF2B5EF4-FFF2-40B4-BE49-F238E27FC236}">
                <a16:creationId xmlns:a16="http://schemas.microsoft.com/office/drawing/2014/main" id="{57851D67-7085-40E2-B146-F91433A28E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144405"/>
            <a:ext cx="7534656" cy="713595"/>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985AAE23-FCB6-4663-907C-0110B0FDC58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85468" y="6167615"/>
            <a:ext cx="4603482" cy="690385"/>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9C969C2C-E7E3-4052-87D4-61E733EC1BB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25" y="6112401"/>
            <a:ext cx="12188951" cy="6400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7C60369F-A41B-4D6E-8990-30E2715C573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21459" y="0"/>
            <a:ext cx="64008"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E16D6416-A297-E689-ABF3-C344D582D7FD}"/>
              </a:ext>
            </a:extLst>
          </p:cNvPr>
          <p:cNvSpPr txBox="1"/>
          <p:nvPr/>
        </p:nvSpPr>
        <p:spPr>
          <a:xfrm>
            <a:off x="1589903" y="5725297"/>
            <a:ext cx="4110681" cy="374733"/>
          </a:xfrm>
          <a:prstGeom prst="rect">
            <a:avLst/>
          </a:prstGeom>
          <a:noFill/>
        </p:spPr>
        <p:txBody>
          <a:bodyPr wrap="square" rtlCol="0">
            <a:spAutoFit/>
          </a:bodyPr>
          <a:lstStyle/>
          <a:p>
            <a:r>
              <a:rPr lang="en-US" dirty="0"/>
              <a:t>The Public</a:t>
            </a:r>
          </a:p>
        </p:txBody>
      </p:sp>
    </p:spTree>
    <p:extLst>
      <p:ext uri="{BB962C8B-B14F-4D97-AF65-F5344CB8AC3E}">
        <p14:creationId xmlns:p14="http://schemas.microsoft.com/office/powerpoint/2010/main" val="29160228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6"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A7F2FD-5392-AC2F-2360-4DE691F046EF}"/>
              </a:ext>
            </a:extLst>
          </p:cNvPr>
          <p:cNvSpPr>
            <a:spLocks noGrp="1"/>
          </p:cNvSpPr>
          <p:nvPr>
            <p:ph type="title"/>
          </p:nvPr>
        </p:nvSpPr>
        <p:spPr/>
        <p:txBody>
          <a:bodyPr/>
          <a:lstStyle/>
          <a:p>
            <a:r>
              <a:rPr lang="en-US" dirty="0"/>
              <a:t>Knowing that we work for &amp; serve the public, who else do we work for &amp; serve?</a:t>
            </a:r>
          </a:p>
        </p:txBody>
      </p:sp>
      <p:pic>
        <p:nvPicPr>
          <p:cNvPr id="6" name="Content Placeholder 5">
            <a:extLst>
              <a:ext uri="{FF2B5EF4-FFF2-40B4-BE49-F238E27FC236}">
                <a16:creationId xmlns:a16="http://schemas.microsoft.com/office/drawing/2014/main" id="{65578D0B-AB1F-D363-B2D5-0A1B26B08652}"/>
              </a:ext>
            </a:extLst>
          </p:cNvPr>
          <p:cNvPicPr>
            <a:picLocks noGrp="1" noChangeAspect="1"/>
          </p:cNvPicPr>
          <p:nvPr>
            <p:ph sz="quarter" idx="18"/>
          </p:nvPr>
        </p:nvPicPr>
        <p:blipFill>
          <a:blip r:embed="rId2"/>
          <a:stretch>
            <a:fillRect/>
          </a:stretch>
        </p:blipFill>
        <p:spPr>
          <a:xfrm>
            <a:off x="2014117" y="501650"/>
            <a:ext cx="3810840" cy="3719513"/>
          </a:xfrm>
        </p:spPr>
      </p:pic>
      <p:pic>
        <p:nvPicPr>
          <p:cNvPr id="8" name="Content Placeholder 7">
            <a:extLst>
              <a:ext uri="{FF2B5EF4-FFF2-40B4-BE49-F238E27FC236}">
                <a16:creationId xmlns:a16="http://schemas.microsoft.com/office/drawing/2014/main" id="{31959ED3-465E-0842-5831-497F4EB9BA98}"/>
              </a:ext>
            </a:extLst>
          </p:cNvPr>
          <p:cNvPicPr>
            <a:picLocks noGrp="1" noChangeAspect="1"/>
          </p:cNvPicPr>
          <p:nvPr>
            <p:ph sz="quarter" idx="19"/>
          </p:nvPr>
        </p:nvPicPr>
        <p:blipFill>
          <a:blip r:embed="rId3"/>
          <a:stretch>
            <a:fillRect/>
          </a:stretch>
        </p:blipFill>
        <p:spPr>
          <a:xfrm>
            <a:off x="7490506" y="501650"/>
            <a:ext cx="3705450" cy="3719513"/>
          </a:xfrm>
        </p:spPr>
      </p:pic>
    </p:spTree>
    <p:extLst>
      <p:ext uri="{BB962C8B-B14F-4D97-AF65-F5344CB8AC3E}">
        <p14:creationId xmlns:p14="http://schemas.microsoft.com/office/powerpoint/2010/main" val="40332944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arn(inVertic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arn(inVertical)">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A7F2FD-5392-AC2F-2360-4DE691F046EF}"/>
              </a:ext>
            </a:extLst>
          </p:cNvPr>
          <p:cNvSpPr>
            <a:spLocks noGrp="1"/>
          </p:cNvSpPr>
          <p:nvPr>
            <p:ph type="title"/>
          </p:nvPr>
        </p:nvSpPr>
        <p:spPr/>
        <p:txBody>
          <a:bodyPr/>
          <a:lstStyle/>
          <a:p>
            <a:r>
              <a:rPr lang="en-US" dirty="0"/>
              <a:t>Knowing that we work for &amp; serve the public, who else do we work for &amp; serve?</a:t>
            </a:r>
          </a:p>
        </p:txBody>
      </p:sp>
      <p:pic>
        <p:nvPicPr>
          <p:cNvPr id="7" name="Content Placeholder 6">
            <a:extLst>
              <a:ext uri="{FF2B5EF4-FFF2-40B4-BE49-F238E27FC236}">
                <a16:creationId xmlns:a16="http://schemas.microsoft.com/office/drawing/2014/main" id="{764ABC27-1171-7A64-FFA8-4330CAF3922C}"/>
              </a:ext>
            </a:extLst>
          </p:cNvPr>
          <p:cNvPicPr>
            <a:picLocks noGrp="1" noChangeAspect="1"/>
          </p:cNvPicPr>
          <p:nvPr>
            <p:ph sz="quarter" idx="18"/>
          </p:nvPr>
        </p:nvPicPr>
        <p:blipFill>
          <a:blip r:embed="rId2"/>
          <a:stretch>
            <a:fillRect/>
          </a:stretch>
        </p:blipFill>
        <p:spPr>
          <a:xfrm>
            <a:off x="1685701" y="1343847"/>
            <a:ext cx="4410299" cy="2001478"/>
          </a:xfrm>
        </p:spPr>
      </p:pic>
      <p:pic>
        <p:nvPicPr>
          <p:cNvPr id="12" name="Content Placeholder 11">
            <a:extLst>
              <a:ext uri="{FF2B5EF4-FFF2-40B4-BE49-F238E27FC236}">
                <a16:creationId xmlns:a16="http://schemas.microsoft.com/office/drawing/2014/main" id="{A19AAC33-19AC-5D78-38EB-36292D6CBD79}"/>
              </a:ext>
            </a:extLst>
          </p:cNvPr>
          <p:cNvPicPr>
            <a:picLocks noGrp="1" noChangeAspect="1"/>
          </p:cNvPicPr>
          <p:nvPr>
            <p:ph sz="quarter" idx="19"/>
          </p:nvPr>
        </p:nvPicPr>
        <p:blipFill>
          <a:blip r:embed="rId3"/>
          <a:stretch>
            <a:fillRect/>
          </a:stretch>
        </p:blipFill>
        <p:spPr>
          <a:xfrm>
            <a:off x="6965950" y="1343847"/>
            <a:ext cx="4754563" cy="2035119"/>
          </a:xfrm>
        </p:spPr>
      </p:pic>
    </p:spTree>
    <p:extLst>
      <p:ext uri="{BB962C8B-B14F-4D97-AF65-F5344CB8AC3E}">
        <p14:creationId xmlns:p14="http://schemas.microsoft.com/office/powerpoint/2010/main" val="6101756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barn(inVertical)">
                                      <p:cBhvr>
                                        <p:cTn id="1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1ED69555-EE48-4B19-812B-4E1068DBF97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73754" y="0"/>
            <a:ext cx="4618246" cy="6858000"/>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Freeform 57">
            <a:extLst>
              <a:ext uri="{FF2B5EF4-FFF2-40B4-BE49-F238E27FC236}">
                <a16:creationId xmlns:a16="http://schemas.microsoft.com/office/drawing/2014/main" id="{57AEB73D-F521-4B19-820F-12DB6BCC840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4456113" y="31750"/>
            <a:ext cx="0" cy="1588"/>
          </a:xfrm>
          <a:custGeom>
            <a:avLst/>
            <a:gdLst/>
            <a:ahLst/>
            <a:cxnLst/>
            <a:rect l="0" t="0" r="r" b="b"/>
            <a:pathLst>
              <a:path w="2" h="2">
                <a:moveTo>
                  <a:pt x="0" y="0"/>
                </a:moveTo>
                <a:lnTo>
                  <a:pt x="2" y="0"/>
                </a:lnTo>
                <a:lnTo>
                  <a:pt x="0" y="2"/>
                </a:lnTo>
                <a:lnTo>
                  <a:pt x="0" y="0"/>
                </a:lnTo>
                <a:close/>
              </a:path>
            </a:pathLst>
          </a:custGeom>
          <a:solidFill>
            <a:srgbClr val="30466D"/>
          </a:solidFill>
          <a:ln w="0">
            <a:solidFill>
              <a:srgbClr val="30466D"/>
            </a:solidFill>
            <a:prstDash val="solid"/>
            <a:round/>
            <a:headEnd/>
            <a:tailEnd/>
          </a:ln>
        </p:spPr>
      </p:sp>
      <p:sp>
        <p:nvSpPr>
          <p:cNvPr id="15" name="Rectangle 14">
            <a:extLst>
              <a:ext uri="{FF2B5EF4-FFF2-40B4-BE49-F238E27FC236}">
                <a16:creationId xmlns:a16="http://schemas.microsoft.com/office/drawing/2014/main" id="{6B72EEBA-3A5D-41CE-8465-A45A0F65674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4101215" y="3396997"/>
            <a:ext cx="6858002" cy="6400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7" name="Rectangle 16">
            <a:extLst>
              <a:ext uri="{FF2B5EF4-FFF2-40B4-BE49-F238E27FC236}">
                <a16:creationId xmlns:a16="http://schemas.microsoft.com/office/drawing/2014/main" id="{EA164D6B-6878-4B9F-A2D0-985D39B17B4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1"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4413CD7F-736E-4AF7-AB2B-473CAA9E1D0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38768" y="-2946"/>
            <a:ext cx="11153231" cy="4727782"/>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55EDA2F5-6B28-478B-9AC4-43FE41E2B3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3916907"/>
            <a:ext cx="12192000" cy="237401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23A7F2FD-5392-AC2F-2360-4DE691F046EF}"/>
              </a:ext>
            </a:extLst>
          </p:cNvPr>
          <p:cNvSpPr>
            <a:spLocks noGrp="1"/>
          </p:cNvSpPr>
          <p:nvPr>
            <p:ph type="title"/>
          </p:nvPr>
        </p:nvSpPr>
        <p:spPr>
          <a:xfrm>
            <a:off x="1635102" y="4153113"/>
            <a:ext cx="9180747" cy="1248431"/>
          </a:xfrm>
        </p:spPr>
        <p:txBody>
          <a:bodyPr vert="horz" lIns="109728" tIns="109728" rIns="109728" bIns="91440" rtlCol="0" anchor="b">
            <a:normAutofit/>
          </a:bodyPr>
          <a:lstStyle/>
          <a:p>
            <a:pPr>
              <a:lnSpc>
                <a:spcPct val="115000"/>
              </a:lnSpc>
            </a:pPr>
            <a:r>
              <a:rPr lang="en-US" sz="2600" b="0" cap="all"/>
              <a:t>Knowing that we work for &amp; serve the public, who else do we work for &amp; serve?</a:t>
            </a:r>
          </a:p>
        </p:txBody>
      </p:sp>
      <p:sp>
        <p:nvSpPr>
          <p:cNvPr id="23" name="Rectangle 22">
            <a:extLst>
              <a:ext uri="{FF2B5EF4-FFF2-40B4-BE49-F238E27FC236}">
                <a16:creationId xmlns:a16="http://schemas.microsoft.com/office/drawing/2014/main" id="{701D712E-ABB9-4258-877D-9349C8577A0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3979202"/>
            <a:ext cx="1006766" cy="224942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E7528E56-1447-4C98-882B-CE26279501A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2390232" y="3396997"/>
            <a:ext cx="6858002" cy="6400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Content Placeholder 5">
            <a:extLst>
              <a:ext uri="{FF2B5EF4-FFF2-40B4-BE49-F238E27FC236}">
                <a16:creationId xmlns:a16="http://schemas.microsoft.com/office/drawing/2014/main" id="{70DD4595-49BF-F35B-20F1-EC0C41819871}"/>
              </a:ext>
            </a:extLst>
          </p:cNvPr>
          <p:cNvPicPr>
            <a:picLocks noGrp="1" noChangeAspect="1"/>
          </p:cNvPicPr>
          <p:nvPr>
            <p:ph sz="quarter" idx="18"/>
          </p:nvPr>
        </p:nvPicPr>
        <p:blipFill>
          <a:blip r:embed="rId2"/>
          <a:stretch>
            <a:fillRect/>
          </a:stretch>
        </p:blipFill>
        <p:spPr>
          <a:xfrm>
            <a:off x="1635102" y="484632"/>
            <a:ext cx="9890158" cy="2991773"/>
          </a:xfrm>
          <a:prstGeom prst="rect">
            <a:avLst/>
          </a:prstGeom>
        </p:spPr>
      </p:pic>
    </p:spTree>
    <p:extLst>
      <p:ext uri="{BB962C8B-B14F-4D97-AF65-F5344CB8AC3E}">
        <p14:creationId xmlns:p14="http://schemas.microsoft.com/office/powerpoint/2010/main" val="16900834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A7F2FD-5392-AC2F-2360-4DE691F046EF}"/>
              </a:ext>
            </a:extLst>
          </p:cNvPr>
          <p:cNvSpPr>
            <a:spLocks noGrp="1"/>
          </p:cNvSpPr>
          <p:nvPr>
            <p:ph type="title"/>
          </p:nvPr>
        </p:nvSpPr>
        <p:spPr/>
        <p:txBody>
          <a:bodyPr/>
          <a:lstStyle/>
          <a:p>
            <a:r>
              <a:rPr lang="en-US" dirty="0"/>
              <a:t>Knowing that we work for &amp; serve the public, who else do we work for &amp; serve?</a:t>
            </a:r>
          </a:p>
        </p:txBody>
      </p:sp>
      <p:pic>
        <p:nvPicPr>
          <p:cNvPr id="10" name="Content Placeholder 9">
            <a:extLst>
              <a:ext uri="{FF2B5EF4-FFF2-40B4-BE49-F238E27FC236}">
                <a16:creationId xmlns:a16="http://schemas.microsoft.com/office/drawing/2014/main" id="{D80963E0-21AA-DBED-FACB-A1795F1F2C55}"/>
              </a:ext>
            </a:extLst>
          </p:cNvPr>
          <p:cNvPicPr>
            <a:picLocks noGrp="1" noChangeAspect="1"/>
          </p:cNvPicPr>
          <p:nvPr>
            <p:ph sz="quarter" idx="19"/>
          </p:nvPr>
        </p:nvPicPr>
        <p:blipFill>
          <a:blip r:embed="rId2"/>
          <a:stretch>
            <a:fillRect/>
          </a:stretch>
        </p:blipFill>
        <p:spPr>
          <a:xfrm>
            <a:off x="6809362" y="1021403"/>
            <a:ext cx="4911151" cy="3199759"/>
          </a:xfrm>
          <a:prstGeom prst="rect">
            <a:avLst/>
          </a:prstGeom>
        </p:spPr>
      </p:pic>
      <p:pic>
        <p:nvPicPr>
          <p:cNvPr id="15" name="Content Placeholder 14">
            <a:extLst>
              <a:ext uri="{FF2B5EF4-FFF2-40B4-BE49-F238E27FC236}">
                <a16:creationId xmlns:a16="http://schemas.microsoft.com/office/drawing/2014/main" id="{98F5E2E0-BFE4-BB1C-CDF4-F166186C3B18}"/>
              </a:ext>
            </a:extLst>
          </p:cNvPr>
          <p:cNvPicPr>
            <a:picLocks noGrp="1" noChangeAspect="1"/>
          </p:cNvPicPr>
          <p:nvPr>
            <p:ph sz="quarter" idx="18"/>
          </p:nvPr>
        </p:nvPicPr>
        <p:blipFill>
          <a:blip r:embed="rId3"/>
          <a:stretch>
            <a:fillRect/>
          </a:stretch>
        </p:blipFill>
        <p:spPr>
          <a:xfrm>
            <a:off x="2052669" y="1021404"/>
            <a:ext cx="3733736" cy="3199759"/>
          </a:xfrm>
        </p:spPr>
      </p:pic>
    </p:spTree>
    <p:extLst>
      <p:ext uri="{BB962C8B-B14F-4D97-AF65-F5344CB8AC3E}">
        <p14:creationId xmlns:p14="http://schemas.microsoft.com/office/powerpoint/2010/main" val="34077135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1000"/>
                                        <p:tgtEl>
                                          <p:spTgt spid="10"/>
                                        </p:tgtEl>
                                      </p:cBhvr>
                                    </p:animEffect>
                                    <p:anim calcmode="lin" valueType="num">
                                      <p:cBhvr>
                                        <p:cTn id="15" dur="1000" fill="hold"/>
                                        <p:tgtEl>
                                          <p:spTgt spid="10"/>
                                        </p:tgtEl>
                                        <p:attrNameLst>
                                          <p:attrName>ppt_x</p:attrName>
                                        </p:attrNameLst>
                                      </p:cBhvr>
                                      <p:tavLst>
                                        <p:tav tm="0">
                                          <p:val>
                                            <p:strVal val="#ppt_x"/>
                                          </p:val>
                                        </p:tav>
                                        <p:tav tm="100000">
                                          <p:val>
                                            <p:strVal val="#ppt_x"/>
                                          </p:val>
                                        </p:tav>
                                      </p:tavLst>
                                    </p:anim>
                                    <p:anim calcmode="lin" valueType="num">
                                      <p:cBhvr>
                                        <p:cTn id="16"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A7F2FD-5392-AC2F-2360-4DE691F046EF}"/>
              </a:ext>
            </a:extLst>
          </p:cNvPr>
          <p:cNvSpPr>
            <a:spLocks noGrp="1"/>
          </p:cNvSpPr>
          <p:nvPr>
            <p:ph type="title"/>
          </p:nvPr>
        </p:nvSpPr>
        <p:spPr/>
        <p:txBody>
          <a:bodyPr/>
          <a:lstStyle/>
          <a:p>
            <a:r>
              <a:rPr lang="en-US" dirty="0"/>
              <a:t>Knowing that we work for &amp; serve the public, who else do we work for &amp; serve?</a:t>
            </a:r>
          </a:p>
        </p:txBody>
      </p:sp>
      <p:pic>
        <p:nvPicPr>
          <p:cNvPr id="6" name="Content Placeholder 5">
            <a:extLst>
              <a:ext uri="{FF2B5EF4-FFF2-40B4-BE49-F238E27FC236}">
                <a16:creationId xmlns:a16="http://schemas.microsoft.com/office/drawing/2014/main" id="{E0F703FD-510A-1ECF-35BC-9F654B30581C}"/>
              </a:ext>
            </a:extLst>
          </p:cNvPr>
          <p:cNvPicPr>
            <a:picLocks noGrp="1" noChangeAspect="1"/>
          </p:cNvPicPr>
          <p:nvPr>
            <p:ph sz="quarter" idx="18"/>
          </p:nvPr>
        </p:nvPicPr>
        <p:blipFill>
          <a:blip r:embed="rId2"/>
          <a:stretch>
            <a:fillRect/>
          </a:stretch>
        </p:blipFill>
        <p:spPr>
          <a:xfrm>
            <a:off x="1690687" y="501650"/>
            <a:ext cx="4457700" cy="3719513"/>
          </a:xfrm>
        </p:spPr>
      </p:pic>
      <p:pic>
        <p:nvPicPr>
          <p:cNvPr id="11" name="Content Placeholder 10">
            <a:extLst>
              <a:ext uri="{FF2B5EF4-FFF2-40B4-BE49-F238E27FC236}">
                <a16:creationId xmlns:a16="http://schemas.microsoft.com/office/drawing/2014/main" id="{4AFA1350-E671-4EEB-876E-1F669A938892}"/>
              </a:ext>
            </a:extLst>
          </p:cNvPr>
          <p:cNvPicPr>
            <a:picLocks noGrp="1" noChangeAspect="1"/>
          </p:cNvPicPr>
          <p:nvPr>
            <p:ph sz="quarter" idx="19"/>
          </p:nvPr>
        </p:nvPicPr>
        <p:blipFill>
          <a:blip r:embed="rId3"/>
          <a:stretch>
            <a:fillRect/>
          </a:stretch>
        </p:blipFill>
        <p:spPr>
          <a:xfrm>
            <a:off x="7123522" y="501650"/>
            <a:ext cx="4439418" cy="3719513"/>
          </a:xfrm>
        </p:spPr>
      </p:pic>
    </p:spTree>
    <p:extLst>
      <p:ext uri="{BB962C8B-B14F-4D97-AF65-F5344CB8AC3E}">
        <p14:creationId xmlns:p14="http://schemas.microsoft.com/office/powerpoint/2010/main" val="9857332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A7F2FD-5392-AC2F-2360-4DE691F046EF}"/>
              </a:ext>
            </a:extLst>
          </p:cNvPr>
          <p:cNvSpPr>
            <a:spLocks noGrp="1"/>
          </p:cNvSpPr>
          <p:nvPr>
            <p:ph type="title"/>
          </p:nvPr>
        </p:nvSpPr>
        <p:spPr/>
        <p:txBody>
          <a:bodyPr/>
          <a:lstStyle/>
          <a:p>
            <a:r>
              <a:rPr lang="en-US" dirty="0"/>
              <a:t>Knowing that we work for &amp; serve the public, who else do we work for &amp; serve?</a:t>
            </a:r>
          </a:p>
        </p:txBody>
      </p:sp>
      <p:pic>
        <p:nvPicPr>
          <p:cNvPr id="9" name="Content Placeholder 8">
            <a:extLst>
              <a:ext uri="{FF2B5EF4-FFF2-40B4-BE49-F238E27FC236}">
                <a16:creationId xmlns:a16="http://schemas.microsoft.com/office/drawing/2014/main" id="{9F4BEC36-86BB-8007-5AED-D40E985D439B}"/>
              </a:ext>
            </a:extLst>
          </p:cNvPr>
          <p:cNvPicPr>
            <a:picLocks noGrp="1" noChangeAspect="1"/>
          </p:cNvPicPr>
          <p:nvPr>
            <p:ph sz="quarter" idx="18"/>
          </p:nvPr>
        </p:nvPicPr>
        <p:blipFill>
          <a:blip r:embed="rId2"/>
          <a:stretch>
            <a:fillRect/>
          </a:stretch>
        </p:blipFill>
        <p:spPr>
          <a:xfrm>
            <a:off x="3086100" y="1280319"/>
            <a:ext cx="1666875" cy="2162175"/>
          </a:xfrm>
        </p:spPr>
      </p:pic>
      <p:pic>
        <p:nvPicPr>
          <p:cNvPr id="13" name="Content Placeholder 12">
            <a:extLst>
              <a:ext uri="{FF2B5EF4-FFF2-40B4-BE49-F238E27FC236}">
                <a16:creationId xmlns:a16="http://schemas.microsoft.com/office/drawing/2014/main" id="{51C12412-247F-5818-8A2D-07C4A7DC0535}"/>
              </a:ext>
            </a:extLst>
          </p:cNvPr>
          <p:cNvPicPr>
            <a:picLocks noGrp="1" noChangeAspect="1"/>
          </p:cNvPicPr>
          <p:nvPr>
            <p:ph sz="quarter" idx="19"/>
          </p:nvPr>
        </p:nvPicPr>
        <p:blipFill>
          <a:blip r:embed="rId3"/>
          <a:stretch>
            <a:fillRect/>
          </a:stretch>
        </p:blipFill>
        <p:spPr>
          <a:xfrm>
            <a:off x="7500144" y="1280319"/>
            <a:ext cx="3686175" cy="2162175"/>
          </a:xfrm>
        </p:spPr>
      </p:pic>
      <p:sp>
        <p:nvSpPr>
          <p:cNvPr id="10" name="TextBox 9">
            <a:extLst>
              <a:ext uri="{FF2B5EF4-FFF2-40B4-BE49-F238E27FC236}">
                <a16:creationId xmlns:a16="http://schemas.microsoft.com/office/drawing/2014/main" id="{3F214BA9-F337-0957-8602-FA46FDBC5899}"/>
              </a:ext>
            </a:extLst>
          </p:cNvPr>
          <p:cNvSpPr txBox="1"/>
          <p:nvPr/>
        </p:nvSpPr>
        <p:spPr>
          <a:xfrm>
            <a:off x="2500009" y="3638145"/>
            <a:ext cx="3122578" cy="369332"/>
          </a:xfrm>
          <a:prstGeom prst="rect">
            <a:avLst/>
          </a:prstGeom>
          <a:noFill/>
        </p:spPr>
        <p:txBody>
          <a:bodyPr wrap="square" rtlCol="0">
            <a:spAutoFit/>
          </a:bodyPr>
          <a:lstStyle/>
          <a:p>
            <a:r>
              <a:rPr lang="en-US" dirty="0"/>
              <a:t>Local Health Departments</a:t>
            </a:r>
          </a:p>
        </p:txBody>
      </p:sp>
      <p:sp>
        <p:nvSpPr>
          <p:cNvPr id="14" name="TextBox 13">
            <a:extLst>
              <a:ext uri="{FF2B5EF4-FFF2-40B4-BE49-F238E27FC236}">
                <a16:creationId xmlns:a16="http://schemas.microsoft.com/office/drawing/2014/main" id="{8B499BEE-4FCC-15A0-3224-F003B83CE8D8}"/>
              </a:ext>
            </a:extLst>
          </p:cNvPr>
          <p:cNvSpPr txBox="1"/>
          <p:nvPr/>
        </p:nvSpPr>
        <p:spPr>
          <a:xfrm>
            <a:off x="7500144" y="3701950"/>
            <a:ext cx="3404562" cy="369332"/>
          </a:xfrm>
          <a:prstGeom prst="rect">
            <a:avLst/>
          </a:prstGeom>
          <a:noFill/>
        </p:spPr>
        <p:txBody>
          <a:bodyPr wrap="square" rtlCol="0">
            <a:spAutoFit/>
          </a:bodyPr>
          <a:lstStyle/>
          <a:p>
            <a:r>
              <a:rPr lang="en-US" dirty="0"/>
              <a:t>Local Building  Departments</a:t>
            </a:r>
          </a:p>
        </p:txBody>
      </p:sp>
    </p:spTree>
    <p:extLst>
      <p:ext uri="{BB962C8B-B14F-4D97-AF65-F5344CB8AC3E}">
        <p14:creationId xmlns:p14="http://schemas.microsoft.com/office/powerpoint/2010/main" val="368286733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0D2769-08DE-E62F-163A-27A5442A9FFA}"/>
              </a:ext>
            </a:extLst>
          </p:cNvPr>
          <p:cNvSpPr>
            <a:spLocks noGrp="1"/>
          </p:cNvSpPr>
          <p:nvPr>
            <p:ph type="title"/>
          </p:nvPr>
        </p:nvSpPr>
        <p:spPr>
          <a:xfrm>
            <a:off x="4506511" y="1393926"/>
            <a:ext cx="7042570" cy="830289"/>
          </a:xfrm>
        </p:spPr>
        <p:txBody>
          <a:bodyPr/>
          <a:lstStyle/>
          <a:p>
            <a:r>
              <a:rPr lang="en-US" sz="2800" dirty="0"/>
              <a:t>Where is this statement found?</a:t>
            </a:r>
          </a:p>
        </p:txBody>
      </p:sp>
      <p:sp>
        <p:nvSpPr>
          <p:cNvPr id="3" name="Content Placeholder 2">
            <a:extLst>
              <a:ext uri="{FF2B5EF4-FFF2-40B4-BE49-F238E27FC236}">
                <a16:creationId xmlns:a16="http://schemas.microsoft.com/office/drawing/2014/main" id="{3EAD3192-D337-8C2E-FAAC-9B46B5DFBD21}"/>
              </a:ext>
            </a:extLst>
          </p:cNvPr>
          <p:cNvSpPr>
            <a:spLocks noGrp="1"/>
          </p:cNvSpPr>
          <p:nvPr>
            <p:ph sz="quarter" idx="16"/>
          </p:nvPr>
        </p:nvSpPr>
        <p:spPr/>
        <p:txBody>
          <a:bodyPr>
            <a:normAutofit fontScale="70000" lnSpcReduction="20000"/>
          </a:bodyPr>
          <a:lstStyle/>
          <a:p>
            <a:r>
              <a:rPr lang="en-US" dirty="0">
                <a:latin typeface="Arial Black" panose="020B0A04020102020204" pitchFamily="34" charset="0"/>
              </a:rPr>
              <a:t>I have read, understand and complied with all the laws of Virginia related to this profession under the provisions of Title 54.1, Chapter 23, of the Code of Virginia and the Waterworks and Wastewater Works Operators.</a:t>
            </a:r>
          </a:p>
          <a:p>
            <a:r>
              <a:rPr lang="en-US" dirty="0">
                <a:latin typeface="Arial Black" panose="020B0A04020102020204" pitchFamily="34" charset="0"/>
              </a:rPr>
              <a:t>Licensing Regulations of the Virginia Board for Waterworks and Wastewater Works Operators and Onsite Sewage System Professionals.</a:t>
            </a:r>
          </a:p>
          <a:p>
            <a:endParaRPr lang="en-US" dirty="0">
              <a:latin typeface="Arial Black" panose="020B0A04020102020204" pitchFamily="34" charset="0"/>
            </a:endParaRPr>
          </a:p>
          <a:p>
            <a:r>
              <a:rPr lang="en-US" dirty="0">
                <a:latin typeface="Arial Black" panose="020B0A04020102020204" pitchFamily="34" charset="0"/>
              </a:rPr>
              <a:t>Signature ______________________________	Date_____________</a:t>
            </a:r>
          </a:p>
        </p:txBody>
      </p:sp>
      <p:sp>
        <p:nvSpPr>
          <p:cNvPr id="5" name="TextBox 4">
            <a:extLst>
              <a:ext uri="{FF2B5EF4-FFF2-40B4-BE49-F238E27FC236}">
                <a16:creationId xmlns:a16="http://schemas.microsoft.com/office/drawing/2014/main" id="{048BDB44-FE1F-BA08-4102-42CB5DB172AE}"/>
              </a:ext>
            </a:extLst>
          </p:cNvPr>
          <p:cNvSpPr txBox="1"/>
          <p:nvPr/>
        </p:nvSpPr>
        <p:spPr>
          <a:xfrm>
            <a:off x="82378" y="3121223"/>
            <a:ext cx="3880021" cy="307777"/>
          </a:xfrm>
          <a:prstGeom prst="rect">
            <a:avLst/>
          </a:prstGeom>
          <a:noFill/>
        </p:spPr>
        <p:txBody>
          <a:bodyPr wrap="square">
            <a:spAutoFit/>
          </a:bodyPr>
          <a:lstStyle/>
          <a:p>
            <a:r>
              <a:rPr lang="en-US" sz="1400" dirty="0"/>
              <a:t>WATERWORKS OPERATOR APPLICATION</a:t>
            </a:r>
          </a:p>
        </p:txBody>
      </p:sp>
    </p:spTree>
    <p:extLst>
      <p:ext uri="{BB962C8B-B14F-4D97-AF65-F5344CB8AC3E}">
        <p14:creationId xmlns:p14="http://schemas.microsoft.com/office/powerpoint/2010/main" val="56126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A7F2FD-5392-AC2F-2360-4DE691F046EF}"/>
              </a:ext>
            </a:extLst>
          </p:cNvPr>
          <p:cNvSpPr>
            <a:spLocks noGrp="1"/>
          </p:cNvSpPr>
          <p:nvPr>
            <p:ph type="title"/>
          </p:nvPr>
        </p:nvSpPr>
        <p:spPr/>
        <p:txBody>
          <a:bodyPr/>
          <a:lstStyle/>
          <a:p>
            <a:r>
              <a:rPr lang="en-US" dirty="0"/>
              <a:t>Knowing that we work for &amp; serve the public, who else do we work for &amp; serve?</a:t>
            </a:r>
          </a:p>
        </p:txBody>
      </p:sp>
      <p:sp>
        <p:nvSpPr>
          <p:cNvPr id="10" name="TextBox 9">
            <a:extLst>
              <a:ext uri="{FF2B5EF4-FFF2-40B4-BE49-F238E27FC236}">
                <a16:creationId xmlns:a16="http://schemas.microsoft.com/office/drawing/2014/main" id="{3F214BA9-F337-0957-8602-FA46FDBC5899}"/>
              </a:ext>
            </a:extLst>
          </p:cNvPr>
          <p:cNvSpPr txBox="1"/>
          <p:nvPr/>
        </p:nvSpPr>
        <p:spPr>
          <a:xfrm>
            <a:off x="2500009" y="3638145"/>
            <a:ext cx="3122578" cy="369332"/>
          </a:xfrm>
          <a:prstGeom prst="rect">
            <a:avLst/>
          </a:prstGeom>
          <a:noFill/>
        </p:spPr>
        <p:txBody>
          <a:bodyPr wrap="square" rtlCol="0">
            <a:spAutoFit/>
          </a:bodyPr>
          <a:lstStyle/>
          <a:p>
            <a:r>
              <a:rPr lang="en-US" dirty="0"/>
              <a:t>Cities, Counties &amp; Towns</a:t>
            </a:r>
          </a:p>
        </p:txBody>
      </p:sp>
      <p:sp>
        <p:nvSpPr>
          <p:cNvPr id="14" name="TextBox 13">
            <a:extLst>
              <a:ext uri="{FF2B5EF4-FFF2-40B4-BE49-F238E27FC236}">
                <a16:creationId xmlns:a16="http://schemas.microsoft.com/office/drawing/2014/main" id="{8B499BEE-4FCC-15A0-3224-F003B83CE8D8}"/>
              </a:ext>
            </a:extLst>
          </p:cNvPr>
          <p:cNvSpPr txBox="1"/>
          <p:nvPr/>
        </p:nvSpPr>
        <p:spPr>
          <a:xfrm>
            <a:off x="7500144" y="3701950"/>
            <a:ext cx="3404562" cy="369332"/>
          </a:xfrm>
          <a:prstGeom prst="rect">
            <a:avLst/>
          </a:prstGeom>
          <a:noFill/>
        </p:spPr>
        <p:txBody>
          <a:bodyPr wrap="square" rtlCol="0">
            <a:spAutoFit/>
          </a:bodyPr>
          <a:lstStyle/>
          <a:p>
            <a:r>
              <a:rPr lang="en-US" dirty="0"/>
              <a:t>Water Authorities</a:t>
            </a:r>
          </a:p>
        </p:txBody>
      </p:sp>
      <p:pic>
        <p:nvPicPr>
          <p:cNvPr id="6" name="Content Placeholder 5">
            <a:extLst>
              <a:ext uri="{FF2B5EF4-FFF2-40B4-BE49-F238E27FC236}">
                <a16:creationId xmlns:a16="http://schemas.microsoft.com/office/drawing/2014/main" id="{A082CB01-680F-9BEC-FADD-73985C379D1F}"/>
              </a:ext>
            </a:extLst>
          </p:cNvPr>
          <p:cNvPicPr>
            <a:picLocks noGrp="1" noChangeAspect="1"/>
          </p:cNvPicPr>
          <p:nvPr>
            <p:ph sz="quarter" idx="18"/>
          </p:nvPr>
        </p:nvPicPr>
        <p:blipFill>
          <a:blip r:embed="rId2"/>
          <a:stretch>
            <a:fillRect/>
          </a:stretch>
        </p:blipFill>
        <p:spPr>
          <a:xfrm>
            <a:off x="1595437" y="1313656"/>
            <a:ext cx="4648200" cy="2095500"/>
          </a:xfrm>
        </p:spPr>
      </p:pic>
      <p:pic>
        <p:nvPicPr>
          <p:cNvPr id="12" name="Content Placeholder 11">
            <a:extLst>
              <a:ext uri="{FF2B5EF4-FFF2-40B4-BE49-F238E27FC236}">
                <a16:creationId xmlns:a16="http://schemas.microsoft.com/office/drawing/2014/main" id="{0B5EED91-F096-02BD-60AA-33DFB9BBAE91}"/>
              </a:ext>
            </a:extLst>
          </p:cNvPr>
          <p:cNvPicPr>
            <a:picLocks noGrp="1" noChangeAspect="1"/>
          </p:cNvPicPr>
          <p:nvPr>
            <p:ph sz="quarter" idx="19"/>
          </p:nvPr>
        </p:nvPicPr>
        <p:blipFill>
          <a:blip r:embed="rId3"/>
          <a:stretch>
            <a:fillRect/>
          </a:stretch>
        </p:blipFill>
        <p:spPr>
          <a:xfrm>
            <a:off x="6965950" y="1325690"/>
            <a:ext cx="4754563" cy="2071432"/>
          </a:xfrm>
        </p:spPr>
      </p:pic>
    </p:spTree>
    <p:extLst>
      <p:ext uri="{BB962C8B-B14F-4D97-AF65-F5344CB8AC3E}">
        <p14:creationId xmlns:p14="http://schemas.microsoft.com/office/powerpoint/2010/main" val="331440439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A7F2FD-5392-AC2F-2360-4DE691F046EF}"/>
              </a:ext>
            </a:extLst>
          </p:cNvPr>
          <p:cNvSpPr>
            <a:spLocks noGrp="1"/>
          </p:cNvSpPr>
          <p:nvPr>
            <p:ph type="title"/>
          </p:nvPr>
        </p:nvSpPr>
        <p:spPr/>
        <p:txBody>
          <a:bodyPr/>
          <a:lstStyle/>
          <a:p>
            <a:r>
              <a:rPr lang="en-US" dirty="0"/>
              <a:t>Knowing that we work for &amp; serve the public, who else do we work for &amp; serve?</a:t>
            </a:r>
          </a:p>
        </p:txBody>
      </p:sp>
      <p:sp>
        <p:nvSpPr>
          <p:cNvPr id="9" name="Content Placeholder 8">
            <a:extLst>
              <a:ext uri="{FF2B5EF4-FFF2-40B4-BE49-F238E27FC236}">
                <a16:creationId xmlns:a16="http://schemas.microsoft.com/office/drawing/2014/main" id="{2759ABBC-D91D-8618-4F7A-4174F3ED8E4B}"/>
              </a:ext>
            </a:extLst>
          </p:cNvPr>
          <p:cNvSpPr>
            <a:spLocks noGrp="1"/>
          </p:cNvSpPr>
          <p:nvPr>
            <p:ph sz="quarter" idx="18"/>
          </p:nvPr>
        </p:nvSpPr>
        <p:spPr>
          <a:xfrm>
            <a:off x="1542563" y="502269"/>
            <a:ext cx="4753581" cy="3408250"/>
          </a:xfrm>
        </p:spPr>
        <p:txBody>
          <a:bodyPr>
            <a:normAutofit/>
          </a:bodyPr>
          <a:lstStyle/>
          <a:p>
            <a:r>
              <a:rPr lang="en-US" dirty="0"/>
              <a:t>Mayors/Chairmans/Owners</a:t>
            </a:r>
          </a:p>
          <a:p>
            <a:r>
              <a:rPr lang="en-US" dirty="0"/>
              <a:t>Local Government Executives</a:t>
            </a:r>
          </a:p>
          <a:p>
            <a:r>
              <a:rPr lang="en-US" dirty="0"/>
              <a:t>Private: Presidents/CEO’s</a:t>
            </a:r>
          </a:p>
          <a:p>
            <a:r>
              <a:rPr lang="en-US" dirty="0"/>
              <a:t>Authority Directors</a:t>
            </a:r>
          </a:p>
          <a:p>
            <a:r>
              <a:rPr lang="en-US" dirty="0"/>
              <a:t>Superintendents/Managers</a:t>
            </a:r>
          </a:p>
          <a:p>
            <a:r>
              <a:rPr lang="en-US" dirty="0"/>
              <a:t>Lead Shift Operators</a:t>
            </a:r>
          </a:p>
          <a:p>
            <a:endParaRPr lang="en-US" dirty="0"/>
          </a:p>
        </p:txBody>
      </p:sp>
      <p:sp>
        <p:nvSpPr>
          <p:cNvPr id="13" name="Content Placeholder 12">
            <a:extLst>
              <a:ext uri="{FF2B5EF4-FFF2-40B4-BE49-F238E27FC236}">
                <a16:creationId xmlns:a16="http://schemas.microsoft.com/office/drawing/2014/main" id="{7C3BC381-070C-7308-5175-9B04C32964C7}"/>
              </a:ext>
            </a:extLst>
          </p:cNvPr>
          <p:cNvSpPr>
            <a:spLocks noGrp="1"/>
          </p:cNvSpPr>
          <p:nvPr>
            <p:ph sz="quarter" idx="19"/>
          </p:nvPr>
        </p:nvSpPr>
        <p:spPr>
          <a:xfrm>
            <a:off x="6966630" y="502269"/>
            <a:ext cx="4753581" cy="2926731"/>
          </a:xfrm>
        </p:spPr>
        <p:txBody>
          <a:bodyPr/>
          <a:lstStyle/>
          <a:p>
            <a:r>
              <a:rPr lang="en-US" dirty="0"/>
              <a:t>Co-Workers</a:t>
            </a:r>
          </a:p>
          <a:p>
            <a:r>
              <a:rPr lang="en-US" dirty="0"/>
              <a:t>Friends &amp; Neighbors</a:t>
            </a:r>
          </a:p>
          <a:p>
            <a:r>
              <a:rPr lang="en-US" dirty="0"/>
              <a:t>Family</a:t>
            </a:r>
          </a:p>
          <a:p>
            <a:r>
              <a:rPr lang="en-US" dirty="0"/>
              <a:t>Yourself</a:t>
            </a:r>
          </a:p>
        </p:txBody>
      </p:sp>
    </p:spTree>
    <p:extLst>
      <p:ext uri="{BB962C8B-B14F-4D97-AF65-F5344CB8AC3E}">
        <p14:creationId xmlns:p14="http://schemas.microsoft.com/office/powerpoint/2010/main" val="123090776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64081DB-1923-4878-AB15-AD54F35A1DC7}"/>
              </a:ext>
            </a:extLst>
          </p:cNvPr>
          <p:cNvSpPr>
            <a:spLocks noGrp="1"/>
          </p:cNvSpPr>
          <p:nvPr>
            <p:ph type="title"/>
          </p:nvPr>
        </p:nvSpPr>
        <p:spPr/>
        <p:txBody>
          <a:bodyPr/>
          <a:lstStyle/>
          <a:p>
            <a:r>
              <a:rPr lang="en-US" dirty="0"/>
              <a:t>THANK YOU</a:t>
            </a:r>
          </a:p>
        </p:txBody>
      </p:sp>
      <p:sp>
        <p:nvSpPr>
          <p:cNvPr id="5" name="Content Placeholder 4">
            <a:extLst>
              <a:ext uri="{FF2B5EF4-FFF2-40B4-BE49-F238E27FC236}">
                <a16:creationId xmlns:a16="http://schemas.microsoft.com/office/drawing/2014/main" id="{5755816F-F516-477A-8EF2-D8CA20267590}"/>
              </a:ext>
            </a:extLst>
          </p:cNvPr>
          <p:cNvSpPr>
            <a:spLocks noGrp="1"/>
          </p:cNvSpPr>
          <p:nvPr>
            <p:ph idx="1"/>
          </p:nvPr>
        </p:nvSpPr>
        <p:spPr/>
        <p:txBody>
          <a:bodyPr>
            <a:normAutofit/>
          </a:bodyPr>
          <a:lstStyle/>
          <a:p>
            <a:r>
              <a:rPr lang="en-US" dirty="0"/>
              <a:t>Tom Fore</a:t>
            </a:r>
          </a:p>
          <a:p>
            <a:r>
              <a:rPr lang="en-US" dirty="0"/>
              <a:t>434-944-3445</a:t>
            </a:r>
          </a:p>
          <a:p>
            <a:r>
              <a:rPr lang="en-US" dirty="0">
                <a:solidFill>
                  <a:srgbClr val="C00000"/>
                </a:solidFill>
                <a:hlinkClick r:id="rId3">
                  <a:extLst>
                    <a:ext uri="{A12FA001-AC4F-418D-AE19-62706E023703}">
                      <ahyp:hlinkClr xmlns:ahyp="http://schemas.microsoft.com/office/drawing/2018/hyperlinkcolor" val="tx"/>
                    </a:ext>
                  </a:extLst>
                </a:hlinkClick>
              </a:rPr>
              <a:t>kt.4@live.com</a:t>
            </a:r>
            <a:r>
              <a:rPr lang="en-US" dirty="0">
                <a:solidFill>
                  <a:srgbClr val="C00000"/>
                </a:solidFill>
              </a:rPr>
              <a:t> </a:t>
            </a:r>
          </a:p>
          <a:p>
            <a:r>
              <a:rPr lang="en-US" u="sng" dirty="0">
                <a:solidFill>
                  <a:srgbClr val="C00000"/>
                </a:solidFill>
              </a:rPr>
              <a:t>t4H2O.com </a:t>
            </a:r>
          </a:p>
        </p:txBody>
      </p:sp>
    </p:spTree>
    <p:extLst>
      <p:ext uri="{BB962C8B-B14F-4D97-AF65-F5344CB8AC3E}">
        <p14:creationId xmlns:p14="http://schemas.microsoft.com/office/powerpoint/2010/main" val="79820399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0D2769-08DE-E62F-163A-27A5442A9FFA}"/>
              </a:ext>
            </a:extLst>
          </p:cNvPr>
          <p:cNvSpPr>
            <a:spLocks noGrp="1"/>
          </p:cNvSpPr>
          <p:nvPr>
            <p:ph type="title"/>
          </p:nvPr>
        </p:nvSpPr>
        <p:spPr>
          <a:xfrm>
            <a:off x="4506511" y="1210962"/>
            <a:ext cx="7042570" cy="568411"/>
          </a:xfrm>
        </p:spPr>
        <p:txBody>
          <a:bodyPr/>
          <a:lstStyle/>
          <a:p>
            <a:r>
              <a:rPr lang="en-US" sz="2800" dirty="0"/>
              <a:t>Board Members</a:t>
            </a:r>
          </a:p>
        </p:txBody>
      </p:sp>
      <p:sp>
        <p:nvSpPr>
          <p:cNvPr id="3" name="Content Placeholder 2">
            <a:extLst>
              <a:ext uri="{FF2B5EF4-FFF2-40B4-BE49-F238E27FC236}">
                <a16:creationId xmlns:a16="http://schemas.microsoft.com/office/drawing/2014/main" id="{3EAD3192-D337-8C2E-FAAC-9B46B5DFBD21}"/>
              </a:ext>
            </a:extLst>
          </p:cNvPr>
          <p:cNvSpPr>
            <a:spLocks noGrp="1"/>
          </p:cNvSpPr>
          <p:nvPr>
            <p:ph sz="quarter" idx="16"/>
          </p:nvPr>
        </p:nvSpPr>
        <p:spPr>
          <a:xfrm>
            <a:off x="4102443" y="1696994"/>
            <a:ext cx="8007179" cy="4522573"/>
          </a:xfrm>
        </p:spPr>
        <p:txBody>
          <a:bodyPr>
            <a:normAutofit fontScale="70000" lnSpcReduction="20000"/>
          </a:bodyPr>
          <a:lstStyle/>
          <a:p>
            <a:pPr marL="342900" indent="-342900">
              <a:buAutoNum type="arabicPeriod"/>
            </a:pPr>
            <a:r>
              <a:rPr lang="en-US" dirty="0"/>
              <a:t>Licensed Alternative Onsite Sewage System Operator(1)</a:t>
            </a:r>
          </a:p>
          <a:p>
            <a:pPr marL="342900" indent="-342900">
              <a:buAutoNum type="arabicPeriod"/>
            </a:pPr>
            <a:r>
              <a:rPr lang="en-US" dirty="0"/>
              <a:t>Wastewater Works Owner(1) </a:t>
            </a:r>
          </a:p>
          <a:p>
            <a:pPr marL="342900" indent="-342900">
              <a:buAutoNum type="arabicPeriod"/>
            </a:pPr>
            <a:r>
              <a:rPr lang="en-US" dirty="0"/>
              <a:t>Licensed Alternative Onsite Sewage System Installer(1)</a:t>
            </a:r>
          </a:p>
          <a:p>
            <a:pPr marL="342900" indent="-342900">
              <a:buAutoNum type="arabicPeriod"/>
            </a:pPr>
            <a:r>
              <a:rPr lang="en-US" dirty="0"/>
              <a:t>Citizen Member(1)</a:t>
            </a:r>
          </a:p>
          <a:p>
            <a:pPr marL="342900" indent="-342900">
              <a:buAutoNum type="arabicPeriod"/>
            </a:pPr>
            <a:r>
              <a:rPr lang="en-US" dirty="0"/>
              <a:t>Onsite Dept of Health Official(1)</a:t>
            </a:r>
          </a:p>
          <a:p>
            <a:pPr marL="342900" indent="-342900">
              <a:buAutoNum type="arabicPeriod"/>
            </a:pPr>
            <a:r>
              <a:rPr lang="en-US" dirty="0"/>
              <a:t>Waterworks Operator(1)</a:t>
            </a:r>
          </a:p>
          <a:p>
            <a:pPr marL="342900" indent="-342900">
              <a:buAutoNum type="arabicPeriod"/>
            </a:pPr>
            <a:r>
              <a:rPr lang="en-US" dirty="0"/>
              <a:t>Dept. of Health Designee(1)</a:t>
            </a:r>
          </a:p>
          <a:p>
            <a:pPr marL="342900" indent="-342900">
              <a:buAutoNum type="arabicPeriod"/>
            </a:pPr>
            <a:r>
              <a:rPr lang="en-US" dirty="0"/>
              <a:t>Wastewater Operator(1) </a:t>
            </a:r>
          </a:p>
          <a:p>
            <a:pPr marL="342900" indent="-342900">
              <a:buAutoNum type="arabicPeriod"/>
            </a:pPr>
            <a:r>
              <a:rPr lang="en-US" dirty="0"/>
              <a:t>Waterworks Owner(1)</a:t>
            </a:r>
          </a:p>
          <a:p>
            <a:pPr marL="342900" indent="-342900">
              <a:buFont typeface="Corbel" panose="020B0503020204020204" pitchFamily="34" charset="0"/>
              <a:buAutoNum type="arabicPeriod"/>
            </a:pPr>
            <a:r>
              <a:rPr lang="en-US" dirty="0"/>
              <a:t>Licensed Onsite Soil Evaluator(1)</a:t>
            </a:r>
          </a:p>
          <a:p>
            <a:pPr marL="342900" indent="-342900">
              <a:buFont typeface="Corbel" panose="020B0503020204020204" pitchFamily="34" charset="0"/>
              <a:buAutoNum type="arabicPeriod"/>
            </a:pPr>
            <a:r>
              <a:rPr lang="en-US" dirty="0"/>
              <a:t>Dept. of Environmental Quality Designee  (1)</a:t>
            </a:r>
          </a:p>
          <a:p>
            <a:pPr marL="342900" indent="-342900">
              <a:buFont typeface="Corbel" panose="020B0503020204020204" pitchFamily="34" charset="0"/>
              <a:buAutoNum type="arabicPeriod"/>
            </a:pPr>
            <a:endParaRPr lang="en-US" dirty="0"/>
          </a:p>
          <a:p>
            <a:pPr marL="342900" indent="-342900">
              <a:buAutoNum type="arabicPeriod"/>
            </a:pPr>
            <a:endParaRPr lang="en-US" dirty="0"/>
          </a:p>
          <a:p>
            <a:endParaRPr lang="en-US" dirty="0"/>
          </a:p>
          <a:p>
            <a:endParaRPr lang="en-US" dirty="0"/>
          </a:p>
          <a:p>
            <a:endParaRPr lang="en-US" dirty="0"/>
          </a:p>
          <a:p>
            <a:endParaRPr lang="en-US" dirty="0"/>
          </a:p>
          <a:p>
            <a:endParaRPr lang="en-US" dirty="0"/>
          </a:p>
          <a:p>
            <a:endParaRPr lang="en-US" dirty="0"/>
          </a:p>
          <a:p>
            <a:endParaRPr lang="en-US" dirty="0">
              <a:latin typeface="Arial Black" panose="020B0A04020102020204" pitchFamily="34" charset="0"/>
            </a:endParaRPr>
          </a:p>
        </p:txBody>
      </p:sp>
      <p:sp>
        <p:nvSpPr>
          <p:cNvPr id="5" name="TextBox 4">
            <a:extLst>
              <a:ext uri="{FF2B5EF4-FFF2-40B4-BE49-F238E27FC236}">
                <a16:creationId xmlns:a16="http://schemas.microsoft.com/office/drawing/2014/main" id="{048BDB44-FE1F-BA08-4102-42CB5DB172AE}"/>
              </a:ext>
            </a:extLst>
          </p:cNvPr>
          <p:cNvSpPr txBox="1"/>
          <p:nvPr/>
        </p:nvSpPr>
        <p:spPr>
          <a:xfrm>
            <a:off x="82378" y="3429000"/>
            <a:ext cx="3880021" cy="523220"/>
          </a:xfrm>
          <a:prstGeom prst="rect">
            <a:avLst/>
          </a:prstGeom>
          <a:noFill/>
        </p:spPr>
        <p:txBody>
          <a:bodyPr wrap="square">
            <a:spAutoFit/>
          </a:bodyPr>
          <a:lstStyle/>
          <a:p>
            <a:r>
              <a:rPr lang="en-US" sz="1400" dirty="0"/>
              <a:t>DPOR Board for Water &amp; Wastewater &amp; Onsite Sewer System Professionals</a:t>
            </a:r>
          </a:p>
        </p:txBody>
      </p:sp>
      <p:pic>
        <p:nvPicPr>
          <p:cNvPr id="6" name="Picture 5">
            <a:extLst>
              <a:ext uri="{FF2B5EF4-FFF2-40B4-BE49-F238E27FC236}">
                <a16:creationId xmlns:a16="http://schemas.microsoft.com/office/drawing/2014/main" id="{C447A7B7-450A-3D78-49BD-BBF9659B1BDF}"/>
              </a:ext>
            </a:extLst>
          </p:cNvPr>
          <p:cNvPicPr>
            <a:picLocks noChangeAspect="1"/>
          </p:cNvPicPr>
          <p:nvPr/>
        </p:nvPicPr>
        <p:blipFill>
          <a:blip r:embed="rId3"/>
          <a:stretch>
            <a:fillRect/>
          </a:stretch>
        </p:blipFill>
        <p:spPr>
          <a:xfrm>
            <a:off x="0" y="1111489"/>
            <a:ext cx="3962399" cy="1874903"/>
          </a:xfrm>
          <a:prstGeom prst="rect">
            <a:avLst/>
          </a:prstGeom>
        </p:spPr>
      </p:pic>
      <p:sp>
        <p:nvSpPr>
          <p:cNvPr id="7" name="TextBox 6">
            <a:extLst>
              <a:ext uri="{FF2B5EF4-FFF2-40B4-BE49-F238E27FC236}">
                <a16:creationId xmlns:a16="http://schemas.microsoft.com/office/drawing/2014/main" id="{FED02E32-B340-727A-B69C-F86B055425B9}"/>
              </a:ext>
            </a:extLst>
          </p:cNvPr>
          <p:cNvSpPr txBox="1"/>
          <p:nvPr/>
        </p:nvSpPr>
        <p:spPr>
          <a:xfrm>
            <a:off x="4506511" y="351817"/>
            <a:ext cx="7225046" cy="307777"/>
          </a:xfrm>
          <a:prstGeom prst="rect">
            <a:avLst/>
          </a:prstGeom>
          <a:noFill/>
        </p:spPr>
        <p:txBody>
          <a:bodyPr wrap="square">
            <a:spAutoFit/>
          </a:bodyPr>
          <a:lstStyle/>
          <a:p>
            <a:pPr algn="ctr"/>
            <a:r>
              <a:rPr lang="en-US" sz="1400" dirty="0"/>
              <a:t>Currently there is an 11-member Composition</a:t>
            </a:r>
          </a:p>
        </p:txBody>
      </p:sp>
    </p:spTree>
    <p:extLst>
      <p:ext uri="{BB962C8B-B14F-4D97-AF65-F5344CB8AC3E}">
        <p14:creationId xmlns:p14="http://schemas.microsoft.com/office/powerpoint/2010/main" val="16833429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2"/>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5"/>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7"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86" name="Rectangle 85">
            <a:extLst>
              <a:ext uri="{FF2B5EF4-FFF2-40B4-BE49-F238E27FC236}">
                <a16:creationId xmlns:a16="http://schemas.microsoft.com/office/drawing/2014/main" id="{0786F82F-1B47-46ED-8EAE-53EF71E59E9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18302" y="0"/>
            <a:ext cx="7473698" cy="6858000"/>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8" name="Rectangle 87">
            <a:extLst>
              <a:ext uri="{FF2B5EF4-FFF2-40B4-BE49-F238E27FC236}">
                <a16:creationId xmlns:a16="http://schemas.microsoft.com/office/drawing/2014/main" id="{EF1BAF6F-6275-4646-9C59-331B29B9550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257298" y="3396997"/>
            <a:ext cx="6858002" cy="6400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90" name="Rectangle 89">
            <a:extLst>
              <a:ext uri="{FF2B5EF4-FFF2-40B4-BE49-F238E27FC236}">
                <a16:creationId xmlns:a16="http://schemas.microsoft.com/office/drawing/2014/main" id="{2ECA4CB2-9071-41EB-AABB-2D8EB939D0F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eiryo"/>
              <a:ea typeface="+mn-ea"/>
              <a:cs typeface="+mn-cs"/>
            </a:endParaRPr>
          </a:p>
        </p:txBody>
      </p:sp>
      <p:pic>
        <p:nvPicPr>
          <p:cNvPr id="5" name="Picture 4">
            <a:extLst>
              <a:ext uri="{FF2B5EF4-FFF2-40B4-BE49-F238E27FC236}">
                <a16:creationId xmlns:a16="http://schemas.microsoft.com/office/drawing/2014/main" id="{1EA78993-52F5-CA75-89B1-65DA2CA692F9}"/>
              </a:ext>
            </a:extLst>
          </p:cNvPr>
          <p:cNvPicPr>
            <a:picLocks noChangeAspect="1"/>
          </p:cNvPicPr>
          <p:nvPr/>
        </p:nvPicPr>
        <p:blipFill>
          <a:blip r:embed="rId3"/>
          <a:stretch>
            <a:fillRect/>
          </a:stretch>
        </p:blipFill>
        <p:spPr>
          <a:xfrm>
            <a:off x="481584" y="1768618"/>
            <a:ext cx="3691130" cy="1753286"/>
          </a:xfrm>
          <a:prstGeom prst="rect">
            <a:avLst/>
          </a:prstGeom>
        </p:spPr>
      </p:pic>
      <p:sp>
        <p:nvSpPr>
          <p:cNvPr id="92" name="Rectangle 91">
            <a:extLst>
              <a:ext uri="{FF2B5EF4-FFF2-40B4-BE49-F238E27FC236}">
                <a16:creationId xmlns:a16="http://schemas.microsoft.com/office/drawing/2014/main" id="{EB86F6BD-9C49-4F4F-99EA-9C5AA31835C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97806" y="-2"/>
            <a:ext cx="7494194" cy="1641947"/>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6">
            <a:extLst>
              <a:ext uri="{FF2B5EF4-FFF2-40B4-BE49-F238E27FC236}">
                <a16:creationId xmlns:a16="http://schemas.microsoft.com/office/drawing/2014/main" id="{0814B6A3-5F3E-4909-8ED5-87FE82492264}"/>
              </a:ext>
            </a:extLst>
          </p:cNvPr>
          <p:cNvSpPr>
            <a:spLocks noGrp="1"/>
          </p:cNvSpPr>
          <p:nvPr>
            <p:ph type="ctrTitle"/>
          </p:nvPr>
        </p:nvSpPr>
        <p:spPr>
          <a:xfrm>
            <a:off x="5376671" y="265706"/>
            <a:ext cx="6399212" cy="1162801"/>
          </a:xfrm>
        </p:spPr>
        <p:txBody>
          <a:bodyPr vert="horz" lIns="109728" tIns="109728" rIns="109728" bIns="91440" rtlCol="0" anchor="ctr">
            <a:normAutofit/>
          </a:bodyPr>
          <a:lstStyle/>
          <a:p>
            <a:pPr>
              <a:lnSpc>
                <a:spcPct val="140000"/>
              </a:lnSpc>
            </a:pPr>
            <a:r>
              <a:rPr lang="en-US" sz="2300"/>
              <a:t>54.1-200. Composition of regulatory boards.</a:t>
            </a:r>
          </a:p>
        </p:txBody>
      </p:sp>
      <p:sp>
        <p:nvSpPr>
          <p:cNvPr id="94" name="Rectangle 93">
            <a:extLst>
              <a:ext uri="{FF2B5EF4-FFF2-40B4-BE49-F238E27FC236}">
                <a16:creationId xmlns:a16="http://schemas.microsoft.com/office/drawing/2014/main" id="{C7DA365B-E064-481A-A62D-18CD31DB3F1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74795" y="1658471"/>
            <a:ext cx="7517205" cy="3541058"/>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6" name="Rectangle 95">
            <a:extLst>
              <a:ext uri="{FF2B5EF4-FFF2-40B4-BE49-F238E27FC236}">
                <a16:creationId xmlns:a16="http://schemas.microsoft.com/office/drawing/2014/main" id="{96DBE49D-AABD-458B-B2DF-4D5FA7D5C7F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5205919"/>
            <a:ext cx="4651248" cy="165208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8" name="Rectangle 97">
            <a:extLst>
              <a:ext uri="{FF2B5EF4-FFF2-40B4-BE49-F238E27FC236}">
                <a16:creationId xmlns:a16="http://schemas.microsoft.com/office/drawing/2014/main" id="{96833CC6-729B-40E8-B891-D93467E34B1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236801" y="3396995"/>
            <a:ext cx="6858002" cy="6400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A7BC8250-9517-D6D8-ADEC-06FA89626332}"/>
              </a:ext>
            </a:extLst>
          </p:cNvPr>
          <p:cNvSpPr txBox="1"/>
          <p:nvPr/>
        </p:nvSpPr>
        <p:spPr>
          <a:xfrm>
            <a:off x="4738800" y="1658468"/>
            <a:ext cx="7381864" cy="3541057"/>
          </a:xfrm>
          <a:prstGeom prst="rect">
            <a:avLst/>
          </a:prstGeom>
        </p:spPr>
        <p:txBody>
          <a:bodyPr vert="horz" lIns="109728" tIns="109728" rIns="109728" bIns="91440" rtlCol="0" anchor="ctr">
            <a:noAutofit/>
          </a:bodyPr>
          <a:lstStyle/>
          <a:p>
            <a:pPr>
              <a:lnSpc>
                <a:spcPct val="130000"/>
              </a:lnSpc>
              <a:spcBef>
                <a:spcPts val="930"/>
              </a:spcBef>
              <a:buFont typeface="Corbel" panose="020B0503020204020204" pitchFamily="34" charset="0"/>
            </a:pPr>
            <a:r>
              <a:rPr lang="en-US" sz="1400" spc="150" dirty="0">
                <a:solidFill>
                  <a:schemeClr val="tx1">
                    <a:lumMod val="75000"/>
                    <a:lumOff val="25000"/>
                  </a:schemeClr>
                </a:solidFill>
              </a:rPr>
              <a:t>A regulatory board established to administer a system of certification or licensure as provided in §§ 54.1-310 and 54.1-311, unless otherwise specified by law, shall consist of at least five members. The Board for Professional and Occupational Regulation may recommend to the General Assembly the number of members to be placed on the regulatory board. Two members of each board established hereafter shall be citizen members and the remainder of the members shall be practitioners of the profession or occupation which is being regulated. Citizen members shall participate in all matters except decisions regarding the examination of applicants for licensure or decisions regarding the professional competence of licensees. Terms of the members shall be staggered to ensure a continuing body.</a:t>
            </a:r>
          </a:p>
        </p:txBody>
      </p:sp>
      <p:sp>
        <p:nvSpPr>
          <p:cNvPr id="100" name="Rectangle 99">
            <a:extLst>
              <a:ext uri="{FF2B5EF4-FFF2-40B4-BE49-F238E27FC236}">
                <a16:creationId xmlns:a16="http://schemas.microsoft.com/office/drawing/2014/main" id="{A5757897-7307-46AF-923D-FF5BF45DD00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24" y="5205919"/>
            <a:ext cx="12188952" cy="6400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95507925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AFE67981-079D-4463-B997-67E6CA039B58}"/>
              </a:ext>
            </a:extLst>
          </p:cNvPr>
          <p:cNvSpPr>
            <a:spLocks noGrp="1"/>
          </p:cNvSpPr>
          <p:nvPr>
            <p:ph type="title"/>
          </p:nvPr>
        </p:nvSpPr>
        <p:spPr/>
        <p:txBody>
          <a:bodyPr/>
          <a:lstStyle/>
          <a:p>
            <a:r>
              <a:rPr lang="en-US" sz="2800" dirty="0"/>
              <a:t>Operators must be right 100% of the time!</a:t>
            </a:r>
          </a:p>
        </p:txBody>
      </p:sp>
      <p:sp>
        <p:nvSpPr>
          <p:cNvPr id="5" name="TextBox 4">
            <a:extLst>
              <a:ext uri="{FF2B5EF4-FFF2-40B4-BE49-F238E27FC236}">
                <a16:creationId xmlns:a16="http://schemas.microsoft.com/office/drawing/2014/main" id="{D53C7BBF-5245-E2AA-8E76-31B1478E5882}"/>
              </a:ext>
            </a:extLst>
          </p:cNvPr>
          <p:cNvSpPr txBox="1"/>
          <p:nvPr/>
        </p:nvSpPr>
        <p:spPr>
          <a:xfrm>
            <a:off x="2496062" y="2406819"/>
            <a:ext cx="7652951" cy="369332"/>
          </a:xfrm>
          <a:prstGeom prst="rect">
            <a:avLst/>
          </a:prstGeom>
          <a:noFill/>
        </p:spPr>
        <p:txBody>
          <a:bodyPr wrap="square" rtlCol="0">
            <a:spAutoFit/>
          </a:bodyPr>
          <a:lstStyle/>
          <a:p>
            <a:r>
              <a:rPr lang="en-US" dirty="0"/>
              <a:t>What does CT stand for in CT value? </a:t>
            </a:r>
          </a:p>
        </p:txBody>
      </p:sp>
      <p:sp>
        <p:nvSpPr>
          <p:cNvPr id="8" name="TextBox 7">
            <a:extLst>
              <a:ext uri="{FF2B5EF4-FFF2-40B4-BE49-F238E27FC236}">
                <a16:creationId xmlns:a16="http://schemas.microsoft.com/office/drawing/2014/main" id="{E79CB83D-2400-20EF-3374-B69D7DA00896}"/>
              </a:ext>
            </a:extLst>
          </p:cNvPr>
          <p:cNvSpPr txBox="1"/>
          <p:nvPr/>
        </p:nvSpPr>
        <p:spPr>
          <a:xfrm>
            <a:off x="2496060" y="3322417"/>
            <a:ext cx="7652951" cy="369332"/>
          </a:xfrm>
          <a:prstGeom prst="rect">
            <a:avLst/>
          </a:prstGeom>
          <a:noFill/>
        </p:spPr>
        <p:txBody>
          <a:bodyPr wrap="square" rtlCol="0">
            <a:spAutoFit/>
          </a:bodyPr>
          <a:lstStyle/>
          <a:p>
            <a:r>
              <a:rPr lang="en-US" dirty="0"/>
              <a:t>If you believe it is contact time raise your hand. </a:t>
            </a:r>
          </a:p>
        </p:txBody>
      </p:sp>
      <p:sp>
        <p:nvSpPr>
          <p:cNvPr id="9" name="TextBox 8">
            <a:extLst>
              <a:ext uri="{FF2B5EF4-FFF2-40B4-BE49-F238E27FC236}">
                <a16:creationId xmlns:a16="http://schemas.microsoft.com/office/drawing/2014/main" id="{51003E8F-D49B-692A-985D-7FA2AB3149BB}"/>
              </a:ext>
            </a:extLst>
          </p:cNvPr>
          <p:cNvSpPr txBox="1"/>
          <p:nvPr/>
        </p:nvSpPr>
        <p:spPr>
          <a:xfrm>
            <a:off x="2496059" y="3843964"/>
            <a:ext cx="7652951" cy="369332"/>
          </a:xfrm>
          <a:prstGeom prst="rect">
            <a:avLst/>
          </a:prstGeom>
          <a:noFill/>
        </p:spPr>
        <p:txBody>
          <a:bodyPr wrap="square" rtlCol="0">
            <a:spAutoFit/>
          </a:bodyPr>
          <a:lstStyle/>
          <a:p>
            <a:r>
              <a:rPr lang="en-US" dirty="0"/>
              <a:t>If you think you know the answer, please raise your hand. </a:t>
            </a:r>
          </a:p>
        </p:txBody>
      </p:sp>
      <p:sp>
        <p:nvSpPr>
          <p:cNvPr id="10" name="TextBox 9">
            <a:extLst>
              <a:ext uri="{FF2B5EF4-FFF2-40B4-BE49-F238E27FC236}">
                <a16:creationId xmlns:a16="http://schemas.microsoft.com/office/drawing/2014/main" id="{036B1256-7876-4A44-6A69-05C268BFC247}"/>
              </a:ext>
            </a:extLst>
          </p:cNvPr>
          <p:cNvSpPr txBox="1"/>
          <p:nvPr/>
        </p:nvSpPr>
        <p:spPr>
          <a:xfrm>
            <a:off x="2496058" y="4314044"/>
            <a:ext cx="7652951" cy="1200329"/>
          </a:xfrm>
          <a:prstGeom prst="rect">
            <a:avLst/>
          </a:prstGeom>
          <a:noFill/>
        </p:spPr>
        <p:txBody>
          <a:bodyPr wrap="square" rtlCol="0">
            <a:spAutoFit/>
          </a:bodyPr>
          <a:lstStyle/>
          <a:p>
            <a:r>
              <a:rPr lang="en-US" dirty="0"/>
              <a:t>The efficiency of a disinfectant is measured by the time (T) in minutes of the disinfectants contact in the water and the concentration (C) of the disinfectant residual in mg/L measured at the end of the contact time. </a:t>
            </a:r>
          </a:p>
        </p:txBody>
      </p:sp>
      <p:sp>
        <p:nvSpPr>
          <p:cNvPr id="11" name="TextBox 10">
            <a:extLst>
              <a:ext uri="{FF2B5EF4-FFF2-40B4-BE49-F238E27FC236}">
                <a16:creationId xmlns:a16="http://schemas.microsoft.com/office/drawing/2014/main" id="{6ACB569D-1DE3-A041-B8A8-1DEC00C7C779}"/>
              </a:ext>
            </a:extLst>
          </p:cNvPr>
          <p:cNvSpPr txBox="1"/>
          <p:nvPr/>
        </p:nvSpPr>
        <p:spPr>
          <a:xfrm>
            <a:off x="2496058" y="5454444"/>
            <a:ext cx="7652951" cy="1477328"/>
          </a:xfrm>
          <a:prstGeom prst="rect">
            <a:avLst/>
          </a:prstGeom>
          <a:noFill/>
        </p:spPr>
        <p:txBody>
          <a:bodyPr wrap="square" rtlCol="0">
            <a:spAutoFit/>
          </a:bodyPr>
          <a:lstStyle/>
          <a:p>
            <a:r>
              <a:rPr lang="en-US" dirty="0"/>
              <a:t>The reason I mention this is that one of the most important things that we do as operators to ensure the public's health, safety and general welfare is to protect them by providing proper disinfection! All operators must know what CT value means, in order to ensure proper disinfection</a:t>
            </a:r>
          </a:p>
        </p:txBody>
      </p:sp>
    </p:spTree>
    <p:extLst>
      <p:ext uri="{BB962C8B-B14F-4D97-AF65-F5344CB8AC3E}">
        <p14:creationId xmlns:p14="http://schemas.microsoft.com/office/powerpoint/2010/main" val="33450233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42" presetClass="entr"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1000"/>
                                        <p:tgtEl>
                                          <p:spTgt spid="10"/>
                                        </p:tgtEl>
                                      </p:cBhvr>
                                    </p:animEffect>
                                    <p:anim calcmode="lin" valueType="num">
                                      <p:cBhvr>
                                        <p:cTn id="24" dur="1000" fill="hold"/>
                                        <p:tgtEl>
                                          <p:spTgt spid="10"/>
                                        </p:tgtEl>
                                        <p:attrNameLst>
                                          <p:attrName>ppt_x</p:attrName>
                                        </p:attrNameLst>
                                      </p:cBhvr>
                                      <p:tavLst>
                                        <p:tav tm="0">
                                          <p:val>
                                            <p:strVal val="#ppt_x"/>
                                          </p:val>
                                        </p:tav>
                                        <p:tav tm="100000">
                                          <p:val>
                                            <p:strVal val="#ppt_x"/>
                                          </p:val>
                                        </p:tav>
                                      </p:tavLst>
                                    </p:anim>
                                    <p:anim calcmode="lin" valueType="num">
                                      <p:cBhvr>
                                        <p:cTn id="25"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grpId="0" nodeType="clickEffect">
                                  <p:stCondLst>
                                    <p:cond delay="0"/>
                                  </p:stCondLst>
                                  <p:childTnLst>
                                    <p:set>
                                      <p:cBhvr>
                                        <p:cTn id="29"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5" grpId="0"/>
      <p:bldP spid="8" grpId="0"/>
      <p:bldP spid="9" grpId="0"/>
      <p:bldP spid="10" grpId="0"/>
      <p:bldP spid="1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AB65A9-1ACB-EE49-7672-A927F8F3463B}"/>
              </a:ext>
            </a:extLst>
          </p:cNvPr>
          <p:cNvSpPr>
            <a:spLocks noGrp="1"/>
          </p:cNvSpPr>
          <p:nvPr>
            <p:ph type="title"/>
          </p:nvPr>
        </p:nvSpPr>
        <p:spPr>
          <a:xfrm>
            <a:off x="5141023" y="167463"/>
            <a:ext cx="6408058" cy="862267"/>
          </a:xfrm>
        </p:spPr>
        <p:txBody>
          <a:bodyPr/>
          <a:lstStyle/>
          <a:p>
            <a:r>
              <a:rPr lang="en-US"/>
              <a:t>Statement of Purpose</a:t>
            </a:r>
            <a:endParaRPr lang="en-US" dirty="0"/>
          </a:p>
        </p:txBody>
      </p:sp>
      <p:sp>
        <p:nvSpPr>
          <p:cNvPr id="6" name="Content Placeholder 5">
            <a:extLst>
              <a:ext uri="{FF2B5EF4-FFF2-40B4-BE49-F238E27FC236}">
                <a16:creationId xmlns:a16="http://schemas.microsoft.com/office/drawing/2014/main" id="{2BBAABBD-8A7F-A90C-3E5F-9B47E6255AA6}"/>
              </a:ext>
            </a:extLst>
          </p:cNvPr>
          <p:cNvSpPr>
            <a:spLocks noGrp="1"/>
          </p:cNvSpPr>
          <p:nvPr>
            <p:ph sz="quarter" idx="15"/>
          </p:nvPr>
        </p:nvSpPr>
        <p:spPr>
          <a:xfrm>
            <a:off x="5140405" y="1136823"/>
            <a:ext cx="6408665" cy="5553714"/>
          </a:xfrm>
        </p:spPr>
        <p:txBody>
          <a:bodyPr>
            <a:normAutofit fontScale="77500" lnSpcReduction="20000"/>
          </a:bodyPr>
          <a:lstStyle/>
          <a:p>
            <a:r>
              <a:rPr lang="en-US" sz="1800" b="0" i="0" u="none" strike="noStrike" baseline="0" dirty="0">
                <a:solidFill>
                  <a:srgbClr val="000000"/>
                </a:solidFill>
                <a:latin typeface="Times New Roman" panose="02020603050405020304" pitchFamily="18" charset="0"/>
              </a:rPr>
              <a:t>This document contains the information you will need to obtain your license. The law that governs your profession is found in the </a:t>
            </a:r>
            <a:r>
              <a:rPr lang="en-US" sz="1800" b="0" i="1" u="none" strike="noStrike" baseline="0" dirty="0">
                <a:solidFill>
                  <a:srgbClr val="000000"/>
                </a:solidFill>
                <a:latin typeface="Times New Roman" panose="02020603050405020304" pitchFamily="18" charset="0"/>
              </a:rPr>
              <a:t>Code of Virginia</a:t>
            </a:r>
            <a:r>
              <a:rPr lang="en-US" sz="1800" b="0" i="0" u="none" strike="noStrike" baseline="0" dirty="0">
                <a:solidFill>
                  <a:srgbClr val="000000"/>
                </a:solidFill>
                <a:latin typeface="Times New Roman" panose="02020603050405020304" pitchFamily="18" charset="0"/>
              </a:rPr>
              <a:t>, 1950, as amended, in Title 54.1, Chapter 23. That law permits the Department of Professional and Occupational Regulation to issue regulations that tell you more about what is expected of you in your profession. </a:t>
            </a:r>
            <a:r>
              <a:rPr lang="en-US" sz="1800" b="0" i="0" u="none" strike="noStrike" baseline="0" dirty="0">
                <a:solidFill>
                  <a:srgbClr val="000000"/>
                </a:solidFill>
                <a:highlight>
                  <a:srgbClr val="00FF00"/>
                </a:highlight>
                <a:latin typeface="Times New Roman" panose="02020603050405020304" pitchFamily="18" charset="0"/>
              </a:rPr>
              <a:t>This document contains a copy of the law and regulations that you will need to know and obey to obtain and keep your license. </a:t>
            </a:r>
            <a:r>
              <a:rPr lang="en-US" sz="1800" b="1" i="0" u="none" strike="noStrike" baseline="0" dirty="0">
                <a:solidFill>
                  <a:srgbClr val="000000"/>
                </a:solidFill>
                <a:highlight>
                  <a:srgbClr val="FFFF00"/>
                </a:highlight>
                <a:latin typeface="Times New Roman" panose="02020603050405020304" pitchFamily="18" charset="0"/>
              </a:rPr>
              <a:t>BE SURE YOU READ AND UNDERSTAND THE STANDARDS OF PRACTICE AND CONDUCT. YOUR FAILURE TO OBEY THESE STANDARDS COULD RESULT IN A MONETARY PENALTY OR THE LOSS OF YOUR LICENSE. </a:t>
            </a:r>
            <a:endParaRPr lang="en-US" sz="1800" b="0" i="0" u="none" strike="noStrike" baseline="0" dirty="0">
              <a:solidFill>
                <a:srgbClr val="000000"/>
              </a:solidFill>
              <a:highlight>
                <a:srgbClr val="FFFF00"/>
              </a:highlight>
              <a:latin typeface="Times New Roman" panose="02020603050405020304" pitchFamily="18" charset="0"/>
            </a:endParaRPr>
          </a:p>
          <a:p>
            <a:r>
              <a:rPr lang="en-US" sz="1800" b="0" i="0" u="none" strike="noStrike" baseline="0" dirty="0">
                <a:solidFill>
                  <a:srgbClr val="000000"/>
                </a:solidFill>
                <a:latin typeface="Times New Roman" panose="02020603050405020304" pitchFamily="18" charset="0"/>
              </a:rPr>
              <a:t>It is the goal of the Department of Professional and Occupational Regulation to provide you with the information you need to comply with the law and regulations. If you have a question and cannot find the answer to it in this document, please write to: </a:t>
            </a:r>
          </a:p>
          <a:p>
            <a:r>
              <a:rPr lang="en-US" sz="1800" b="0" i="0" u="none" strike="noStrike" baseline="0" dirty="0">
                <a:solidFill>
                  <a:srgbClr val="000000"/>
                </a:solidFill>
                <a:latin typeface="Times New Roman" panose="02020603050405020304" pitchFamily="18" charset="0"/>
              </a:rPr>
              <a:t>Virginia Board for Waterworks and Wastewater Works Operators and Onsite Sewage System Professionals </a:t>
            </a:r>
          </a:p>
          <a:p>
            <a:r>
              <a:rPr lang="en-US" sz="1800" b="0" i="0" u="none" strike="noStrike" baseline="0" dirty="0">
                <a:solidFill>
                  <a:srgbClr val="000000"/>
                </a:solidFill>
                <a:latin typeface="Times New Roman" panose="02020603050405020304" pitchFamily="18" charset="0"/>
              </a:rPr>
              <a:t>Department of Professional and Occupational Regulation </a:t>
            </a:r>
          </a:p>
          <a:p>
            <a:r>
              <a:rPr lang="en-US" sz="1800" b="0" i="0" u="none" strike="noStrike" baseline="0" dirty="0">
                <a:solidFill>
                  <a:srgbClr val="000000"/>
                </a:solidFill>
                <a:latin typeface="Times New Roman" panose="02020603050405020304" pitchFamily="18" charset="0"/>
              </a:rPr>
              <a:t>9960 </a:t>
            </a:r>
            <a:r>
              <a:rPr lang="en-US" sz="1800" b="0" i="0" u="none" strike="noStrike" baseline="0" dirty="0" err="1">
                <a:solidFill>
                  <a:srgbClr val="000000"/>
                </a:solidFill>
                <a:latin typeface="Times New Roman" panose="02020603050405020304" pitchFamily="18" charset="0"/>
              </a:rPr>
              <a:t>Mayland</a:t>
            </a:r>
            <a:r>
              <a:rPr lang="en-US" sz="1800" b="0" i="0" u="none" strike="noStrike" baseline="0" dirty="0">
                <a:solidFill>
                  <a:srgbClr val="000000"/>
                </a:solidFill>
                <a:latin typeface="Times New Roman" panose="02020603050405020304" pitchFamily="18" charset="0"/>
              </a:rPr>
              <a:t> Drive, Suite 400 </a:t>
            </a:r>
          </a:p>
          <a:p>
            <a:r>
              <a:rPr lang="en-US" sz="1800" b="0" i="0" u="none" strike="noStrike" baseline="0" dirty="0">
                <a:solidFill>
                  <a:srgbClr val="000000"/>
                </a:solidFill>
                <a:latin typeface="Times New Roman" panose="02020603050405020304" pitchFamily="18" charset="0"/>
              </a:rPr>
              <a:t>Richmond, Virginia 23233 </a:t>
            </a:r>
          </a:p>
          <a:p>
            <a:r>
              <a:rPr lang="en-US" sz="1800" b="0" i="0" u="none" strike="noStrike" baseline="0" dirty="0">
                <a:solidFill>
                  <a:srgbClr val="000000"/>
                </a:solidFill>
                <a:latin typeface="Times New Roman" panose="02020603050405020304" pitchFamily="18" charset="0"/>
              </a:rPr>
              <a:t>You may also call the Agency at (804) 367-8500 or (804) 367-8595 or e-mail </a:t>
            </a:r>
            <a:r>
              <a:rPr lang="en-US" sz="1800" b="0" i="0" u="none" strike="noStrike" baseline="0" dirty="0">
                <a:solidFill>
                  <a:srgbClr val="0000FF"/>
                </a:solidFill>
                <a:latin typeface="Times New Roman" panose="02020603050405020304" pitchFamily="18" charset="0"/>
              </a:rPr>
              <a:t>WaterWasteOper@dpor.virginia.gov</a:t>
            </a:r>
            <a:r>
              <a:rPr lang="en-US" sz="1800" b="0" i="0" u="none" strike="noStrike" baseline="0" dirty="0">
                <a:solidFill>
                  <a:srgbClr val="000000"/>
                </a:solidFill>
                <a:latin typeface="Times New Roman" panose="02020603050405020304" pitchFamily="18" charset="0"/>
              </a:rPr>
              <a:t>. </a:t>
            </a:r>
            <a:endParaRPr lang="en-US" dirty="0"/>
          </a:p>
        </p:txBody>
      </p:sp>
      <p:pic>
        <p:nvPicPr>
          <p:cNvPr id="7" name="Content Placeholder 6">
            <a:extLst>
              <a:ext uri="{FF2B5EF4-FFF2-40B4-BE49-F238E27FC236}">
                <a16:creationId xmlns:a16="http://schemas.microsoft.com/office/drawing/2014/main" id="{F2F82061-CF88-5B15-C1BD-8152424A3588}"/>
              </a:ext>
            </a:extLst>
          </p:cNvPr>
          <p:cNvPicPr>
            <a:picLocks noGrp="1" noChangeAspect="1"/>
          </p:cNvPicPr>
          <p:nvPr>
            <p:ph sz="quarter" idx="16"/>
          </p:nvPr>
        </p:nvPicPr>
        <p:blipFill>
          <a:blip r:embed="rId3"/>
          <a:stretch>
            <a:fillRect/>
          </a:stretch>
        </p:blipFill>
        <p:spPr>
          <a:xfrm>
            <a:off x="0" y="1731591"/>
            <a:ext cx="4613275" cy="3394818"/>
          </a:xfrm>
        </p:spPr>
      </p:pic>
    </p:spTree>
    <p:extLst>
      <p:ext uri="{BB962C8B-B14F-4D97-AF65-F5344CB8AC3E}">
        <p14:creationId xmlns:p14="http://schemas.microsoft.com/office/powerpoint/2010/main" val="117010882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35" name="Rectangle 34">
            <a:extLst>
              <a:ext uri="{FF2B5EF4-FFF2-40B4-BE49-F238E27FC236}">
                <a16:creationId xmlns:a16="http://schemas.microsoft.com/office/drawing/2014/main" id="{0786F82F-1B47-46ED-8EAE-53EF71E59E9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18302" y="0"/>
            <a:ext cx="7473698" cy="6858000"/>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Rectangle 36">
            <a:extLst>
              <a:ext uri="{FF2B5EF4-FFF2-40B4-BE49-F238E27FC236}">
                <a16:creationId xmlns:a16="http://schemas.microsoft.com/office/drawing/2014/main" id="{EF1BAF6F-6275-4646-9C59-331B29B9550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257298" y="3396997"/>
            <a:ext cx="6858002" cy="6400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39" name="Rectangle 38">
            <a:extLst>
              <a:ext uri="{FF2B5EF4-FFF2-40B4-BE49-F238E27FC236}">
                <a16:creationId xmlns:a16="http://schemas.microsoft.com/office/drawing/2014/main" id="{099405E2-1A96-4DBA-A9DC-4C2A1B421CA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0" y="0"/>
            <a:ext cx="12192001"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1" name="Rectangle 40">
            <a:extLst>
              <a:ext uri="{FF2B5EF4-FFF2-40B4-BE49-F238E27FC236}">
                <a16:creationId xmlns:a16="http://schemas.microsoft.com/office/drawing/2014/main" id="{DEB1CCE3-FB1D-471C-9AFE-D20E81E64AC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825689"/>
            <a:ext cx="6795928" cy="259421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3">
            <a:extLst>
              <a:ext uri="{FF2B5EF4-FFF2-40B4-BE49-F238E27FC236}">
                <a16:creationId xmlns:a16="http://schemas.microsoft.com/office/drawing/2014/main" id="{FFDE6B89-9484-4E50-8387-C55E031D8549}"/>
              </a:ext>
            </a:extLst>
          </p:cNvPr>
          <p:cNvSpPr>
            <a:spLocks noGrp="1"/>
          </p:cNvSpPr>
          <p:nvPr>
            <p:ph type="title" idx="4294967295"/>
          </p:nvPr>
        </p:nvSpPr>
        <p:spPr>
          <a:xfrm>
            <a:off x="1434622" y="1113327"/>
            <a:ext cx="4862811" cy="2019488"/>
          </a:xfrm>
        </p:spPr>
        <p:txBody>
          <a:bodyPr vert="horz" lIns="109728" tIns="109728" rIns="109728" bIns="91440" rtlCol="0" anchor="ctr">
            <a:normAutofit/>
          </a:bodyPr>
          <a:lstStyle/>
          <a:p>
            <a:r>
              <a:rPr lang="en-US" sz="2000" dirty="0">
                <a:solidFill>
                  <a:schemeClr val="bg1"/>
                </a:solidFill>
              </a:rPr>
              <a:t>Water, the essence of life!</a:t>
            </a:r>
          </a:p>
        </p:txBody>
      </p:sp>
      <p:sp>
        <p:nvSpPr>
          <p:cNvPr id="43" name="Rectangle 42">
            <a:extLst>
              <a:ext uri="{FF2B5EF4-FFF2-40B4-BE49-F238E27FC236}">
                <a16:creationId xmlns:a16="http://schemas.microsoft.com/office/drawing/2014/main" id="{60F38E87-6AF8-4488-B608-9FA2F57B40B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889697"/>
            <a:ext cx="1070775" cy="2466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Rectangle 44">
            <a:extLst>
              <a:ext uri="{FF2B5EF4-FFF2-40B4-BE49-F238E27FC236}">
                <a16:creationId xmlns:a16="http://schemas.microsoft.com/office/drawing/2014/main" id="{ECC3B76D-CC6E-42D0-8666-2A2164AB5AF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3355896"/>
            <a:ext cx="6793992" cy="6400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Rectangle 46">
            <a:extLst>
              <a:ext uri="{FF2B5EF4-FFF2-40B4-BE49-F238E27FC236}">
                <a16:creationId xmlns:a16="http://schemas.microsoft.com/office/drawing/2014/main" id="{32BA9D6C-8214-4E25-AF8B-48762AD8D53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38769" y="3419903"/>
            <a:ext cx="5789163" cy="3438097"/>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Rectangle 48">
            <a:extLst>
              <a:ext uri="{FF2B5EF4-FFF2-40B4-BE49-F238E27FC236}">
                <a16:creationId xmlns:a16="http://schemas.microsoft.com/office/drawing/2014/main" id="{DBE9B8BD-472F-4F54-AC9D-101EE349699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2390232" y="3396997"/>
            <a:ext cx="6858002" cy="6400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Rectangle 50">
            <a:extLst>
              <a:ext uri="{FF2B5EF4-FFF2-40B4-BE49-F238E27FC236}">
                <a16:creationId xmlns:a16="http://schemas.microsoft.com/office/drawing/2014/main" id="{0871A14F-64B0-4CCE-900E-695C55EFF37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825689"/>
            <a:ext cx="6793992" cy="6400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Content Placeholder 4">
            <a:extLst>
              <a:ext uri="{FF2B5EF4-FFF2-40B4-BE49-F238E27FC236}">
                <a16:creationId xmlns:a16="http://schemas.microsoft.com/office/drawing/2014/main" id="{30EB58E2-A9A0-481A-8B5B-381B836CE40B}"/>
              </a:ext>
            </a:extLst>
          </p:cNvPr>
          <p:cNvSpPr>
            <a:spLocks noGrp="1"/>
          </p:cNvSpPr>
          <p:nvPr>
            <p:ph sz="quarter" idx="4294967295"/>
          </p:nvPr>
        </p:nvSpPr>
        <p:spPr>
          <a:xfrm>
            <a:off x="1434622" y="3707541"/>
            <a:ext cx="5117253" cy="2505801"/>
          </a:xfrm>
        </p:spPr>
        <p:txBody>
          <a:bodyPr vert="horz" lIns="109728" tIns="109728" rIns="109728" bIns="91440" rtlCol="0" anchor="ctr">
            <a:normAutofit/>
          </a:bodyPr>
          <a:lstStyle/>
          <a:p>
            <a:endParaRPr lang="en-US"/>
          </a:p>
          <a:p>
            <a:endParaRPr lang="en-US"/>
          </a:p>
        </p:txBody>
      </p:sp>
      <p:sp>
        <p:nvSpPr>
          <p:cNvPr id="53" name="Rectangle 52">
            <a:extLst>
              <a:ext uri="{FF2B5EF4-FFF2-40B4-BE49-F238E27FC236}">
                <a16:creationId xmlns:a16="http://schemas.microsoft.com/office/drawing/2014/main" id="{0FDBC76A-295F-4635-A28D-ADA24F383AB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3398931" y="3396997"/>
            <a:ext cx="6858002" cy="6400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A person and person wearing hardhats and blueprints&#10;&#10;Description automatically generated">
            <a:extLst>
              <a:ext uri="{FF2B5EF4-FFF2-40B4-BE49-F238E27FC236}">
                <a16:creationId xmlns:a16="http://schemas.microsoft.com/office/drawing/2014/main" id="{88E84DB4-1DA5-DE6D-ADAD-802BA2DA93CC}"/>
              </a:ext>
            </a:extLst>
          </p:cNvPr>
          <p:cNvPicPr>
            <a:picLocks noChangeAspect="1"/>
          </p:cNvPicPr>
          <p:nvPr/>
        </p:nvPicPr>
        <p:blipFill rotWithShape="1">
          <a:blip r:embed="rId3"/>
          <a:srcRect l="1852"/>
          <a:stretch/>
        </p:blipFill>
        <p:spPr>
          <a:xfrm>
            <a:off x="6857698" y="10"/>
            <a:ext cx="5334301" cy="6857990"/>
          </a:xfrm>
          <a:prstGeom prst="rect">
            <a:avLst/>
          </a:prstGeom>
        </p:spPr>
      </p:pic>
      <p:sp>
        <p:nvSpPr>
          <p:cNvPr id="7" name="TextBox 6">
            <a:extLst>
              <a:ext uri="{FF2B5EF4-FFF2-40B4-BE49-F238E27FC236}">
                <a16:creationId xmlns:a16="http://schemas.microsoft.com/office/drawing/2014/main" id="{1F5A2609-2693-7D79-864A-B476CF1FD376}"/>
              </a:ext>
            </a:extLst>
          </p:cNvPr>
          <p:cNvSpPr txBox="1"/>
          <p:nvPr/>
        </p:nvSpPr>
        <p:spPr>
          <a:xfrm>
            <a:off x="1070774" y="3578976"/>
            <a:ext cx="5555376" cy="2400657"/>
          </a:xfrm>
          <a:prstGeom prst="rect">
            <a:avLst/>
          </a:prstGeom>
          <a:noFill/>
        </p:spPr>
        <p:txBody>
          <a:bodyPr wrap="square">
            <a:spAutoFit/>
          </a:bodyPr>
          <a:lstStyle/>
          <a:p>
            <a:r>
              <a:rPr lang="en-US" sz="1500" dirty="0">
                <a:highlight>
                  <a:srgbClr val="00FF00"/>
                </a:highlight>
              </a:rPr>
              <a:t>The water sector workforce is the front line of public </a:t>
            </a:r>
          </a:p>
          <a:p>
            <a:r>
              <a:rPr lang="en-US" sz="1500" dirty="0">
                <a:highlight>
                  <a:srgbClr val="00FF00"/>
                </a:highlight>
              </a:rPr>
              <a:t>health and environmental protection and is vital to </a:t>
            </a:r>
          </a:p>
          <a:p>
            <a:r>
              <a:rPr lang="en-US" sz="1500" dirty="0">
                <a:highlight>
                  <a:srgbClr val="00FF00"/>
                </a:highlight>
              </a:rPr>
              <a:t>sustaining our critical water infrastructure investments. </a:t>
            </a:r>
          </a:p>
          <a:p>
            <a:r>
              <a:rPr lang="en-US" sz="1500" dirty="0"/>
              <a:t>Working with federal agencies and state, local, and tribal</a:t>
            </a:r>
          </a:p>
          <a:p>
            <a:r>
              <a:rPr lang="en-US" sz="1500" dirty="0"/>
              <a:t>partners, we will take actions that encourage innovative </a:t>
            </a:r>
          </a:p>
          <a:p>
            <a:r>
              <a:rPr lang="en-US" sz="1500" dirty="0"/>
              <a:t>workforce practices at water systems, highlight the value </a:t>
            </a:r>
          </a:p>
          <a:p>
            <a:r>
              <a:rPr lang="en-US" sz="1500" dirty="0"/>
              <a:t>water protection specialists provide every day, and help </a:t>
            </a:r>
          </a:p>
          <a:p>
            <a:r>
              <a:rPr lang="en-US" sz="1500" dirty="0"/>
              <a:t>make water a career of choice through education and </a:t>
            </a:r>
          </a:p>
          <a:p>
            <a:r>
              <a:rPr lang="en-US" sz="1500" dirty="0"/>
              <a:t>sustained public outreach. — Andrew Wheeler, </a:t>
            </a:r>
          </a:p>
          <a:p>
            <a:r>
              <a:rPr lang="en-US" sz="1500" dirty="0"/>
              <a:t>Administrator, U.S. EPA, October 2020</a:t>
            </a:r>
          </a:p>
        </p:txBody>
      </p:sp>
    </p:spTree>
    <p:extLst>
      <p:ext uri="{BB962C8B-B14F-4D97-AF65-F5344CB8AC3E}">
        <p14:creationId xmlns:p14="http://schemas.microsoft.com/office/powerpoint/2010/main" val="2718937771"/>
      </p:ext>
    </p:extLst>
  </p:cSld>
  <p:clrMapOvr>
    <a:masterClrMapping/>
  </p:clrMapOvr>
</p:sld>
</file>

<file path=ppt/theme/theme1.xml><?xml version="1.0" encoding="utf-8"?>
<a:theme xmlns:a="http://schemas.openxmlformats.org/drawingml/2006/main" name="ShojiVTI">
  <a:themeElements>
    <a:clrScheme name="Shoji">
      <a:dk1>
        <a:sysClr val="windowText" lastClr="000000"/>
      </a:dk1>
      <a:lt1>
        <a:sysClr val="window" lastClr="FFFFFF"/>
      </a:lt1>
      <a:dk2>
        <a:srgbClr val="595460"/>
      </a:dk2>
      <a:lt2>
        <a:srgbClr val="EBEDEB"/>
      </a:lt2>
      <a:accent1>
        <a:srgbClr val="97A7B8"/>
      </a:accent1>
      <a:accent2>
        <a:srgbClr val="A5B592"/>
      </a:accent2>
      <a:accent3>
        <a:srgbClr val="CED228"/>
      </a:accent3>
      <a:accent4>
        <a:srgbClr val="D1C499"/>
      </a:accent4>
      <a:accent5>
        <a:srgbClr val="BDB3B6"/>
      </a:accent5>
      <a:accent6>
        <a:srgbClr val="C5A98D"/>
      </a:accent6>
      <a:hlink>
        <a:srgbClr val="CC9900"/>
      </a:hlink>
      <a:folHlink>
        <a:srgbClr val="96A9A9"/>
      </a:folHlink>
    </a:clrScheme>
    <a:fontScheme name="Custom 7">
      <a:majorFont>
        <a:latin typeface="Meiryo"/>
        <a:ea typeface=""/>
        <a:cs typeface=""/>
      </a:majorFont>
      <a:minorFont>
        <a:latin typeface="Meiryo"/>
        <a:ea typeface=""/>
        <a:cs typeface=""/>
      </a:minorFont>
    </a:fontScheme>
    <a:fmtScheme name="Feathered">
      <a:fillStyleLst>
        <a:solidFill>
          <a:schemeClr val="phClr"/>
        </a:solidFill>
        <a:solidFill>
          <a:schemeClr val="phClr">
            <a:tint val="67000"/>
            <a:satMod val="105000"/>
          </a:schemeClr>
        </a:solidFill>
        <a:gradFill rotWithShape="1">
          <a:gsLst>
            <a:gs pos="0">
              <a:schemeClr val="phClr">
                <a:tint val="94000"/>
                <a:satMod val="103000"/>
                <a:lumMod val="102000"/>
              </a:schemeClr>
            </a:gs>
            <a:gs pos="50000">
              <a:schemeClr val="phClr">
                <a:shade val="100000"/>
                <a:satMod val="110000"/>
                <a:lumMod val="100000"/>
              </a:schemeClr>
            </a:gs>
            <a:gs pos="100000">
              <a:schemeClr val="phClr">
                <a:shade val="70000"/>
                <a:satMod val="120000"/>
                <a:lumMod val="99000"/>
              </a:schemeClr>
            </a:gs>
          </a:gsLst>
          <a:path path="circle">
            <a:fillToRect l="100000" t="100000" r="100000" b="100000"/>
          </a:path>
        </a:gradFill>
      </a:fillStyleLst>
      <a:lnStyleLst>
        <a:ln w="9525" cap="flat" cmpd="sng" algn="ctr">
          <a:solidFill>
            <a:schemeClr val="phClr"/>
          </a:solidFill>
          <a:prstDash val="solid"/>
        </a:ln>
        <a:ln w="12700" cap="flat" cmpd="sng" algn="ctr">
          <a:solidFill>
            <a:schemeClr val="phClr"/>
          </a:solidFill>
          <a:prstDash val="solid"/>
        </a:ln>
        <a:ln w="19050" cap="flat" cmpd="sng" algn="ctr">
          <a:solidFill>
            <a:schemeClr val="phClr">
              <a:tint val="50000"/>
              <a:shade val="83000"/>
            </a:schemeClr>
          </a:solidFill>
          <a:prstDash val="solid"/>
        </a:ln>
      </a:lnStyleLst>
      <a:effectStyleLst>
        <a:effectStyle>
          <a:effectLst/>
        </a:effectStyle>
        <a:effectStyle>
          <a:effectLst/>
        </a:effectStyle>
        <a:effectStyle>
          <a:effectLst>
            <a:outerShdw blurRad="57150" dist="25400" dir="5400000" algn="ctr" rotWithShape="0">
              <a:srgbClr val="000000">
                <a:alpha val="20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ShojiVTI" id="{00D0DDEB-E771-48E5-9E96-0647434F08B1}" vid="{9D22D596-7FD0-4F89-958C-AD79A0949111}"/>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eam xmlns="ab89038a-5670-4929-91df-b40b9be998e7" xsi:nil="true"/>
    <TaxCatchAll xmlns="0ba472ac-c3b3-4490-b84c-dfb22c11c92a" xsi:nil="true"/>
    <lcf76f155ced4ddcb4097134ff3c332f xmlns="ab89038a-5670-4929-91df-b40b9be998e7">
      <Terms xmlns="http://schemas.microsoft.com/office/infopath/2007/PartnerControls"/>
    </lcf76f155ced4ddcb4097134ff3c332f>
    <Label xmlns="ab89038a-5670-4929-91df-b40b9be998e7"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ED8BFC71547FCD42BCB99DD1BE11C631" ma:contentTypeVersion="22" ma:contentTypeDescription="Create a new document." ma:contentTypeScope="" ma:versionID="5bae7fe8f818bf56aaab95e10df4135e">
  <xsd:schema xmlns:xsd="http://www.w3.org/2001/XMLSchema" xmlns:xs="http://www.w3.org/2001/XMLSchema" xmlns:p="http://schemas.microsoft.com/office/2006/metadata/properties" xmlns:ns2="ab89038a-5670-4929-91df-b40b9be998e7" xmlns:ns3="0ba472ac-c3b3-4490-b84c-dfb22c11c92a" targetNamespace="http://schemas.microsoft.com/office/2006/metadata/properties" ma:root="true" ma:fieldsID="3e98a410be3ae058b5c7ece45946c1a2" ns2:_="" ns3:_="">
    <xsd:import namespace="ab89038a-5670-4929-91df-b40b9be998e7"/>
    <xsd:import namespace="0ba472ac-c3b3-4490-b84c-dfb22c11c92a"/>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ServiceLocation"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element ref="ns2:Label" minOccurs="0"/>
                <xsd:element ref="ns2:Team"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b89038a-5670-4929-91df-b40b9be998e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AutoTags" ma:index="14" nillable="true" ma:displayName="Tags" ma:internalName="MediaServiceAutoTags"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DateTaken" ma:index="18" nillable="true" ma:displayName="MediaServiceDateTaken" ma:hidden="true" ma:internalName="MediaServiceDateTaken"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886477d7-ad29-47e7-b319-eaa6f1949674"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element name="Label" ma:index="26" nillable="true" ma:displayName="Label" ma:format="Dropdown" ma:internalName="Label">
      <xsd:simpleType>
        <xsd:restriction base="dms:Text">
          <xsd:maxLength value="255"/>
        </xsd:restriction>
      </xsd:simpleType>
    </xsd:element>
    <xsd:element name="Team" ma:index="27" nillable="true" ma:displayName="Team" ma:format="Dropdown" ma:internalName="Team">
      <xsd:simpleType>
        <xsd:restriction base="dms:Text">
          <xsd:maxLength value="255"/>
        </xsd:restriction>
      </xsd:simpleType>
    </xsd:element>
    <xsd:element name="MediaServiceBillingMetadata" ma:index="28"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0ba472ac-c3b3-4490-b84c-dfb22c11c92a"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a31e248f-2e6f-40fd-84fa-95576aedc7c3}" ma:internalName="TaxCatchAll" ma:showField="CatchAllData" ma:web="0ba472ac-c3b3-4490-b84c-dfb22c11c92a">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57FF477C-132F-44F8-8C56-EBFF95FAF97B}">
  <ds:schemaRefs>
    <ds:schemaRef ds:uri="http://schemas.microsoft.com/office/2006/metadata/properties"/>
    <ds:schemaRef ds:uri="http://schemas.microsoft.com/office/infopath/2007/PartnerControls"/>
    <ds:schemaRef ds:uri="http://schemas.microsoft.com/sharepoint/v3"/>
    <ds:schemaRef ds:uri="71af3243-3dd4-4a8d-8c0d-dd76da1f02a5"/>
    <ds:schemaRef ds:uri="230e9df3-be65-4c73-a93b-d1236ebd677e"/>
  </ds:schemaRefs>
</ds:datastoreItem>
</file>

<file path=customXml/itemProps2.xml><?xml version="1.0" encoding="utf-8"?>
<ds:datastoreItem xmlns:ds="http://schemas.openxmlformats.org/officeDocument/2006/customXml" ds:itemID="{6F36CB81-A037-44A8-88EB-C0C0F17FD4B1}">
  <ds:schemaRefs>
    <ds:schemaRef ds:uri="http://schemas.microsoft.com/sharepoint/v3/contenttype/forms"/>
  </ds:schemaRefs>
</ds:datastoreItem>
</file>

<file path=customXml/itemProps3.xml><?xml version="1.0" encoding="utf-8"?>
<ds:datastoreItem xmlns:ds="http://schemas.openxmlformats.org/officeDocument/2006/customXml" ds:itemID="{CC2185A6-5E34-4D2A-A364-D26014B05A5D}"/>
</file>

<file path=docMetadata/LabelInfo.xml><?xml version="1.0" encoding="utf-8"?>
<clbl:labelList xmlns:clbl="http://schemas.microsoft.com/office/2020/mipLabelMetadata"/>
</file>

<file path=docProps/app.xml><?xml version="1.0" encoding="utf-8"?>
<Properties xmlns="http://schemas.openxmlformats.org/officeDocument/2006/extended-properties" xmlns:vt="http://schemas.openxmlformats.org/officeDocument/2006/docPropsVTypes">
  <Template>{990466E6-452B-4601-887E-89A0808C05F4}tf56000440_win32</Template>
  <TotalTime>5739</TotalTime>
  <Words>3770</Words>
  <Application>Microsoft Office PowerPoint</Application>
  <PresentationFormat>Widescreen</PresentationFormat>
  <Paragraphs>236</Paragraphs>
  <Slides>42</Slides>
  <Notes>33</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42</vt:i4>
      </vt:variant>
    </vt:vector>
  </HeadingPairs>
  <TitlesOfParts>
    <vt:vector size="48" baseType="lpstr">
      <vt:lpstr>Meiryo</vt:lpstr>
      <vt:lpstr>Arial Black</vt:lpstr>
      <vt:lpstr>Calibri</vt:lpstr>
      <vt:lpstr>Corbel</vt:lpstr>
      <vt:lpstr>Times New Roman</vt:lpstr>
      <vt:lpstr>ShojiVTI</vt:lpstr>
      <vt:lpstr>Ethics &amp; Standards of Practice and Conduct</vt:lpstr>
      <vt:lpstr>How many of you have a license or have applied to obtain a license?</vt:lpstr>
      <vt:lpstr>How Many of you have Read the WATERWORKS AND WASTEWATER WORKS OPERATORS LICENSING REGULATIONS?</vt:lpstr>
      <vt:lpstr>Where is this statement found?</vt:lpstr>
      <vt:lpstr>Board Members</vt:lpstr>
      <vt:lpstr>54.1-200. Composition of regulatory boards.</vt:lpstr>
      <vt:lpstr>Operators must be right 100% of the time!</vt:lpstr>
      <vt:lpstr>Statement of Purpose</vt:lpstr>
      <vt:lpstr>Water, the essence of life!</vt:lpstr>
      <vt:lpstr>Water, the essence of life!</vt:lpstr>
      <vt:lpstr>ETHICS and You</vt:lpstr>
      <vt:lpstr>Ethics</vt:lpstr>
      <vt:lpstr>STANDARDS OF PRACTICE AND CONDUCT</vt:lpstr>
      <vt:lpstr>18VAC160-30-290. Grounds for disciplinary action.</vt:lpstr>
      <vt:lpstr>18VAC160-30-300. Maintenance of License</vt:lpstr>
      <vt:lpstr>Can anyone tell me What Part II (18VAC160-30-20 et seq.) is about? </vt:lpstr>
      <vt:lpstr>18VAC160-30-20. Application procedures, continued</vt:lpstr>
      <vt:lpstr>18VAC160-30-20. Application procedures, continued</vt:lpstr>
      <vt:lpstr>18VAC160-30-20. Application procedures, continued</vt:lpstr>
      <vt:lpstr>Can anyone tell me What Part III (18VAC160-30-150 et seq.)is about? </vt:lpstr>
      <vt:lpstr>18VAC160-30-150. Expiration and renewal, continued</vt:lpstr>
      <vt:lpstr>18VAC160-30-150. Expiration and renewal, continued</vt:lpstr>
      <vt:lpstr>18VAC160-30-310. Notice of adverse action.</vt:lpstr>
      <vt:lpstr>18VAC160-30-310. Notice of adverse action, Continued</vt:lpstr>
      <vt:lpstr>18VAC160-30-320. Prohibited acts.</vt:lpstr>
      <vt:lpstr>18VAC160-30-320. Prohibited acts, continued</vt:lpstr>
      <vt:lpstr>18VAC160-30-320. Prohibited acts, continued</vt:lpstr>
      <vt:lpstr>18VAC160-30-320. Prohibited acts, continued</vt:lpstr>
      <vt:lpstr>18VAC160-30-330. Conflicts of interest.</vt:lpstr>
      <vt:lpstr>18VAC160-30-340. Licensee responsibility.</vt:lpstr>
      <vt:lpstr>18VAC160-30-350. Response to inquiry and provision of records.</vt:lpstr>
      <vt:lpstr>18VAC160-30-370. Waterworks.</vt:lpstr>
      <vt:lpstr>Who does the operator work for and serve First?</vt:lpstr>
      <vt:lpstr>Knowing that we work for &amp; serve the public, who else do we work for &amp; serve?</vt:lpstr>
      <vt:lpstr>Knowing that we work for &amp; serve the public, who else do we work for &amp; serve?</vt:lpstr>
      <vt:lpstr>Knowing that we work for &amp; serve the public, who else do we work for &amp; serve?</vt:lpstr>
      <vt:lpstr>Knowing that we work for &amp; serve the public, who else do we work for &amp; serve?</vt:lpstr>
      <vt:lpstr>Knowing that we work for &amp; serve the public, who else do we work for &amp; serve?</vt:lpstr>
      <vt:lpstr>Knowing that we work for &amp; serve the public, who else do we work for &amp; serve?</vt:lpstr>
      <vt:lpstr>Knowing that we work for &amp; serve the public, who else do we work for &amp; serve?</vt:lpstr>
      <vt:lpstr>Knowing that we work for &amp; serve the public, who else do we work for &amp; serve?</vt:lpstr>
      <vt:lpstr>THANK YOU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Ethics &amp; Standards of Practice and Conduct</dc:title>
  <dc:creator>Tom Fore</dc:creator>
  <cp:lastModifiedBy>Tom Fore</cp:lastModifiedBy>
  <cp:revision>16</cp:revision>
  <dcterms:created xsi:type="dcterms:W3CDTF">2024-04-29T18:07:41Z</dcterms:created>
  <dcterms:modified xsi:type="dcterms:W3CDTF">2024-05-13T16:12:52Z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0x010100ED8BFC71547FCD42BCB99DD1BE11C631</vt:lpwstr>
  </property>
  <property fmtid="{D5CDD505-2E9C-101B-9397-08002B2CF9AE}" pid="3" name="MediaServiceImageTags">
    <vt:lpwstr/>
  </property>
</Properties>
</file>