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7" r:id="rId2"/>
    <p:sldId id="258" r:id="rId3"/>
    <p:sldId id="751" r:id="rId4"/>
    <p:sldId id="754" r:id="rId5"/>
    <p:sldId id="562" r:id="rId6"/>
    <p:sldId id="384" r:id="rId7"/>
    <p:sldId id="389" r:id="rId8"/>
    <p:sldId id="846" r:id="rId9"/>
    <p:sldId id="845" r:id="rId10"/>
    <p:sldId id="682" r:id="rId11"/>
    <p:sldId id="850" r:id="rId12"/>
    <p:sldId id="444" r:id="rId13"/>
    <p:sldId id="445" r:id="rId14"/>
    <p:sldId id="446" r:id="rId15"/>
    <p:sldId id="823" r:id="rId16"/>
    <p:sldId id="273" r:id="rId17"/>
    <p:sldId id="274" r:id="rId18"/>
    <p:sldId id="275" r:id="rId19"/>
    <p:sldId id="295" r:id="rId20"/>
    <p:sldId id="548" r:id="rId21"/>
    <p:sldId id="281" r:id="rId22"/>
    <p:sldId id="282" r:id="rId23"/>
    <p:sldId id="549" r:id="rId24"/>
    <p:sldId id="551" r:id="rId25"/>
    <p:sldId id="310" r:id="rId26"/>
    <p:sldId id="312" r:id="rId27"/>
    <p:sldId id="280" r:id="rId28"/>
    <p:sldId id="314" r:id="rId29"/>
    <p:sldId id="851" r:id="rId30"/>
    <p:sldId id="853" r:id="rId31"/>
    <p:sldId id="852" r:id="rId32"/>
    <p:sldId id="748" r:id="rId33"/>
    <p:sldId id="560" r:id="rId34"/>
    <p:sldId id="586" r:id="rId35"/>
    <p:sldId id="336" r:id="rId36"/>
    <p:sldId id="337" r:id="rId37"/>
    <p:sldId id="339" r:id="rId38"/>
    <p:sldId id="830" r:id="rId39"/>
    <p:sldId id="831" r:id="rId40"/>
    <p:sldId id="832" r:id="rId41"/>
    <p:sldId id="834" r:id="rId42"/>
    <p:sldId id="835" r:id="rId43"/>
    <p:sldId id="862" r:id="rId44"/>
    <p:sldId id="686" r:id="rId45"/>
    <p:sldId id="687" r:id="rId46"/>
    <p:sldId id="857" r:id="rId47"/>
    <p:sldId id="858" r:id="rId48"/>
    <p:sldId id="859" r:id="rId49"/>
    <p:sldId id="860" r:id="rId50"/>
    <p:sldId id="861" r:id="rId51"/>
    <p:sldId id="863" r:id="rId52"/>
    <p:sldId id="864" r:id="rId53"/>
    <p:sldId id="865" r:id="rId54"/>
    <p:sldId id="866" r:id="rId55"/>
    <p:sldId id="867" r:id="rId56"/>
    <p:sldId id="868" r:id="rId57"/>
    <p:sldId id="869" r:id="rId58"/>
    <p:sldId id="870" r:id="rId59"/>
    <p:sldId id="871" r:id="rId60"/>
    <p:sldId id="872" r:id="rId61"/>
    <p:sldId id="876" r:id="rId62"/>
    <p:sldId id="877" r:id="rId63"/>
    <p:sldId id="8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57BF58-0BAB-4E82-BAD0-986CB95939B9}" v="311" dt="2025-06-27T16:19:10.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007" autoAdjust="0"/>
  </p:normalViewPr>
  <p:slideViewPr>
    <p:cSldViewPr snapToGrid="0">
      <p:cViewPr>
        <p:scale>
          <a:sx n="75" d="100"/>
          <a:sy n="75" d="100"/>
        </p:scale>
        <p:origin x="902" y="-10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74"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elman, Robert (VDH)" userId="36f1e69c-c62b-45d9-be5f-6ef3bdf41f8b" providerId="ADAL" clId="{4757BF58-0BAB-4E82-BAD0-986CB95939B9}"/>
    <pc:docChg chg="undo redo custSel addSld delSld modSld sldOrd">
      <pc:chgData name="Edelman, Robert (VDH)" userId="36f1e69c-c62b-45d9-be5f-6ef3bdf41f8b" providerId="ADAL" clId="{4757BF58-0BAB-4E82-BAD0-986CB95939B9}" dt="2025-06-27T16:23:25.159" v="1950" actId="122"/>
      <pc:docMkLst>
        <pc:docMk/>
      </pc:docMkLst>
      <pc:sldChg chg="modSp mod">
        <pc:chgData name="Edelman, Robert (VDH)" userId="36f1e69c-c62b-45d9-be5f-6ef3bdf41f8b" providerId="ADAL" clId="{4757BF58-0BAB-4E82-BAD0-986CB95939B9}" dt="2025-06-27T16:01:48.701" v="1767" actId="6549"/>
        <pc:sldMkLst>
          <pc:docMk/>
          <pc:sldMk cId="0" sldId="257"/>
        </pc:sldMkLst>
        <pc:spChg chg="mod">
          <ac:chgData name="Edelman, Robert (VDH)" userId="36f1e69c-c62b-45d9-be5f-6ef3bdf41f8b" providerId="ADAL" clId="{4757BF58-0BAB-4E82-BAD0-986CB95939B9}" dt="2025-06-27T16:01:48.701" v="1767" actId="6549"/>
          <ac:spMkLst>
            <pc:docMk/>
            <pc:sldMk cId="0" sldId="257"/>
            <ac:spMk id="3" creationId="{00000000-0000-0000-0000-000000000000}"/>
          </ac:spMkLst>
        </pc:spChg>
      </pc:sldChg>
      <pc:sldChg chg="modSp mod">
        <pc:chgData name="Edelman, Robert (VDH)" userId="36f1e69c-c62b-45d9-be5f-6ef3bdf41f8b" providerId="ADAL" clId="{4757BF58-0BAB-4E82-BAD0-986CB95939B9}" dt="2025-06-27T16:02:24.018" v="1789" actId="6549"/>
        <pc:sldMkLst>
          <pc:docMk/>
          <pc:sldMk cId="2896064381" sldId="258"/>
        </pc:sldMkLst>
        <pc:spChg chg="mod">
          <ac:chgData name="Edelman, Robert (VDH)" userId="36f1e69c-c62b-45d9-be5f-6ef3bdf41f8b" providerId="ADAL" clId="{4757BF58-0BAB-4E82-BAD0-986CB95939B9}" dt="2025-06-27T16:02:24.018" v="1789" actId="6549"/>
          <ac:spMkLst>
            <pc:docMk/>
            <pc:sldMk cId="2896064381" sldId="258"/>
            <ac:spMk id="3" creationId="{0A3C6096-B9D3-77F4-AF4F-88D9C4ED16E0}"/>
          </ac:spMkLst>
        </pc:spChg>
      </pc:sldChg>
      <pc:sldChg chg="modSp mod">
        <pc:chgData name="Edelman, Robert (VDH)" userId="36f1e69c-c62b-45d9-be5f-6ef3bdf41f8b" providerId="ADAL" clId="{4757BF58-0BAB-4E82-BAD0-986CB95939B9}" dt="2025-06-23T19:40:43.195" v="1360" actId="20577"/>
        <pc:sldMkLst>
          <pc:docMk/>
          <pc:sldMk cId="0" sldId="273"/>
        </pc:sldMkLst>
        <pc:spChg chg="mod">
          <ac:chgData name="Edelman, Robert (VDH)" userId="36f1e69c-c62b-45d9-be5f-6ef3bdf41f8b" providerId="ADAL" clId="{4757BF58-0BAB-4E82-BAD0-986CB95939B9}" dt="2025-06-23T19:40:43.195" v="1360" actId="20577"/>
          <ac:spMkLst>
            <pc:docMk/>
            <pc:sldMk cId="0" sldId="273"/>
            <ac:spMk id="8" creationId="{00000000-0000-0000-0000-000000000000}"/>
          </ac:spMkLst>
        </pc:spChg>
      </pc:sldChg>
      <pc:sldChg chg="modSp mod">
        <pc:chgData name="Edelman, Robert (VDH)" userId="36f1e69c-c62b-45d9-be5f-6ef3bdf41f8b" providerId="ADAL" clId="{4757BF58-0BAB-4E82-BAD0-986CB95939B9}" dt="2025-06-23T19:42:23.159" v="1384" actId="20577"/>
        <pc:sldMkLst>
          <pc:docMk/>
          <pc:sldMk cId="0" sldId="274"/>
        </pc:sldMkLst>
        <pc:spChg chg="mod">
          <ac:chgData name="Edelman, Robert (VDH)" userId="36f1e69c-c62b-45d9-be5f-6ef3bdf41f8b" providerId="ADAL" clId="{4757BF58-0BAB-4E82-BAD0-986CB95939B9}" dt="2025-06-23T19:42:23.159" v="1384" actId="20577"/>
          <ac:spMkLst>
            <pc:docMk/>
            <pc:sldMk cId="0" sldId="274"/>
            <ac:spMk id="8" creationId="{00000000-0000-0000-0000-000000000000}"/>
          </ac:spMkLst>
        </pc:spChg>
      </pc:sldChg>
      <pc:sldChg chg="modSp mod">
        <pc:chgData name="Edelman, Robert (VDH)" userId="36f1e69c-c62b-45d9-be5f-6ef3bdf41f8b" providerId="ADAL" clId="{4757BF58-0BAB-4E82-BAD0-986CB95939B9}" dt="2025-06-23T19:44:09.101" v="1419" actId="14100"/>
        <pc:sldMkLst>
          <pc:docMk/>
          <pc:sldMk cId="0" sldId="275"/>
        </pc:sldMkLst>
        <pc:spChg chg="mod">
          <ac:chgData name="Edelman, Robert (VDH)" userId="36f1e69c-c62b-45d9-be5f-6ef3bdf41f8b" providerId="ADAL" clId="{4757BF58-0BAB-4E82-BAD0-986CB95939B9}" dt="2025-06-23T19:41:15.682" v="1365" actId="20577"/>
          <ac:spMkLst>
            <pc:docMk/>
            <pc:sldMk cId="0" sldId="275"/>
            <ac:spMk id="7" creationId="{00000000-0000-0000-0000-000000000000}"/>
          </ac:spMkLst>
        </pc:spChg>
        <pc:spChg chg="mod">
          <ac:chgData name="Edelman, Robert (VDH)" userId="36f1e69c-c62b-45d9-be5f-6ef3bdf41f8b" providerId="ADAL" clId="{4757BF58-0BAB-4E82-BAD0-986CB95939B9}" dt="2025-06-23T19:44:09.101" v="1419" actId="14100"/>
          <ac:spMkLst>
            <pc:docMk/>
            <pc:sldMk cId="0" sldId="275"/>
            <ac:spMk id="8" creationId="{00000000-0000-0000-0000-000000000000}"/>
          </ac:spMkLst>
        </pc:spChg>
      </pc:sldChg>
      <pc:sldChg chg="delSp modSp add mod">
        <pc:chgData name="Edelman, Robert (VDH)" userId="36f1e69c-c62b-45d9-be5f-6ef3bdf41f8b" providerId="ADAL" clId="{4757BF58-0BAB-4E82-BAD0-986CB95939B9}" dt="2025-06-23T17:58:02.877" v="465" actId="207"/>
        <pc:sldMkLst>
          <pc:docMk/>
          <pc:sldMk cId="0" sldId="280"/>
        </pc:sldMkLst>
        <pc:spChg chg="mod">
          <ac:chgData name="Edelman, Robert (VDH)" userId="36f1e69c-c62b-45d9-be5f-6ef3bdf41f8b" providerId="ADAL" clId="{4757BF58-0BAB-4E82-BAD0-986CB95939B9}" dt="2025-06-23T17:58:02.877" v="465" actId="207"/>
          <ac:spMkLst>
            <pc:docMk/>
            <pc:sldMk cId="0" sldId="280"/>
            <ac:spMk id="8" creationId="{00000000-0000-0000-0000-000000000000}"/>
          </ac:spMkLst>
        </pc:spChg>
      </pc:sldChg>
      <pc:sldChg chg="delSp modSp add mod ord">
        <pc:chgData name="Edelman, Robert (VDH)" userId="36f1e69c-c62b-45d9-be5f-6ef3bdf41f8b" providerId="ADAL" clId="{4757BF58-0BAB-4E82-BAD0-986CB95939B9}" dt="2025-06-23T21:13:00.370" v="1516"/>
        <pc:sldMkLst>
          <pc:docMk/>
          <pc:sldMk cId="0" sldId="281"/>
        </pc:sldMkLst>
        <pc:spChg chg="mod">
          <ac:chgData name="Edelman, Robert (VDH)" userId="36f1e69c-c62b-45d9-be5f-6ef3bdf41f8b" providerId="ADAL" clId="{4757BF58-0BAB-4E82-BAD0-986CB95939B9}" dt="2025-06-23T18:45:27.957" v="468" actId="207"/>
          <ac:spMkLst>
            <pc:docMk/>
            <pc:sldMk cId="0" sldId="281"/>
            <ac:spMk id="8" creationId="{00000000-0000-0000-0000-000000000000}"/>
          </ac:spMkLst>
        </pc:spChg>
        <pc:spChg chg="mod">
          <ac:chgData name="Edelman, Robert (VDH)" userId="36f1e69c-c62b-45d9-be5f-6ef3bdf41f8b" providerId="ADAL" clId="{4757BF58-0BAB-4E82-BAD0-986CB95939B9}" dt="2025-06-23T18:45:32.149" v="469" actId="207"/>
          <ac:spMkLst>
            <pc:docMk/>
            <pc:sldMk cId="0" sldId="281"/>
            <ac:spMk id="9" creationId="{00000000-0000-0000-0000-000000000000}"/>
          </ac:spMkLst>
        </pc:spChg>
      </pc:sldChg>
      <pc:sldChg chg="delSp modSp add mod ord">
        <pc:chgData name="Edelman, Robert (VDH)" userId="36f1e69c-c62b-45d9-be5f-6ef3bdf41f8b" providerId="ADAL" clId="{4757BF58-0BAB-4E82-BAD0-986CB95939B9}" dt="2025-06-27T16:09:00.434" v="1793" actId="478"/>
        <pc:sldMkLst>
          <pc:docMk/>
          <pc:sldMk cId="0" sldId="282"/>
        </pc:sldMkLst>
        <pc:spChg chg="del">
          <ac:chgData name="Edelman, Robert (VDH)" userId="36f1e69c-c62b-45d9-be5f-6ef3bdf41f8b" providerId="ADAL" clId="{4757BF58-0BAB-4E82-BAD0-986CB95939B9}" dt="2025-06-27T16:09:00.434" v="1793" actId="478"/>
          <ac:spMkLst>
            <pc:docMk/>
            <pc:sldMk cId="0" sldId="282"/>
            <ac:spMk id="2" creationId="{00000000-0000-0000-0000-000000000000}"/>
          </ac:spMkLst>
        </pc:spChg>
        <pc:spChg chg="mod">
          <ac:chgData name="Edelman, Robert (VDH)" userId="36f1e69c-c62b-45d9-be5f-6ef3bdf41f8b" providerId="ADAL" clId="{4757BF58-0BAB-4E82-BAD0-986CB95939B9}" dt="2025-06-23T18:46:44.506" v="476" actId="1076"/>
          <ac:spMkLst>
            <pc:docMk/>
            <pc:sldMk cId="0" sldId="282"/>
            <ac:spMk id="7" creationId="{00000000-0000-0000-0000-000000000000}"/>
          </ac:spMkLst>
        </pc:spChg>
      </pc:sldChg>
      <pc:sldChg chg="ord">
        <pc:chgData name="Edelman, Robert (VDH)" userId="36f1e69c-c62b-45d9-be5f-6ef3bdf41f8b" providerId="ADAL" clId="{4757BF58-0BAB-4E82-BAD0-986CB95939B9}" dt="2025-06-23T21:14:09.605" v="1518"/>
        <pc:sldMkLst>
          <pc:docMk/>
          <pc:sldMk cId="0" sldId="295"/>
        </pc:sldMkLst>
      </pc:sldChg>
      <pc:sldChg chg="modSp add modTransition">
        <pc:chgData name="Edelman, Robert (VDH)" userId="36f1e69c-c62b-45d9-be5f-6ef3bdf41f8b" providerId="ADAL" clId="{4757BF58-0BAB-4E82-BAD0-986CB95939B9}" dt="2025-06-23T21:12:06.051" v="1511"/>
        <pc:sldMkLst>
          <pc:docMk/>
          <pc:sldMk cId="0" sldId="310"/>
        </pc:sldMkLst>
        <pc:spChg chg="mod">
          <ac:chgData name="Edelman, Robert (VDH)" userId="36f1e69c-c62b-45d9-be5f-6ef3bdf41f8b" providerId="ADAL" clId="{4757BF58-0BAB-4E82-BAD0-986CB95939B9}" dt="2025-06-23T21:12:06.051" v="1511"/>
          <ac:spMkLst>
            <pc:docMk/>
            <pc:sldMk cId="0" sldId="310"/>
            <ac:spMk id="2" creationId="{328A4125-97B7-0492-0142-0F013E402F96}"/>
          </ac:spMkLst>
        </pc:spChg>
      </pc:sldChg>
      <pc:sldChg chg="modSp add ord modTransition">
        <pc:chgData name="Edelman, Robert (VDH)" userId="36f1e69c-c62b-45d9-be5f-6ef3bdf41f8b" providerId="ADAL" clId="{4757BF58-0BAB-4E82-BAD0-986CB95939B9}" dt="2025-06-27T16:10:30.714" v="1795"/>
        <pc:sldMkLst>
          <pc:docMk/>
          <pc:sldMk cId="0" sldId="312"/>
        </pc:sldMkLst>
        <pc:spChg chg="mod">
          <ac:chgData name="Edelman, Robert (VDH)" userId="36f1e69c-c62b-45d9-be5f-6ef3bdf41f8b" providerId="ADAL" clId="{4757BF58-0BAB-4E82-BAD0-986CB95939B9}" dt="2025-06-23T17:59:56.055" v="466"/>
          <ac:spMkLst>
            <pc:docMk/>
            <pc:sldMk cId="0" sldId="312"/>
            <ac:spMk id="2" creationId="{D99E8B92-5785-D851-AC63-901456B9D684}"/>
          </ac:spMkLst>
        </pc:spChg>
        <pc:picChg chg="mod">
          <ac:chgData name="Edelman, Robert (VDH)" userId="36f1e69c-c62b-45d9-be5f-6ef3bdf41f8b" providerId="ADAL" clId="{4757BF58-0BAB-4E82-BAD0-986CB95939B9}" dt="2025-06-23T18:45:09.999" v="467" actId="1076"/>
          <ac:picMkLst>
            <pc:docMk/>
            <pc:sldMk cId="0" sldId="312"/>
            <ac:picMk id="63491" creationId="{00000000-0000-0000-0000-000000000000}"/>
          </ac:picMkLst>
        </pc:picChg>
      </pc:sldChg>
      <pc:sldChg chg="modSp add mod modTransition">
        <pc:chgData name="Edelman, Robert (VDH)" userId="36f1e69c-c62b-45d9-be5f-6ef3bdf41f8b" providerId="ADAL" clId="{4757BF58-0BAB-4E82-BAD0-986CB95939B9}" dt="2025-06-23T19:45:06.949" v="1421" actId="14100"/>
        <pc:sldMkLst>
          <pc:docMk/>
          <pc:sldMk cId="0" sldId="314"/>
        </pc:sldMkLst>
        <pc:spChg chg="mod">
          <ac:chgData name="Edelman, Robert (VDH)" userId="36f1e69c-c62b-45d9-be5f-6ef3bdf41f8b" providerId="ADAL" clId="{4757BF58-0BAB-4E82-BAD0-986CB95939B9}" dt="2025-06-23T18:49:06.388" v="477"/>
          <ac:spMkLst>
            <pc:docMk/>
            <pc:sldMk cId="0" sldId="314"/>
            <ac:spMk id="2" creationId="{EB005B29-38FC-47E5-E8FD-71DB1694E52D}"/>
          </ac:spMkLst>
        </pc:spChg>
        <pc:spChg chg="mod">
          <ac:chgData name="Edelman, Robert (VDH)" userId="36f1e69c-c62b-45d9-be5f-6ef3bdf41f8b" providerId="ADAL" clId="{4757BF58-0BAB-4E82-BAD0-986CB95939B9}" dt="2025-06-23T18:49:10.443" v="478" actId="122"/>
          <ac:spMkLst>
            <pc:docMk/>
            <pc:sldMk cId="0" sldId="314"/>
            <ac:spMk id="65539" creationId="{00000000-0000-0000-0000-000000000000}"/>
          </ac:spMkLst>
        </pc:spChg>
        <pc:spChg chg="mod">
          <ac:chgData name="Edelman, Robert (VDH)" userId="36f1e69c-c62b-45d9-be5f-6ef3bdf41f8b" providerId="ADAL" clId="{4757BF58-0BAB-4E82-BAD0-986CB95939B9}" dt="2025-06-23T19:45:06.949" v="1421" actId="14100"/>
          <ac:spMkLst>
            <pc:docMk/>
            <pc:sldMk cId="0" sldId="314"/>
            <ac:spMk id="65540" creationId="{00000000-0000-0000-0000-000000000000}"/>
          </ac:spMkLst>
        </pc:spChg>
      </pc:sldChg>
      <pc:sldChg chg="delSp modSp add modTransition modNotes">
        <pc:chgData name="Edelman, Robert (VDH)" userId="36f1e69c-c62b-45d9-be5f-6ef3bdf41f8b" providerId="ADAL" clId="{4757BF58-0BAB-4E82-BAD0-986CB95939B9}" dt="2025-06-27T16:15:38.390" v="1810" actId="478"/>
        <pc:sldMkLst>
          <pc:docMk/>
          <pc:sldMk cId="0" sldId="336"/>
        </pc:sldMkLst>
        <pc:spChg chg="mod">
          <ac:chgData name="Edelman, Robert (VDH)" userId="36f1e69c-c62b-45d9-be5f-6ef3bdf41f8b" providerId="ADAL" clId="{4757BF58-0BAB-4E82-BAD0-986CB95939B9}" dt="2025-06-23T21:28:45.941" v="1691"/>
          <ac:spMkLst>
            <pc:docMk/>
            <pc:sldMk cId="0" sldId="336"/>
            <ac:spMk id="2" creationId="{7D4381C8-99EE-BBA1-9ED6-20EEAE257E84}"/>
          </ac:spMkLst>
        </pc:spChg>
        <pc:spChg chg="del">
          <ac:chgData name="Edelman, Robert (VDH)" userId="36f1e69c-c62b-45d9-be5f-6ef3bdf41f8b" providerId="ADAL" clId="{4757BF58-0BAB-4E82-BAD0-986CB95939B9}" dt="2025-06-27T16:15:38.390" v="1810" actId="478"/>
          <ac:spMkLst>
            <pc:docMk/>
            <pc:sldMk cId="0" sldId="336"/>
            <ac:spMk id="52226" creationId="{00000000-0000-0000-0000-000000000000}"/>
          </ac:spMkLst>
        </pc:spChg>
      </pc:sldChg>
      <pc:sldChg chg="delSp modSp add modTransition modNotes">
        <pc:chgData name="Edelman, Robert (VDH)" userId="36f1e69c-c62b-45d9-be5f-6ef3bdf41f8b" providerId="ADAL" clId="{4757BF58-0BAB-4E82-BAD0-986CB95939B9}" dt="2025-06-27T16:15:32.696" v="1809" actId="478"/>
        <pc:sldMkLst>
          <pc:docMk/>
          <pc:sldMk cId="0" sldId="337"/>
        </pc:sldMkLst>
        <pc:spChg chg="mod">
          <ac:chgData name="Edelman, Robert (VDH)" userId="36f1e69c-c62b-45d9-be5f-6ef3bdf41f8b" providerId="ADAL" clId="{4757BF58-0BAB-4E82-BAD0-986CB95939B9}" dt="2025-06-23T21:28:45.941" v="1691"/>
          <ac:spMkLst>
            <pc:docMk/>
            <pc:sldMk cId="0" sldId="337"/>
            <ac:spMk id="2" creationId="{0A0B0AFD-A24E-EB3B-A0B9-33C2DD68D3B9}"/>
          </ac:spMkLst>
        </pc:spChg>
        <pc:spChg chg="del">
          <ac:chgData name="Edelman, Robert (VDH)" userId="36f1e69c-c62b-45d9-be5f-6ef3bdf41f8b" providerId="ADAL" clId="{4757BF58-0BAB-4E82-BAD0-986CB95939B9}" dt="2025-06-27T16:15:32.696" v="1809" actId="478"/>
          <ac:spMkLst>
            <pc:docMk/>
            <pc:sldMk cId="0" sldId="337"/>
            <ac:spMk id="53250" creationId="{00000000-0000-0000-0000-000000000000}"/>
          </ac:spMkLst>
        </pc:spChg>
      </pc:sldChg>
      <pc:sldChg chg="delSp modSp add modTransition modNotes">
        <pc:chgData name="Edelman, Robert (VDH)" userId="36f1e69c-c62b-45d9-be5f-6ef3bdf41f8b" providerId="ADAL" clId="{4757BF58-0BAB-4E82-BAD0-986CB95939B9}" dt="2025-06-27T16:15:26.514" v="1808" actId="21"/>
        <pc:sldMkLst>
          <pc:docMk/>
          <pc:sldMk cId="0" sldId="339"/>
        </pc:sldMkLst>
        <pc:spChg chg="mod">
          <ac:chgData name="Edelman, Robert (VDH)" userId="36f1e69c-c62b-45d9-be5f-6ef3bdf41f8b" providerId="ADAL" clId="{4757BF58-0BAB-4E82-BAD0-986CB95939B9}" dt="2025-06-23T21:28:45.941" v="1691"/>
          <ac:spMkLst>
            <pc:docMk/>
            <pc:sldMk cId="0" sldId="339"/>
            <ac:spMk id="2" creationId="{CE97CC1E-558C-0A14-1E0A-DD1D3A6BBA85}"/>
          </ac:spMkLst>
        </pc:spChg>
        <pc:spChg chg="del">
          <ac:chgData name="Edelman, Robert (VDH)" userId="36f1e69c-c62b-45d9-be5f-6ef3bdf41f8b" providerId="ADAL" clId="{4757BF58-0BAB-4E82-BAD0-986CB95939B9}" dt="2025-06-27T16:15:26.514" v="1808" actId="21"/>
          <ac:spMkLst>
            <pc:docMk/>
            <pc:sldMk cId="0" sldId="339"/>
            <ac:spMk id="54274" creationId="{00000000-0000-0000-0000-000000000000}"/>
          </ac:spMkLst>
        </pc:spChg>
      </pc:sldChg>
      <pc:sldChg chg="ord">
        <pc:chgData name="Edelman, Robert (VDH)" userId="36f1e69c-c62b-45d9-be5f-6ef3bdf41f8b" providerId="ADAL" clId="{4757BF58-0BAB-4E82-BAD0-986CB95939B9}" dt="2025-06-23T19:30:13.061" v="1103"/>
        <pc:sldMkLst>
          <pc:docMk/>
          <pc:sldMk cId="0" sldId="384"/>
        </pc:sldMkLst>
      </pc:sldChg>
      <pc:sldChg chg="ord">
        <pc:chgData name="Edelman, Robert (VDH)" userId="36f1e69c-c62b-45d9-be5f-6ef3bdf41f8b" providerId="ADAL" clId="{4757BF58-0BAB-4E82-BAD0-986CB95939B9}" dt="2025-06-23T19:30:13.061" v="1103"/>
        <pc:sldMkLst>
          <pc:docMk/>
          <pc:sldMk cId="0" sldId="389"/>
        </pc:sldMkLst>
      </pc:sldChg>
      <pc:sldChg chg="modSp add mod ord">
        <pc:chgData name="Edelman, Robert (VDH)" userId="36f1e69c-c62b-45d9-be5f-6ef3bdf41f8b" providerId="ADAL" clId="{4757BF58-0BAB-4E82-BAD0-986CB95939B9}" dt="2025-06-23T19:30:13.061" v="1103"/>
        <pc:sldMkLst>
          <pc:docMk/>
          <pc:sldMk cId="3681865709" sldId="444"/>
        </pc:sldMkLst>
        <pc:spChg chg="mod">
          <ac:chgData name="Edelman, Robert (VDH)" userId="36f1e69c-c62b-45d9-be5f-6ef3bdf41f8b" providerId="ADAL" clId="{4757BF58-0BAB-4E82-BAD0-986CB95939B9}" dt="2025-06-23T17:51:31.662" v="434" actId="403"/>
          <ac:spMkLst>
            <pc:docMk/>
            <pc:sldMk cId="3681865709" sldId="444"/>
            <ac:spMk id="2" creationId="{CCAA3939-B57F-0E80-A2AC-1CAE9C92EE95}"/>
          </ac:spMkLst>
        </pc:spChg>
      </pc:sldChg>
      <pc:sldChg chg="modSp add mod ord">
        <pc:chgData name="Edelman, Robert (VDH)" userId="36f1e69c-c62b-45d9-be5f-6ef3bdf41f8b" providerId="ADAL" clId="{4757BF58-0BAB-4E82-BAD0-986CB95939B9}" dt="2025-06-23T19:30:13.061" v="1103"/>
        <pc:sldMkLst>
          <pc:docMk/>
          <pc:sldMk cId="3298739178" sldId="445"/>
        </pc:sldMkLst>
        <pc:spChg chg="mod">
          <ac:chgData name="Edelman, Robert (VDH)" userId="36f1e69c-c62b-45d9-be5f-6ef3bdf41f8b" providerId="ADAL" clId="{4757BF58-0BAB-4E82-BAD0-986CB95939B9}" dt="2025-06-23T17:50:39.845" v="430" actId="122"/>
          <ac:spMkLst>
            <pc:docMk/>
            <pc:sldMk cId="3298739178" sldId="445"/>
            <ac:spMk id="2" creationId="{6A07C810-353F-BFA9-D15F-9404C76D10CA}"/>
          </ac:spMkLst>
        </pc:spChg>
        <pc:spChg chg="mod">
          <ac:chgData name="Edelman, Robert (VDH)" userId="36f1e69c-c62b-45d9-be5f-6ef3bdf41f8b" providerId="ADAL" clId="{4757BF58-0BAB-4E82-BAD0-986CB95939B9}" dt="2025-06-23T17:50:58.853" v="431" actId="20577"/>
          <ac:spMkLst>
            <pc:docMk/>
            <pc:sldMk cId="3298739178" sldId="445"/>
            <ac:spMk id="3" creationId="{A62EFC33-CEB2-6C0D-4651-08AA215569D1}"/>
          </ac:spMkLst>
        </pc:spChg>
      </pc:sldChg>
      <pc:sldChg chg="modSp add mod ord">
        <pc:chgData name="Edelman, Robert (VDH)" userId="36f1e69c-c62b-45d9-be5f-6ef3bdf41f8b" providerId="ADAL" clId="{4757BF58-0BAB-4E82-BAD0-986CB95939B9}" dt="2025-06-23T19:30:13.061" v="1103"/>
        <pc:sldMkLst>
          <pc:docMk/>
          <pc:sldMk cId="2071896" sldId="446"/>
        </pc:sldMkLst>
        <pc:spChg chg="mod">
          <ac:chgData name="Edelman, Robert (VDH)" userId="36f1e69c-c62b-45d9-be5f-6ef3bdf41f8b" providerId="ADAL" clId="{4757BF58-0BAB-4E82-BAD0-986CB95939B9}" dt="2025-06-23T17:53:47.406" v="438" actId="122"/>
          <ac:spMkLst>
            <pc:docMk/>
            <pc:sldMk cId="2071896" sldId="446"/>
            <ac:spMk id="2" creationId="{05820940-C0BF-A121-84FD-7E55E9532393}"/>
          </ac:spMkLst>
        </pc:spChg>
        <pc:spChg chg="mod">
          <ac:chgData name="Edelman, Robert (VDH)" userId="36f1e69c-c62b-45d9-be5f-6ef3bdf41f8b" providerId="ADAL" clId="{4757BF58-0BAB-4E82-BAD0-986CB95939B9}" dt="2025-06-23T17:55:49.378" v="460" actId="20577"/>
          <ac:spMkLst>
            <pc:docMk/>
            <pc:sldMk cId="2071896" sldId="446"/>
            <ac:spMk id="3" creationId="{7C72C7B4-CF74-570F-67CA-D923992F7DF7}"/>
          </ac:spMkLst>
        </pc:spChg>
      </pc:sldChg>
      <pc:sldChg chg="modSp add mod modTransition">
        <pc:chgData name="Edelman, Robert (VDH)" userId="36f1e69c-c62b-45d9-be5f-6ef3bdf41f8b" providerId="ADAL" clId="{4757BF58-0BAB-4E82-BAD0-986CB95939B9}" dt="2025-06-23T21:12:24.484" v="1514" actId="122"/>
        <pc:sldMkLst>
          <pc:docMk/>
          <pc:sldMk cId="0" sldId="548"/>
        </pc:sldMkLst>
        <pc:spChg chg="mod">
          <ac:chgData name="Edelman, Robert (VDH)" userId="36f1e69c-c62b-45d9-be5f-6ef3bdf41f8b" providerId="ADAL" clId="{4757BF58-0BAB-4E82-BAD0-986CB95939B9}" dt="2025-06-23T21:12:06.051" v="1511"/>
          <ac:spMkLst>
            <pc:docMk/>
            <pc:sldMk cId="0" sldId="548"/>
            <ac:spMk id="2" creationId="{58B70F41-D6F3-CE98-BAA4-42443471499D}"/>
          </ac:spMkLst>
        </pc:spChg>
        <pc:spChg chg="mod">
          <ac:chgData name="Edelman, Robert (VDH)" userId="36f1e69c-c62b-45d9-be5f-6ef3bdf41f8b" providerId="ADAL" clId="{4757BF58-0BAB-4E82-BAD0-986CB95939B9}" dt="2025-06-23T21:12:24.484" v="1514" actId="122"/>
          <ac:spMkLst>
            <pc:docMk/>
            <pc:sldMk cId="0" sldId="548"/>
            <ac:spMk id="56323" creationId="{00000000-0000-0000-0000-000000000000}"/>
          </ac:spMkLst>
        </pc:spChg>
        <pc:spChg chg="mod">
          <ac:chgData name="Edelman, Robert (VDH)" userId="36f1e69c-c62b-45d9-be5f-6ef3bdf41f8b" providerId="ADAL" clId="{4757BF58-0BAB-4E82-BAD0-986CB95939B9}" dt="2025-06-23T21:12:15.538" v="1513" actId="14100"/>
          <ac:spMkLst>
            <pc:docMk/>
            <pc:sldMk cId="0" sldId="548"/>
            <ac:spMk id="56324" creationId="{00000000-0000-0000-0000-000000000000}"/>
          </ac:spMkLst>
        </pc:spChg>
      </pc:sldChg>
      <pc:sldChg chg="modSp add modTransition">
        <pc:chgData name="Edelman, Robert (VDH)" userId="36f1e69c-c62b-45d9-be5f-6ef3bdf41f8b" providerId="ADAL" clId="{4757BF58-0BAB-4E82-BAD0-986CB95939B9}" dt="2025-06-23T21:12:06.051" v="1511"/>
        <pc:sldMkLst>
          <pc:docMk/>
          <pc:sldMk cId="0" sldId="549"/>
        </pc:sldMkLst>
        <pc:spChg chg="mod">
          <ac:chgData name="Edelman, Robert (VDH)" userId="36f1e69c-c62b-45d9-be5f-6ef3bdf41f8b" providerId="ADAL" clId="{4757BF58-0BAB-4E82-BAD0-986CB95939B9}" dt="2025-06-23T21:12:06.051" v="1511"/>
          <ac:spMkLst>
            <pc:docMk/>
            <pc:sldMk cId="0" sldId="549"/>
            <ac:spMk id="2" creationId="{6950F39F-6618-023E-6949-888F54C5FF3D}"/>
          </ac:spMkLst>
        </pc:spChg>
      </pc:sldChg>
      <pc:sldChg chg="modSp add modTransition">
        <pc:chgData name="Edelman, Robert (VDH)" userId="36f1e69c-c62b-45d9-be5f-6ef3bdf41f8b" providerId="ADAL" clId="{4757BF58-0BAB-4E82-BAD0-986CB95939B9}" dt="2025-06-23T21:12:06.051" v="1511"/>
        <pc:sldMkLst>
          <pc:docMk/>
          <pc:sldMk cId="0" sldId="551"/>
        </pc:sldMkLst>
        <pc:spChg chg="mod">
          <ac:chgData name="Edelman, Robert (VDH)" userId="36f1e69c-c62b-45d9-be5f-6ef3bdf41f8b" providerId="ADAL" clId="{4757BF58-0BAB-4E82-BAD0-986CB95939B9}" dt="2025-06-23T21:12:06.051" v="1511"/>
          <ac:spMkLst>
            <pc:docMk/>
            <pc:sldMk cId="0" sldId="551"/>
            <ac:spMk id="2" creationId="{556D6AD2-AE3F-2AAD-8A17-DD818B0361F1}"/>
          </ac:spMkLst>
        </pc:spChg>
      </pc:sldChg>
      <pc:sldChg chg="modSp add mod modTransition modNotes">
        <pc:chgData name="Edelman, Robert (VDH)" userId="36f1e69c-c62b-45d9-be5f-6ef3bdf41f8b" providerId="ADAL" clId="{4757BF58-0BAB-4E82-BAD0-986CB95939B9}" dt="2025-06-23T21:29:03.227" v="1693" actId="207"/>
        <pc:sldMkLst>
          <pc:docMk/>
          <pc:sldMk cId="0" sldId="560"/>
        </pc:sldMkLst>
        <pc:spChg chg="mod">
          <ac:chgData name="Edelman, Robert (VDH)" userId="36f1e69c-c62b-45d9-be5f-6ef3bdf41f8b" providerId="ADAL" clId="{4757BF58-0BAB-4E82-BAD0-986CB95939B9}" dt="2025-06-23T21:28:45.941" v="1691"/>
          <ac:spMkLst>
            <pc:docMk/>
            <pc:sldMk cId="0" sldId="560"/>
            <ac:spMk id="2" creationId="{BD1FD941-2004-B8F9-0F44-3F9CBB03E953}"/>
          </ac:spMkLst>
        </pc:spChg>
        <pc:spChg chg="mod">
          <ac:chgData name="Edelman, Robert (VDH)" userId="36f1e69c-c62b-45d9-be5f-6ef3bdf41f8b" providerId="ADAL" clId="{4757BF58-0BAB-4E82-BAD0-986CB95939B9}" dt="2025-06-23T21:29:03.227" v="1693" actId="207"/>
          <ac:spMkLst>
            <pc:docMk/>
            <pc:sldMk cId="0" sldId="560"/>
            <ac:spMk id="50179" creationId="{00000000-0000-0000-0000-000000000000}"/>
          </ac:spMkLst>
        </pc:spChg>
      </pc:sldChg>
      <pc:sldChg chg="modSp">
        <pc:chgData name="Edelman, Robert (VDH)" userId="36f1e69c-c62b-45d9-be5f-6ef3bdf41f8b" providerId="ADAL" clId="{4757BF58-0BAB-4E82-BAD0-986CB95939B9}" dt="2025-06-23T19:39:54.905" v="1359" actId="14100"/>
        <pc:sldMkLst>
          <pc:docMk/>
          <pc:sldMk cId="0" sldId="562"/>
        </pc:sldMkLst>
        <pc:spChg chg="mod">
          <ac:chgData name="Edelman, Robert (VDH)" userId="36f1e69c-c62b-45d9-be5f-6ef3bdf41f8b" providerId="ADAL" clId="{4757BF58-0BAB-4E82-BAD0-986CB95939B9}" dt="2025-06-23T19:39:54.905" v="1359" actId="14100"/>
          <ac:spMkLst>
            <pc:docMk/>
            <pc:sldMk cId="0" sldId="562"/>
            <ac:spMk id="773123" creationId="{00000000-0000-0000-0000-000000000000}"/>
          </ac:spMkLst>
        </pc:spChg>
      </pc:sldChg>
      <pc:sldChg chg="delSp modSp add modTransition modNotes">
        <pc:chgData name="Edelman, Robert (VDH)" userId="36f1e69c-c62b-45d9-be5f-6ef3bdf41f8b" providerId="ADAL" clId="{4757BF58-0BAB-4E82-BAD0-986CB95939B9}" dt="2025-06-27T16:15:54.445" v="1812" actId="478"/>
        <pc:sldMkLst>
          <pc:docMk/>
          <pc:sldMk cId="0" sldId="586"/>
        </pc:sldMkLst>
        <pc:spChg chg="mod">
          <ac:chgData name="Edelman, Robert (VDH)" userId="36f1e69c-c62b-45d9-be5f-6ef3bdf41f8b" providerId="ADAL" clId="{4757BF58-0BAB-4E82-BAD0-986CB95939B9}" dt="2025-06-23T21:28:45.941" v="1691"/>
          <ac:spMkLst>
            <pc:docMk/>
            <pc:sldMk cId="0" sldId="586"/>
            <ac:spMk id="2" creationId="{67C1EDCF-3A36-825B-2895-BFFDAE2CA25F}"/>
          </ac:spMkLst>
        </pc:spChg>
        <pc:spChg chg="del">
          <ac:chgData name="Edelman, Robert (VDH)" userId="36f1e69c-c62b-45d9-be5f-6ef3bdf41f8b" providerId="ADAL" clId="{4757BF58-0BAB-4E82-BAD0-986CB95939B9}" dt="2025-06-27T16:15:54.445" v="1812" actId="478"/>
          <ac:spMkLst>
            <pc:docMk/>
            <pc:sldMk cId="0" sldId="586"/>
            <ac:spMk id="51202" creationId="{00000000-0000-0000-0000-000000000000}"/>
          </ac:spMkLst>
        </pc:spChg>
        <pc:spChg chg="del">
          <ac:chgData name="Edelman, Robert (VDH)" userId="36f1e69c-c62b-45d9-be5f-6ef3bdf41f8b" providerId="ADAL" clId="{4757BF58-0BAB-4E82-BAD0-986CB95939B9}" dt="2025-06-27T16:15:45.739" v="1811" actId="478"/>
          <ac:spMkLst>
            <pc:docMk/>
            <pc:sldMk cId="0" sldId="586"/>
            <ac:spMk id="51203" creationId="{00000000-0000-0000-0000-000000000000}"/>
          </ac:spMkLst>
        </pc:spChg>
      </pc:sldChg>
      <pc:sldChg chg="ord">
        <pc:chgData name="Edelman, Robert (VDH)" userId="36f1e69c-c62b-45d9-be5f-6ef3bdf41f8b" providerId="ADAL" clId="{4757BF58-0BAB-4E82-BAD0-986CB95939B9}" dt="2025-06-23T19:30:13.061" v="1103"/>
        <pc:sldMkLst>
          <pc:docMk/>
          <pc:sldMk cId="0" sldId="682"/>
        </pc:sldMkLst>
      </pc:sldChg>
      <pc:sldChg chg="modSp add">
        <pc:chgData name="Edelman, Robert (VDH)" userId="36f1e69c-c62b-45d9-be5f-6ef3bdf41f8b" providerId="ADAL" clId="{4757BF58-0BAB-4E82-BAD0-986CB95939B9}" dt="2025-06-27T16:17:16.386" v="1819" actId="122"/>
        <pc:sldMkLst>
          <pc:docMk/>
          <pc:sldMk cId="0" sldId="686"/>
        </pc:sldMkLst>
        <pc:spChg chg="mod">
          <ac:chgData name="Edelman, Robert (VDH)" userId="36f1e69c-c62b-45d9-be5f-6ef3bdf41f8b" providerId="ADAL" clId="{4757BF58-0BAB-4E82-BAD0-986CB95939B9}" dt="2025-06-23T21:14:58.488" v="1519"/>
          <ac:spMkLst>
            <pc:docMk/>
            <pc:sldMk cId="0" sldId="686"/>
            <ac:spMk id="2" creationId="{A3BD69DB-0B1E-C644-AC25-E46813012131}"/>
          </ac:spMkLst>
        </pc:spChg>
        <pc:spChg chg="mod">
          <ac:chgData name="Edelman, Robert (VDH)" userId="36f1e69c-c62b-45d9-be5f-6ef3bdf41f8b" providerId="ADAL" clId="{4757BF58-0BAB-4E82-BAD0-986CB95939B9}" dt="2025-06-27T16:17:16.386" v="1819" actId="122"/>
          <ac:spMkLst>
            <pc:docMk/>
            <pc:sldMk cId="0" sldId="686"/>
            <ac:spMk id="933890" creationId="{00000000-0000-0000-0000-000000000000}"/>
          </ac:spMkLst>
        </pc:spChg>
        <pc:spChg chg="mod">
          <ac:chgData name="Edelman, Robert (VDH)" userId="36f1e69c-c62b-45d9-be5f-6ef3bdf41f8b" providerId="ADAL" clId="{4757BF58-0BAB-4E82-BAD0-986CB95939B9}" dt="2025-06-23T21:16:52.988" v="1528" actId="14100"/>
          <ac:spMkLst>
            <pc:docMk/>
            <pc:sldMk cId="0" sldId="686"/>
            <ac:spMk id="933891" creationId="{00000000-0000-0000-0000-000000000000}"/>
          </ac:spMkLst>
        </pc:spChg>
      </pc:sldChg>
      <pc:sldChg chg="addSp modSp add modAnim">
        <pc:chgData name="Edelman, Robert (VDH)" userId="36f1e69c-c62b-45d9-be5f-6ef3bdf41f8b" providerId="ADAL" clId="{4757BF58-0BAB-4E82-BAD0-986CB95939B9}" dt="2025-06-27T16:17:49.913" v="1821" actId="122"/>
        <pc:sldMkLst>
          <pc:docMk/>
          <pc:sldMk cId="0" sldId="687"/>
        </pc:sldMkLst>
        <pc:spChg chg="mod">
          <ac:chgData name="Edelman, Robert (VDH)" userId="36f1e69c-c62b-45d9-be5f-6ef3bdf41f8b" providerId="ADAL" clId="{4757BF58-0BAB-4E82-BAD0-986CB95939B9}" dt="2025-06-23T21:14:58.488" v="1519"/>
          <ac:spMkLst>
            <pc:docMk/>
            <pc:sldMk cId="0" sldId="687"/>
            <ac:spMk id="2" creationId="{C2BBC9CC-756D-6AC9-E3A1-3B1E3D95D04A}"/>
          </ac:spMkLst>
        </pc:spChg>
        <pc:spChg chg="mod">
          <ac:chgData name="Edelman, Robert (VDH)" userId="36f1e69c-c62b-45d9-be5f-6ef3bdf41f8b" providerId="ADAL" clId="{4757BF58-0BAB-4E82-BAD0-986CB95939B9}" dt="2025-06-27T16:17:49.913" v="1821" actId="122"/>
          <ac:spMkLst>
            <pc:docMk/>
            <pc:sldMk cId="0" sldId="687"/>
            <ac:spMk id="934914" creationId="{00000000-0000-0000-0000-000000000000}"/>
          </ac:spMkLst>
        </pc:spChg>
        <pc:spChg chg="mod">
          <ac:chgData name="Edelman, Robert (VDH)" userId="36f1e69c-c62b-45d9-be5f-6ef3bdf41f8b" providerId="ADAL" clId="{4757BF58-0BAB-4E82-BAD0-986CB95939B9}" dt="2025-06-27T16:17:37.890" v="1820" actId="20577"/>
          <ac:spMkLst>
            <pc:docMk/>
            <pc:sldMk cId="0" sldId="687"/>
            <ac:spMk id="934915" creationId="{00000000-0000-0000-0000-000000000000}"/>
          </ac:spMkLst>
        </pc:spChg>
      </pc:sldChg>
      <pc:sldChg chg="modSp add modTransition modNotes">
        <pc:chgData name="Edelman, Robert (VDH)" userId="36f1e69c-c62b-45d9-be5f-6ef3bdf41f8b" providerId="ADAL" clId="{4757BF58-0BAB-4E82-BAD0-986CB95939B9}" dt="2025-06-23T21:28:45.941" v="1691"/>
        <pc:sldMkLst>
          <pc:docMk/>
          <pc:sldMk cId="0" sldId="748"/>
        </pc:sldMkLst>
        <pc:spChg chg="mod">
          <ac:chgData name="Edelman, Robert (VDH)" userId="36f1e69c-c62b-45d9-be5f-6ef3bdf41f8b" providerId="ADAL" clId="{4757BF58-0BAB-4E82-BAD0-986CB95939B9}" dt="2025-06-23T21:28:45.941" v="1691"/>
          <ac:spMkLst>
            <pc:docMk/>
            <pc:sldMk cId="0" sldId="748"/>
            <ac:spMk id="6" creationId="{00000000-0000-0000-0000-000000000000}"/>
          </ac:spMkLst>
        </pc:spChg>
      </pc:sldChg>
      <pc:sldChg chg="addSp modSp mod modAnim">
        <pc:chgData name="Edelman, Robert (VDH)" userId="36f1e69c-c62b-45d9-be5f-6ef3bdf41f8b" providerId="ADAL" clId="{4757BF58-0BAB-4E82-BAD0-986CB95939B9}" dt="2025-06-27T16:04:18.773" v="1792" actId="1076"/>
        <pc:sldMkLst>
          <pc:docMk/>
          <pc:sldMk cId="0" sldId="751"/>
        </pc:sldMkLst>
        <pc:spChg chg="add mod">
          <ac:chgData name="Edelman, Robert (VDH)" userId="36f1e69c-c62b-45d9-be5f-6ef3bdf41f8b" providerId="ADAL" clId="{4757BF58-0BAB-4E82-BAD0-986CB95939B9}" dt="2025-06-23T19:38:36.726" v="1344" actId="1076"/>
          <ac:spMkLst>
            <pc:docMk/>
            <pc:sldMk cId="0" sldId="751"/>
            <ac:spMk id="4" creationId="{2230A9DA-8C1E-2C9A-1B5D-63081BBDB6ED}"/>
          </ac:spMkLst>
        </pc:spChg>
        <pc:spChg chg="mod">
          <ac:chgData name="Edelman, Robert (VDH)" userId="36f1e69c-c62b-45d9-be5f-6ef3bdf41f8b" providerId="ADAL" clId="{4757BF58-0BAB-4E82-BAD0-986CB95939B9}" dt="2025-06-23T19:38:50.426" v="1346" actId="122"/>
          <ac:spMkLst>
            <pc:docMk/>
            <pc:sldMk cId="0" sldId="751"/>
            <ac:spMk id="1041410" creationId="{00000000-0000-0000-0000-000000000000}"/>
          </ac:spMkLst>
        </pc:spChg>
        <pc:spChg chg="mod">
          <ac:chgData name="Edelman, Robert (VDH)" userId="36f1e69c-c62b-45d9-be5f-6ef3bdf41f8b" providerId="ADAL" clId="{4757BF58-0BAB-4E82-BAD0-986CB95939B9}" dt="2025-06-27T16:02:46.909" v="1790" actId="33524"/>
          <ac:spMkLst>
            <pc:docMk/>
            <pc:sldMk cId="0" sldId="751"/>
            <ac:spMk id="1041411" creationId="{00000000-0000-0000-0000-000000000000}"/>
          </ac:spMkLst>
        </pc:spChg>
        <pc:picChg chg="add mod">
          <ac:chgData name="Edelman, Robert (VDH)" userId="36f1e69c-c62b-45d9-be5f-6ef3bdf41f8b" providerId="ADAL" clId="{4757BF58-0BAB-4E82-BAD0-986CB95939B9}" dt="2025-06-27T16:04:18.773" v="1792" actId="1076"/>
          <ac:picMkLst>
            <pc:docMk/>
            <pc:sldMk cId="0" sldId="751"/>
            <ac:picMk id="2" creationId="{FD5CFB3A-8BF0-B268-8B82-3E99871251AE}"/>
          </ac:picMkLst>
        </pc:picChg>
      </pc:sldChg>
      <pc:sldChg chg="modSp add modTransition">
        <pc:chgData name="Edelman, Robert (VDH)" userId="36f1e69c-c62b-45d9-be5f-6ef3bdf41f8b" providerId="ADAL" clId="{4757BF58-0BAB-4E82-BAD0-986CB95939B9}" dt="2025-06-23T21:14:58.488" v="1519"/>
        <pc:sldMkLst>
          <pc:docMk/>
          <pc:sldMk cId="2383333259" sldId="830"/>
        </pc:sldMkLst>
        <pc:spChg chg="mod">
          <ac:chgData name="Edelman, Robert (VDH)" userId="36f1e69c-c62b-45d9-be5f-6ef3bdf41f8b" providerId="ADAL" clId="{4757BF58-0BAB-4E82-BAD0-986CB95939B9}" dt="2025-06-23T21:14:58.488" v="1519"/>
          <ac:spMkLst>
            <pc:docMk/>
            <pc:sldMk cId="2383333259" sldId="830"/>
            <ac:spMk id="2" creationId="{969F15BE-8FC8-58EB-1F71-CC59AF12C6A0}"/>
          </ac:spMkLst>
        </pc:spChg>
      </pc:sldChg>
      <pc:sldChg chg="modSp add">
        <pc:chgData name="Edelman, Robert (VDH)" userId="36f1e69c-c62b-45d9-be5f-6ef3bdf41f8b" providerId="ADAL" clId="{4757BF58-0BAB-4E82-BAD0-986CB95939B9}" dt="2025-06-23T21:15:17.625" v="1521" actId="12"/>
        <pc:sldMkLst>
          <pc:docMk/>
          <pc:sldMk cId="311837245" sldId="831"/>
        </pc:sldMkLst>
        <pc:spChg chg="mod">
          <ac:chgData name="Edelman, Robert (VDH)" userId="36f1e69c-c62b-45d9-be5f-6ef3bdf41f8b" providerId="ADAL" clId="{4757BF58-0BAB-4E82-BAD0-986CB95939B9}" dt="2025-06-23T21:14:58.488" v="1519"/>
          <ac:spMkLst>
            <pc:docMk/>
            <pc:sldMk cId="311837245" sldId="831"/>
            <ac:spMk id="2" creationId="{C6FF6BC1-22A0-F8C5-058E-9B5714B5B505}"/>
          </ac:spMkLst>
        </pc:spChg>
        <pc:spChg chg="mod">
          <ac:chgData name="Edelman, Robert (VDH)" userId="36f1e69c-c62b-45d9-be5f-6ef3bdf41f8b" providerId="ADAL" clId="{4757BF58-0BAB-4E82-BAD0-986CB95939B9}" dt="2025-06-23T21:15:17.625" v="1521" actId="12"/>
          <ac:spMkLst>
            <pc:docMk/>
            <pc:sldMk cId="311837245" sldId="831"/>
            <ac:spMk id="809987" creationId="{00000000-0000-0000-0000-000000000000}"/>
          </ac:spMkLst>
        </pc:spChg>
      </pc:sldChg>
      <pc:sldChg chg="delSp modSp add modTransition modNotes">
        <pc:chgData name="Edelman, Robert (VDH)" userId="36f1e69c-c62b-45d9-be5f-6ef3bdf41f8b" providerId="ADAL" clId="{4757BF58-0BAB-4E82-BAD0-986CB95939B9}" dt="2025-06-27T16:16:45.999" v="1814" actId="478"/>
        <pc:sldMkLst>
          <pc:docMk/>
          <pc:sldMk cId="3570330559" sldId="832"/>
        </pc:sldMkLst>
        <pc:spChg chg="mod">
          <ac:chgData name="Edelman, Robert (VDH)" userId="36f1e69c-c62b-45d9-be5f-6ef3bdf41f8b" providerId="ADAL" clId="{4757BF58-0BAB-4E82-BAD0-986CB95939B9}" dt="2025-06-23T21:14:58.488" v="1519"/>
          <ac:spMkLst>
            <pc:docMk/>
            <pc:sldMk cId="3570330559" sldId="832"/>
            <ac:spMk id="2" creationId="{D948DD73-D541-3704-2B4C-290CE21155F3}"/>
          </ac:spMkLst>
        </pc:spChg>
        <pc:spChg chg="del">
          <ac:chgData name="Edelman, Robert (VDH)" userId="36f1e69c-c62b-45d9-be5f-6ef3bdf41f8b" providerId="ADAL" clId="{4757BF58-0BAB-4E82-BAD0-986CB95939B9}" dt="2025-06-27T16:16:43.661" v="1813" actId="478"/>
          <ac:spMkLst>
            <pc:docMk/>
            <pc:sldMk cId="3570330559" sldId="832"/>
            <ac:spMk id="79874" creationId="{00000000-0000-0000-0000-000000000000}"/>
          </ac:spMkLst>
        </pc:spChg>
        <pc:spChg chg="del">
          <ac:chgData name="Edelman, Robert (VDH)" userId="36f1e69c-c62b-45d9-be5f-6ef3bdf41f8b" providerId="ADAL" clId="{4757BF58-0BAB-4E82-BAD0-986CB95939B9}" dt="2025-06-27T16:16:45.999" v="1814" actId="478"/>
          <ac:spMkLst>
            <pc:docMk/>
            <pc:sldMk cId="3570330559" sldId="832"/>
            <ac:spMk id="79875" creationId="{00000000-0000-0000-0000-000000000000}"/>
          </ac:spMkLst>
        </pc:spChg>
      </pc:sldChg>
      <pc:sldChg chg="modSp add del modTransition modNotes">
        <pc:chgData name="Edelman, Robert (VDH)" userId="36f1e69c-c62b-45d9-be5f-6ef3bdf41f8b" providerId="ADAL" clId="{4757BF58-0BAB-4E82-BAD0-986CB95939B9}" dt="2025-06-23T21:15:51.102" v="1522" actId="2696"/>
        <pc:sldMkLst>
          <pc:docMk/>
          <pc:sldMk cId="1149155612" sldId="833"/>
        </pc:sldMkLst>
      </pc:sldChg>
      <pc:sldChg chg="delSp modSp add modTransition modNotes">
        <pc:chgData name="Edelman, Robert (VDH)" userId="36f1e69c-c62b-45d9-be5f-6ef3bdf41f8b" providerId="ADAL" clId="{4757BF58-0BAB-4E82-BAD0-986CB95939B9}" dt="2025-06-27T16:16:52.805" v="1816" actId="478"/>
        <pc:sldMkLst>
          <pc:docMk/>
          <pc:sldMk cId="1226349372" sldId="834"/>
        </pc:sldMkLst>
        <pc:spChg chg="mod">
          <ac:chgData name="Edelman, Robert (VDH)" userId="36f1e69c-c62b-45d9-be5f-6ef3bdf41f8b" providerId="ADAL" clId="{4757BF58-0BAB-4E82-BAD0-986CB95939B9}" dt="2025-06-23T21:14:58.488" v="1519"/>
          <ac:spMkLst>
            <pc:docMk/>
            <pc:sldMk cId="1226349372" sldId="834"/>
            <ac:spMk id="2" creationId="{9D8DBDC6-AE63-DE66-CC49-86F9853451ED}"/>
          </ac:spMkLst>
        </pc:spChg>
        <pc:spChg chg="del">
          <ac:chgData name="Edelman, Robert (VDH)" userId="36f1e69c-c62b-45d9-be5f-6ef3bdf41f8b" providerId="ADAL" clId="{4757BF58-0BAB-4E82-BAD0-986CB95939B9}" dt="2025-06-27T16:16:50.735" v="1815" actId="478"/>
          <ac:spMkLst>
            <pc:docMk/>
            <pc:sldMk cId="1226349372" sldId="834"/>
            <ac:spMk id="81922" creationId="{00000000-0000-0000-0000-000000000000}"/>
          </ac:spMkLst>
        </pc:spChg>
        <pc:spChg chg="del">
          <ac:chgData name="Edelman, Robert (VDH)" userId="36f1e69c-c62b-45d9-be5f-6ef3bdf41f8b" providerId="ADAL" clId="{4757BF58-0BAB-4E82-BAD0-986CB95939B9}" dt="2025-06-27T16:16:52.805" v="1816" actId="478"/>
          <ac:spMkLst>
            <pc:docMk/>
            <pc:sldMk cId="1226349372" sldId="834"/>
            <ac:spMk id="81923" creationId="{00000000-0000-0000-0000-000000000000}"/>
          </ac:spMkLst>
        </pc:spChg>
      </pc:sldChg>
      <pc:sldChg chg="delSp modSp add modTransition modNotes">
        <pc:chgData name="Edelman, Robert (VDH)" userId="36f1e69c-c62b-45d9-be5f-6ef3bdf41f8b" providerId="ADAL" clId="{4757BF58-0BAB-4E82-BAD0-986CB95939B9}" dt="2025-06-27T16:17:00.405" v="1818" actId="478"/>
        <pc:sldMkLst>
          <pc:docMk/>
          <pc:sldMk cId="2389200603" sldId="835"/>
        </pc:sldMkLst>
        <pc:spChg chg="mod">
          <ac:chgData name="Edelman, Robert (VDH)" userId="36f1e69c-c62b-45d9-be5f-6ef3bdf41f8b" providerId="ADAL" clId="{4757BF58-0BAB-4E82-BAD0-986CB95939B9}" dt="2025-06-23T21:14:58.488" v="1519"/>
          <ac:spMkLst>
            <pc:docMk/>
            <pc:sldMk cId="2389200603" sldId="835"/>
            <ac:spMk id="2" creationId="{5E53857A-CADB-7D6D-3F36-6C6AF13E4A03}"/>
          </ac:spMkLst>
        </pc:spChg>
        <pc:spChg chg="del">
          <ac:chgData name="Edelman, Robert (VDH)" userId="36f1e69c-c62b-45d9-be5f-6ef3bdf41f8b" providerId="ADAL" clId="{4757BF58-0BAB-4E82-BAD0-986CB95939B9}" dt="2025-06-27T16:16:59.111" v="1817" actId="478"/>
          <ac:spMkLst>
            <pc:docMk/>
            <pc:sldMk cId="2389200603" sldId="835"/>
            <ac:spMk id="82946" creationId="{00000000-0000-0000-0000-000000000000}"/>
          </ac:spMkLst>
        </pc:spChg>
        <pc:spChg chg="del">
          <ac:chgData name="Edelman, Robert (VDH)" userId="36f1e69c-c62b-45d9-be5f-6ef3bdf41f8b" providerId="ADAL" clId="{4757BF58-0BAB-4E82-BAD0-986CB95939B9}" dt="2025-06-27T16:17:00.405" v="1818" actId="478"/>
          <ac:spMkLst>
            <pc:docMk/>
            <pc:sldMk cId="2389200603" sldId="835"/>
            <ac:spMk id="82947" creationId="{00000000-0000-0000-0000-000000000000}"/>
          </ac:spMkLst>
        </pc:spChg>
      </pc:sldChg>
      <pc:sldChg chg="ord">
        <pc:chgData name="Edelman, Robert (VDH)" userId="36f1e69c-c62b-45d9-be5f-6ef3bdf41f8b" providerId="ADAL" clId="{4757BF58-0BAB-4E82-BAD0-986CB95939B9}" dt="2025-06-23T19:30:13.061" v="1103"/>
        <pc:sldMkLst>
          <pc:docMk/>
          <pc:sldMk cId="2490390343" sldId="845"/>
        </pc:sldMkLst>
      </pc:sldChg>
      <pc:sldChg chg="ord">
        <pc:chgData name="Edelman, Robert (VDH)" userId="36f1e69c-c62b-45d9-be5f-6ef3bdf41f8b" providerId="ADAL" clId="{4757BF58-0BAB-4E82-BAD0-986CB95939B9}" dt="2025-06-23T19:30:13.061" v="1103"/>
        <pc:sldMkLst>
          <pc:docMk/>
          <pc:sldMk cId="2114709055" sldId="846"/>
        </pc:sldMkLst>
      </pc:sldChg>
      <pc:sldChg chg="del">
        <pc:chgData name="Edelman, Robert (VDH)" userId="36f1e69c-c62b-45d9-be5f-6ef3bdf41f8b" providerId="ADAL" clId="{4757BF58-0BAB-4E82-BAD0-986CB95939B9}" dt="2025-06-23T19:38:43.897" v="1345" actId="47"/>
        <pc:sldMkLst>
          <pc:docMk/>
          <pc:sldMk cId="3599595" sldId="849"/>
        </pc:sldMkLst>
      </pc:sldChg>
      <pc:sldChg chg="modSp mod ord">
        <pc:chgData name="Edelman, Robert (VDH)" userId="36f1e69c-c62b-45d9-be5f-6ef3bdf41f8b" providerId="ADAL" clId="{4757BF58-0BAB-4E82-BAD0-986CB95939B9}" dt="2025-06-23T19:30:13.061" v="1103"/>
        <pc:sldMkLst>
          <pc:docMk/>
          <pc:sldMk cId="2632724986" sldId="850"/>
        </pc:sldMkLst>
        <pc:spChg chg="mod">
          <ac:chgData name="Edelman, Robert (VDH)" userId="36f1e69c-c62b-45d9-be5f-6ef3bdf41f8b" providerId="ADAL" clId="{4757BF58-0BAB-4E82-BAD0-986CB95939B9}" dt="2025-06-23T17:50:24.313" v="428" actId="122"/>
          <ac:spMkLst>
            <pc:docMk/>
            <pc:sldMk cId="2632724986" sldId="850"/>
            <ac:spMk id="2" creationId="{0846258C-F5B5-FC5C-47E8-027EADA9DEF6}"/>
          </ac:spMkLst>
        </pc:spChg>
        <pc:spChg chg="mod">
          <ac:chgData name="Edelman, Robert (VDH)" userId="36f1e69c-c62b-45d9-be5f-6ef3bdf41f8b" providerId="ADAL" clId="{4757BF58-0BAB-4E82-BAD0-986CB95939B9}" dt="2025-06-23T17:52:38.444" v="436" actId="27636"/>
          <ac:spMkLst>
            <pc:docMk/>
            <pc:sldMk cId="2632724986" sldId="850"/>
            <ac:spMk id="3" creationId="{440A0715-D770-B2F4-F0B5-4F9866498C0C}"/>
          </ac:spMkLst>
        </pc:spChg>
      </pc:sldChg>
      <pc:sldChg chg="addSp modSp add mod">
        <pc:chgData name="Edelman, Robert (VDH)" userId="36f1e69c-c62b-45d9-be5f-6ef3bdf41f8b" providerId="ADAL" clId="{4757BF58-0BAB-4E82-BAD0-986CB95939B9}" dt="2025-06-23T19:25:02.381" v="1099" actId="20577"/>
        <pc:sldMkLst>
          <pc:docMk/>
          <pc:sldMk cId="1585480303" sldId="851"/>
        </pc:sldMkLst>
        <pc:spChg chg="mod">
          <ac:chgData name="Edelman, Robert (VDH)" userId="36f1e69c-c62b-45d9-be5f-6ef3bdf41f8b" providerId="ADAL" clId="{4757BF58-0BAB-4E82-BAD0-986CB95939B9}" dt="2025-06-23T19:25:02.381" v="1099" actId="20577"/>
          <ac:spMkLst>
            <pc:docMk/>
            <pc:sldMk cId="1585480303" sldId="851"/>
            <ac:spMk id="65540" creationId="{588AF119-11D3-77A0-CC47-B6A606413529}"/>
          </ac:spMkLst>
        </pc:spChg>
        <pc:picChg chg="add mod">
          <ac:chgData name="Edelman, Robert (VDH)" userId="36f1e69c-c62b-45d9-be5f-6ef3bdf41f8b" providerId="ADAL" clId="{4757BF58-0BAB-4E82-BAD0-986CB95939B9}" dt="2025-06-23T19:24:08.523" v="1070" actId="1076"/>
          <ac:picMkLst>
            <pc:docMk/>
            <pc:sldMk cId="1585480303" sldId="851"/>
            <ac:picMk id="4" creationId="{A672FCC4-CAFB-A38C-4D92-C6233A4F7487}"/>
          </ac:picMkLst>
        </pc:picChg>
      </pc:sldChg>
      <pc:sldChg chg="modSp new mod">
        <pc:chgData name="Edelman, Robert (VDH)" userId="36f1e69c-c62b-45d9-be5f-6ef3bdf41f8b" providerId="ADAL" clId="{4757BF58-0BAB-4E82-BAD0-986CB95939B9}" dt="2025-06-27T16:12:30.511" v="1805" actId="20577"/>
        <pc:sldMkLst>
          <pc:docMk/>
          <pc:sldMk cId="3281673803" sldId="852"/>
        </pc:sldMkLst>
        <pc:spChg chg="mod">
          <ac:chgData name="Edelman, Robert (VDH)" userId="36f1e69c-c62b-45d9-be5f-6ef3bdf41f8b" providerId="ADAL" clId="{4757BF58-0BAB-4E82-BAD0-986CB95939B9}" dt="2025-06-27T16:11:22.322" v="1796" actId="122"/>
          <ac:spMkLst>
            <pc:docMk/>
            <pc:sldMk cId="3281673803" sldId="852"/>
            <ac:spMk id="2" creationId="{469542E3-0E4E-5FC2-3AC8-C0A4E534DE5E}"/>
          </ac:spMkLst>
        </pc:spChg>
        <pc:spChg chg="mod">
          <ac:chgData name="Edelman, Robert (VDH)" userId="36f1e69c-c62b-45d9-be5f-6ef3bdf41f8b" providerId="ADAL" clId="{4757BF58-0BAB-4E82-BAD0-986CB95939B9}" dt="2025-06-27T16:12:30.511" v="1805" actId="20577"/>
          <ac:spMkLst>
            <pc:docMk/>
            <pc:sldMk cId="3281673803" sldId="852"/>
            <ac:spMk id="3" creationId="{6D1AB469-102F-3EE5-A366-0B1B65255067}"/>
          </ac:spMkLst>
        </pc:spChg>
      </pc:sldChg>
      <pc:sldChg chg="addSp delSp modSp add mod setBg">
        <pc:chgData name="Edelman, Robert (VDH)" userId="36f1e69c-c62b-45d9-be5f-6ef3bdf41f8b" providerId="ADAL" clId="{4757BF58-0BAB-4E82-BAD0-986CB95939B9}" dt="2025-06-23T19:25:11.433" v="1101" actId="27636"/>
        <pc:sldMkLst>
          <pc:docMk/>
          <pc:sldMk cId="1518183966" sldId="853"/>
        </pc:sldMkLst>
        <pc:spChg chg="mod ord">
          <ac:chgData name="Edelman, Robert (VDH)" userId="36f1e69c-c62b-45d9-be5f-6ef3bdf41f8b" providerId="ADAL" clId="{4757BF58-0BAB-4E82-BAD0-986CB95939B9}" dt="2025-06-23T19:22:38.492" v="1063" actId="26606"/>
          <ac:spMkLst>
            <pc:docMk/>
            <pc:sldMk cId="1518183966" sldId="853"/>
            <ac:spMk id="2" creationId="{DACD3513-A575-8AF7-945B-5F1085BA18A2}"/>
          </ac:spMkLst>
        </pc:spChg>
        <pc:spChg chg="ord">
          <ac:chgData name="Edelman, Robert (VDH)" userId="36f1e69c-c62b-45d9-be5f-6ef3bdf41f8b" providerId="ADAL" clId="{4757BF58-0BAB-4E82-BAD0-986CB95939B9}" dt="2025-06-23T19:22:38.492" v="1063" actId="26606"/>
          <ac:spMkLst>
            <pc:docMk/>
            <pc:sldMk cId="1518183966" sldId="853"/>
            <ac:spMk id="65538" creationId="{57DD1D4B-ACC3-6C53-1ED8-9535F714E759}"/>
          </ac:spMkLst>
        </pc:spChg>
        <pc:spChg chg="mod">
          <ac:chgData name="Edelman, Robert (VDH)" userId="36f1e69c-c62b-45d9-be5f-6ef3bdf41f8b" providerId="ADAL" clId="{4757BF58-0BAB-4E82-BAD0-986CB95939B9}" dt="2025-06-23T19:22:38.492" v="1063" actId="26606"/>
          <ac:spMkLst>
            <pc:docMk/>
            <pc:sldMk cId="1518183966" sldId="853"/>
            <ac:spMk id="65539" creationId="{F953A34B-80E5-6DAF-D9F2-8455C7453EB3}"/>
          </ac:spMkLst>
        </pc:spChg>
        <pc:spChg chg="mod">
          <ac:chgData name="Edelman, Robert (VDH)" userId="36f1e69c-c62b-45d9-be5f-6ef3bdf41f8b" providerId="ADAL" clId="{4757BF58-0BAB-4E82-BAD0-986CB95939B9}" dt="2025-06-23T19:25:11.433" v="1101" actId="27636"/>
          <ac:spMkLst>
            <pc:docMk/>
            <pc:sldMk cId="1518183966" sldId="853"/>
            <ac:spMk id="65540" creationId="{F2CF4B97-425F-5B88-D543-806A5643B0B6}"/>
          </ac:spMkLst>
        </pc:spChg>
        <pc:picChg chg="add mod">
          <ac:chgData name="Edelman, Robert (VDH)" userId="36f1e69c-c62b-45d9-be5f-6ef3bdf41f8b" providerId="ADAL" clId="{4757BF58-0BAB-4E82-BAD0-986CB95939B9}" dt="2025-06-23T19:22:38.492" v="1063" actId="26606"/>
          <ac:picMkLst>
            <pc:docMk/>
            <pc:sldMk cId="1518183966" sldId="853"/>
            <ac:picMk id="4" creationId="{8B3F9958-34F7-7F69-C698-4DE524EA7ED4}"/>
          </ac:picMkLst>
        </pc:picChg>
      </pc:sldChg>
      <pc:sldChg chg="modSp add mod modTransition">
        <pc:chgData name="Edelman, Robert (VDH)" userId="36f1e69c-c62b-45d9-be5f-6ef3bdf41f8b" providerId="ADAL" clId="{4757BF58-0BAB-4E82-BAD0-986CB95939B9}" dt="2025-06-27T16:17:58.448" v="1822" actId="122"/>
        <pc:sldMkLst>
          <pc:docMk/>
          <pc:sldMk cId="2162504381" sldId="857"/>
        </pc:sldMkLst>
        <pc:spChg chg="mod">
          <ac:chgData name="Edelman, Robert (VDH)" userId="36f1e69c-c62b-45d9-be5f-6ef3bdf41f8b" providerId="ADAL" clId="{4757BF58-0BAB-4E82-BAD0-986CB95939B9}" dt="2025-06-27T16:17:58.448" v="1822" actId="122"/>
          <ac:spMkLst>
            <pc:docMk/>
            <pc:sldMk cId="2162504381" sldId="857"/>
            <ac:spMk id="2" creationId="{AD6E08C2-E0DD-059A-8F54-5F9600AEE582}"/>
          </ac:spMkLst>
        </pc:spChg>
        <pc:spChg chg="mod">
          <ac:chgData name="Edelman, Robert (VDH)" userId="36f1e69c-c62b-45d9-be5f-6ef3bdf41f8b" providerId="ADAL" clId="{4757BF58-0BAB-4E82-BAD0-986CB95939B9}" dt="2025-06-23T21:21:12.299" v="1660" actId="12"/>
          <ac:spMkLst>
            <pc:docMk/>
            <pc:sldMk cId="2162504381" sldId="857"/>
            <ac:spMk id="3" creationId="{B3B22718-DDEB-434A-B9AE-8D08C36DB0B1}"/>
          </ac:spMkLst>
        </pc:spChg>
        <pc:spChg chg="mod">
          <ac:chgData name="Edelman, Robert (VDH)" userId="36f1e69c-c62b-45d9-be5f-6ef3bdf41f8b" providerId="ADAL" clId="{4757BF58-0BAB-4E82-BAD0-986CB95939B9}" dt="2025-06-23T21:14:58.488" v="1519"/>
          <ac:spMkLst>
            <pc:docMk/>
            <pc:sldMk cId="2162504381" sldId="857"/>
            <ac:spMk id="4" creationId="{F6F25C30-735B-258C-C9FB-78ADE04B7198}"/>
          </ac:spMkLst>
        </pc:spChg>
      </pc:sldChg>
      <pc:sldChg chg="modSp add mod modTransition">
        <pc:chgData name="Edelman, Robert (VDH)" userId="36f1e69c-c62b-45d9-be5f-6ef3bdf41f8b" providerId="ADAL" clId="{4757BF58-0BAB-4E82-BAD0-986CB95939B9}" dt="2025-06-27T16:18:08.631" v="1823" actId="122"/>
        <pc:sldMkLst>
          <pc:docMk/>
          <pc:sldMk cId="1399424056" sldId="858"/>
        </pc:sldMkLst>
        <pc:spChg chg="mod">
          <ac:chgData name="Edelman, Robert (VDH)" userId="36f1e69c-c62b-45d9-be5f-6ef3bdf41f8b" providerId="ADAL" clId="{4757BF58-0BAB-4E82-BAD0-986CB95939B9}" dt="2025-06-27T16:18:08.631" v="1823" actId="122"/>
          <ac:spMkLst>
            <pc:docMk/>
            <pc:sldMk cId="1399424056" sldId="858"/>
            <ac:spMk id="2" creationId="{347363D4-B697-5512-CDC3-C627AEF630BA}"/>
          </ac:spMkLst>
        </pc:spChg>
        <pc:spChg chg="mod">
          <ac:chgData name="Edelman, Robert (VDH)" userId="36f1e69c-c62b-45d9-be5f-6ef3bdf41f8b" providerId="ADAL" clId="{4757BF58-0BAB-4E82-BAD0-986CB95939B9}" dt="2025-06-23T21:21:49.989" v="1661" actId="12"/>
          <ac:spMkLst>
            <pc:docMk/>
            <pc:sldMk cId="1399424056" sldId="858"/>
            <ac:spMk id="3" creationId="{6982953E-0B90-F1FC-5537-EA04F8A0D005}"/>
          </ac:spMkLst>
        </pc:spChg>
        <pc:spChg chg="mod">
          <ac:chgData name="Edelman, Robert (VDH)" userId="36f1e69c-c62b-45d9-be5f-6ef3bdf41f8b" providerId="ADAL" clId="{4757BF58-0BAB-4E82-BAD0-986CB95939B9}" dt="2025-06-23T21:14:58.488" v="1519"/>
          <ac:spMkLst>
            <pc:docMk/>
            <pc:sldMk cId="1399424056" sldId="858"/>
            <ac:spMk id="4" creationId="{468026C3-EB1E-AEBF-F3BF-DE3F93AA93C6}"/>
          </ac:spMkLst>
        </pc:spChg>
      </pc:sldChg>
      <pc:sldChg chg="modSp add mod modTransition">
        <pc:chgData name="Edelman, Robert (VDH)" userId="36f1e69c-c62b-45d9-be5f-6ef3bdf41f8b" providerId="ADAL" clId="{4757BF58-0BAB-4E82-BAD0-986CB95939B9}" dt="2025-06-27T16:18:20.652" v="1824" actId="122"/>
        <pc:sldMkLst>
          <pc:docMk/>
          <pc:sldMk cId="3589825146" sldId="859"/>
        </pc:sldMkLst>
        <pc:spChg chg="mod">
          <ac:chgData name="Edelman, Robert (VDH)" userId="36f1e69c-c62b-45d9-be5f-6ef3bdf41f8b" providerId="ADAL" clId="{4757BF58-0BAB-4E82-BAD0-986CB95939B9}" dt="2025-06-27T16:18:20.652" v="1824" actId="122"/>
          <ac:spMkLst>
            <pc:docMk/>
            <pc:sldMk cId="3589825146" sldId="859"/>
            <ac:spMk id="2" creationId="{4CD5E1FF-B481-66F0-9132-75DB3E9F7DF5}"/>
          </ac:spMkLst>
        </pc:spChg>
        <pc:spChg chg="mod">
          <ac:chgData name="Edelman, Robert (VDH)" userId="36f1e69c-c62b-45d9-be5f-6ef3bdf41f8b" providerId="ADAL" clId="{4757BF58-0BAB-4E82-BAD0-986CB95939B9}" dt="2025-06-23T21:14:58.488" v="1519"/>
          <ac:spMkLst>
            <pc:docMk/>
            <pc:sldMk cId="3589825146" sldId="859"/>
            <ac:spMk id="4" creationId="{7BF9FD23-FD75-E3D1-9A69-5CDFC7FB6CE6}"/>
          </ac:spMkLst>
        </pc:spChg>
      </pc:sldChg>
      <pc:sldChg chg="modSp add mod modTransition">
        <pc:chgData name="Edelman, Robert (VDH)" userId="36f1e69c-c62b-45d9-be5f-6ef3bdf41f8b" providerId="ADAL" clId="{4757BF58-0BAB-4E82-BAD0-986CB95939B9}" dt="2025-06-27T16:18:31.732" v="1825" actId="122"/>
        <pc:sldMkLst>
          <pc:docMk/>
          <pc:sldMk cId="623926455" sldId="860"/>
        </pc:sldMkLst>
        <pc:spChg chg="mod">
          <ac:chgData name="Edelman, Robert (VDH)" userId="36f1e69c-c62b-45d9-be5f-6ef3bdf41f8b" providerId="ADAL" clId="{4757BF58-0BAB-4E82-BAD0-986CB95939B9}" dt="2025-06-27T16:18:31.732" v="1825" actId="122"/>
          <ac:spMkLst>
            <pc:docMk/>
            <pc:sldMk cId="623926455" sldId="860"/>
            <ac:spMk id="2" creationId="{F73B0048-7A6E-D7D8-DF2B-7F1B4269BDDD}"/>
          </ac:spMkLst>
        </pc:spChg>
        <pc:spChg chg="mod">
          <ac:chgData name="Edelman, Robert (VDH)" userId="36f1e69c-c62b-45d9-be5f-6ef3bdf41f8b" providerId="ADAL" clId="{4757BF58-0BAB-4E82-BAD0-986CB95939B9}" dt="2025-06-23T21:22:11.542" v="1662" actId="12"/>
          <ac:spMkLst>
            <pc:docMk/>
            <pc:sldMk cId="623926455" sldId="860"/>
            <ac:spMk id="3" creationId="{E4B8E4BA-079D-3DE9-0DB1-9F70BD7AA9BD}"/>
          </ac:spMkLst>
        </pc:spChg>
        <pc:spChg chg="mod">
          <ac:chgData name="Edelman, Robert (VDH)" userId="36f1e69c-c62b-45d9-be5f-6ef3bdf41f8b" providerId="ADAL" clId="{4757BF58-0BAB-4E82-BAD0-986CB95939B9}" dt="2025-06-23T21:14:58.488" v="1519"/>
          <ac:spMkLst>
            <pc:docMk/>
            <pc:sldMk cId="623926455" sldId="860"/>
            <ac:spMk id="4" creationId="{6845EB98-A7DA-F696-372A-57D16F06A893}"/>
          </ac:spMkLst>
        </pc:spChg>
      </pc:sldChg>
      <pc:sldChg chg="modSp add modTransition">
        <pc:chgData name="Edelman, Robert (VDH)" userId="36f1e69c-c62b-45d9-be5f-6ef3bdf41f8b" providerId="ADAL" clId="{4757BF58-0BAB-4E82-BAD0-986CB95939B9}" dt="2025-06-23T21:08:03.739" v="1504"/>
        <pc:sldMkLst>
          <pc:docMk/>
          <pc:sldMk cId="4091026437" sldId="861"/>
        </pc:sldMkLst>
        <pc:spChg chg="mod">
          <ac:chgData name="Edelman, Robert (VDH)" userId="36f1e69c-c62b-45d9-be5f-6ef3bdf41f8b" providerId="ADAL" clId="{4757BF58-0BAB-4E82-BAD0-986CB95939B9}" dt="2025-06-23T21:08:03.739" v="1504"/>
          <ac:spMkLst>
            <pc:docMk/>
            <pc:sldMk cId="4091026437" sldId="861"/>
            <ac:spMk id="2" creationId="{969F15BE-8FC8-58EB-1F71-CC59AF12C6A0}"/>
          </ac:spMkLst>
        </pc:spChg>
      </pc:sldChg>
      <pc:sldChg chg="modSp add mod modTransition">
        <pc:chgData name="Edelman, Robert (VDH)" userId="36f1e69c-c62b-45d9-be5f-6ef3bdf41f8b" providerId="ADAL" clId="{4757BF58-0BAB-4E82-BAD0-986CB95939B9}" dt="2025-06-26T20:36:20.258" v="1760" actId="14100"/>
        <pc:sldMkLst>
          <pc:docMk/>
          <pc:sldMk cId="270326067" sldId="862"/>
        </pc:sldMkLst>
        <pc:spChg chg="mod">
          <ac:chgData name="Edelman, Robert (VDH)" userId="36f1e69c-c62b-45d9-be5f-6ef3bdf41f8b" providerId="ADAL" clId="{4757BF58-0BAB-4E82-BAD0-986CB95939B9}" dt="2025-06-23T21:14:58.488" v="1519"/>
          <ac:spMkLst>
            <pc:docMk/>
            <pc:sldMk cId="270326067" sldId="862"/>
            <ac:spMk id="2" creationId="{969F15BE-8FC8-58EB-1F71-CC59AF12C6A0}"/>
          </ac:spMkLst>
        </pc:spChg>
        <pc:spChg chg="mod">
          <ac:chgData name="Edelman, Robert (VDH)" userId="36f1e69c-c62b-45d9-be5f-6ef3bdf41f8b" providerId="ADAL" clId="{4757BF58-0BAB-4E82-BAD0-986CB95939B9}" dt="2025-06-26T20:36:20.258" v="1760" actId="14100"/>
          <ac:spMkLst>
            <pc:docMk/>
            <pc:sldMk cId="270326067" sldId="862"/>
            <ac:spMk id="77826" creationId="{00000000-0000-0000-0000-000000000000}"/>
          </ac:spMkLst>
        </pc:spChg>
      </pc:sldChg>
      <pc:sldChg chg="modSp add mod modTransition modNotesTx">
        <pc:chgData name="Edelman, Robert (VDH)" userId="36f1e69c-c62b-45d9-be5f-6ef3bdf41f8b" providerId="ADAL" clId="{4757BF58-0BAB-4E82-BAD0-986CB95939B9}" dt="2025-06-27T16:19:37.973" v="1874" actId="20577"/>
        <pc:sldMkLst>
          <pc:docMk/>
          <pc:sldMk cId="900332450" sldId="863"/>
        </pc:sldMkLst>
        <pc:spChg chg="mod">
          <ac:chgData name="Edelman, Robert (VDH)" userId="36f1e69c-c62b-45d9-be5f-6ef3bdf41f8b" providerId="ADAL" clId="{4757BF58-0BAB-4E82-BAD0-986CB95939B9}" dt="2025-06-27T16:18:38.528" v="1826" actId="122"/>
          <ac:spMkLst>
            <pc:docMk/>
            <pc:sldMk cId="900332450" sldId="863"/>
            <ac:spMk id="2" creationId="{E3A2D5FA-A848-CCFF-335F-E6E94F09C7C8}"/>
          </ac:spMkLst>
        </pc:spChg>
        <pc:spChg chg="mod">
          <ac:chgData name="Edelman, Robert (VDH)" userId="36f1e69c-c62b-45d9-be5f-6ef3bdf41f8b" providerId="ADAL" clId="{4757BF58-0BAB-4E82-BAD0-986CB95939B9}" dt="2025-06-23T21:08:03.739" v="1504"/>
          <ac:spMkLst>
            <pc:docMk/>
            <pc:sldMk cId="900332450" sldId="863"/>
            <ac:spMk id="4" creationId="{B2EA88D3-E8F6-2B47-5488-BAD7BF043CC0}"/>
          </ac:spMkLst>
        </pc:spChg>
      </pc:sldChg>
      <pc:sldChg chg="modSp add mod modTransition">
        <pc:chgData name="Edelman, Robert (VDH)" userId="36f1e69c-c62b-45d9-be5f-6ef3bdf41f8b" providerId="ADAL" clId="{4757BF58-0BAB-4E82-BAD0-986CB95939B9}" dt="2025-06-27T16:22:41.491" v="1945" actId="20577"/>
        <pc:sldMkLst>
          <pc:docMk/>
          <pc:sldMk cId="791765629" sldId="864"/>
        </pc:sldMkLst>
        <pc:spChg chg="mod">
          <ac:chgData name="Edelman, Robert (VDH)" userId="36f1e69c-c62b-45d9-be5f-6ef3bdf41f8b" providerId="ADAL" clId="{4757BF58-0BAB-4E82-BAD0-986CB95939B9}" dt="2025-06-27T16:22:41.491" v="1945" actId="20577"/>
          <ac:spMkLst>
            <pc:docMk/>
            <pc:sldMk cId="791765629" sldId="864"/>
            <ac:spMk id="3" creationId="{339337CE-89AC-042B-4082-E43419600755}"/>
          </ac:spMkLst>
        </pc:spChg>
        <pc:spChg chg="mod">
          <ac:chgData name="Edelman, Robert (VDH)" userId="36f1e69c-c62b-45d9-be5f-6ef3bdf41f8b" providerId="ADAL" clId="{4757BF58-0BAB-4E82-BAD0-986CB95939B9}" dt="2025-06-23T21:08:03.739" v="1504"/>
          <ac:spMkLst>
            <pc:docMk/>
            <pc:sldMk cId="791765629" sldId="864"/>
            <ac:spMk id="4" creationId="{F48F713A-8214-E6BE-614E-8F7C800A166F}"/>
          </ac:spMkLst>
        </pc:spChg>
      </pc:sldChg>
      <pc:sldChg chg="modSp add modTransition">
        <pc:chgData name="Edelman, Robert (VDH)" userId="36f1e69c-c62b-45d9-be5f-6ef3bdf41f8b" providerId="ADAL" clId="{4757BF58-0BAB-4E82-BAD0-986CB95939B9}" dt="2025-06-23T21:08:03.739" v="1504"/>
        <pc:sldMkLst>
          <pc:docMk/>
          <pc:sldMk cId="2942767517" sldId="865"/>
        </pc:sldMkLst>
        <pc:spChg chg="mod">
          <ac:chgData name="Edelman, Robert (VDH)" userId="36f1e69c-c62b-45d9-be5f-6ef3bdf41f8b" providerId="ADAL" clId="{4757BF58-0BAB-4E82-BAD0-986CB95939B9}" dt="2025-06-23T21:08:03.739" v="1504"/>
          <ac:spMkLst>
            <pc:docMk/>
            <pc:sldMk cId="2942767517" sldId="865"/>
            <ac:spMk id="4" creationId="{532FA309-C0F2-4C55-61EF-17CBB334AEFC}"/>
          </ac:spMkLst>
        </pc:spChg>
      </pc:sldChg>
      <pc:sldChg chg="modSp add modTransition">
        <pc:chgData name="Edelman, Robert (VDH)" userId="36f1e69c-c62b-45d9-be5f-6ef3bdf41f8b" providerId="ADAL" clId="{4757BF58-0BAB-4E82-BAD0-986CB95939B9}" dt="2025-06-23T21:08:03.739" v="1504"/>
        <pc:sldMkLst>
          <pc:docMk/>
          <pc:sldMk cId="3860143647" sldId="866"/>
        </pc:sldMkLst>
        <pc:spChg chg="mod">
          <ac:chgData name="Edelman, Robert (VDH)" userId="36f1e69c-c62b-45d9-be5f-6ef3bdf41f8b" providerId="ADAL" clId="{4757BF58-0BAB-4E82-BAD0-986CB95939B9}" dt="2025-06-23T21:08:03.739" v="1504"/>
          <ac:spMkLst>
            <pc:docMk/>
            <pc:sldMk cId="3860143647" sldId="866"/>
            <ac:spMk id="4" creationId="{C84C2004-62DA-082B-8EA2-15593FEFBBB4}"/>
          </ac:spMkLst>
        </pc:spChg>
      </pc:sldChg>
      <pc:sldChg chg="modSp add mod modTransition">
        <pc:chgData name="Edelman, Robert (VDH)" userId="36f1e69c-c62b-45d9-be5f-6ef3bdf41f8b" providerId="ADAL" clId="{4757BF58-0BAB-4E82-BAD0-986CB95939B9}" dt="2025-06-23T21:24:23.182" v="1668" actId="14100"/>
        <pc:sldMkLst>
          <pc:docMk/>
          <pc:sldMk cId="4030586511" sldId="867"/>
        </pc:sldMkLst>
        <pc:spChg chg="mod">
          <ac:chgData name="Edelman, Robert (VDH)" userId="36f1e69c-c62b-45d9-be5f-6ef3bdf41f8b" providerId="ADAL" clId="{4757BF58-0BAB-4E82-BAD0-986CB95939B9}" dt="2025-06-23T21:08:03.739" v="1504"/>
          <ac:spMkLst>
            <pc:docMk/>
            <pc:sldMk cId="4030586511" sldId="867"/>
            <ac:spMk id="4" creationId="{F413F748-B6B7-204B-9893-F4A0038217C4}"/>
          </ac:spMkLst>
        </pc:spChg>
        <pc:picChg chg="mod">
          <ac:chgData name="Edelman, Robert (VDH)" userId="36f1e69c-c62b-45d9-be5f-6ef3bdf41f8b" providerId="ADAL" clId="{4757BF58-0BAB-4E82-BAD0-986CB95939B9}" dt="2025-06-23T21:24:23.182" v="1668" actId="14100"/>
          <ac:picMkLst>
            <pc:docMk/>
            <pc:sldMk cId="4030586511" sldId="867"/>
            <ac:picMk id="6" creationId="{05CFF5A9-DF93-D3E1-8B38-850B67351C09}"/>
          </ac:picMkLst>
        </pc:picChg>
      </pc:sldChg>
      <pc:sldChg chg="modSp add mod modTransition">
        <pc:chgData name="Edelman, Robert (VDH)" userId="36f1e69c-c62b-45d9-be5f-6ef3bdf41f8b" providerId="ADAL" clId="{4757BF58-0BAB-4E82-BAD0-986CB95939B9}" dt="2025-06-23T21:24:32.347" v="1671" actId="403"/>
        <pc:sldMkLst>
          <pc:docMk/>
          <pc:sldMk cId="3978085724" sldId="868"/>
        </pc:sldMkLst>
        <pc:spChg chg="mod">
          <ac:chgData name="Edelman, Robert (VDH)" userId="36f1e69c-c62b-45d9-be5f-6ef3bdf41f8b" providerId="ADAL" clId="{4757BF58-0BAB-4E82-BAD0-986CB95939B9}" dt="2025-06-23T21:24:32.347" v="1671" actId="403"/>
          <ac:spMkLst>
            <pc:docMk/>
            <pc:sldMk cId="3978085724" sldId="868"/>
            <ac:spMk id="3" creationId="{06521EFD-4C2B-4002-DEBB-8EA79C9B82E1}"/>
          </ac:spMkLst>
        </pc:spChg>
        <pc:spChg chg="mod">
          <ac:chgData name="Edelman, Robert (VDH)" userId="36f1e69c-c62b-45d9-be5f-6ef3bdf41f8b" providerId="ADAL" clId="{4757BF58-0BAB-4E82-BAD0-986CB95939B9}" dt="2025-06-23T21:08:03.739" v="1504"/>
          <ac:spMkLst>
            <pc:docMk/>
            <pc:sldMk cId="3978085724" sldId="868"/>
            <ac:spMk id="4" creationId="{93BB93D0-EC79-9E3A-ACF7-A04D2AE23A15}"/>
          </ac:spMkLst>
        </pc:spChg>
      </pc:sldChg>
      <pc:sldChg chg="modSp add mod modTransition">
        <pc:chgData name="Edelman, Robert (VDH)" userId="36f1e69c-c62b-45d9-be5f-6ef3bdf41f8b" providerId="ADAL" clId="{4757BF58-0BAB-4E82-BAD0-986CB95939B9}" dt="2025-06-27T16:23:06.632" v="1946" actId="122"/>
        <pc:sldMkLst>
          <pc:docMk/>
          <pc:sldMk cId="2460657900" sldId="869"/>
        </pc:sldMkLst>
        <pc:spChg chg="mod">
          <ac:chgData name="Edelman, Robert (VDH)" userId="36f1e69c-c62b-45d9-be5f-6ef3bdf41f8b" providerId="ADAL" clId="{4757BF58-0BAB-4E82-BAD0-986CB95939B9}" dt="2025-06-27T16:23:06.632" v="1946" actId="122"/>
          <ac:spMkLst>
            <pc:docMk/>
            <pc:sldMk cId="2460657900" sldId="869"/>
            <ac:spMk id="2" creationId="{2B43FDDC-6011-0883-05DF-94EC5C215E51}"/>
          </ac:spMkLst>
        </pc:spChg>
        <pc:spChg chg="mod">
          <ac:chgData name="Edelman, Robert (VDH)" userId="36f1e69c-c62b-45d9-be5f-6ef3bdf41f8b" providerId="ADAL" clId="{4757BF58-0BAB-4E82-BAD0-986CB95939B9}" dt="2025-06-23T21:25:04.151" v="1673" actId="403"/>
          <ac:spMkLst>
            <pc:docMk/>
            <pc:sldMk cId="2460657900" sldId="869"/>
            <ac:spMk id="3" creationId="{83FF2A84-35E7-F8F6-22CA-07981E076B1C}"/>
          </ac:spMkLst>
        </pc:spChg>
        <pc:spChg chg="mod">
          <ac:chgData name="Edelman, Robert (VDH)" userId="36f1e69c-c62b-45d9-be5f-6ef3bdf41f8b" providerId="ADAL" clId="{4757BF58-0BAB-4E82-BAD0-986CB95939B9}" dt="2025-06-23T21:08:03.739" v="1504"/>
          <ac:spMkLst>
            <pc:docMk/>
            <pc:sldMk cId="2460657900" sldId="869"/>
            <ac:spMk id="4" creationId="{A76D30DB-CCE0-EF8B-32EB-2422B12A2822}"/>
          </ac:spMkLst>
        </pc:spChg>
      </pc:sldChg>
      <pc:sldChg chg="modSp add mod modTransition">
        <pc:chgData name="Edelman, Robert (VDH)" userId="36f1e69c-c62b-45d9-be5f-6ef3bdf41f8b" providerId="ADAL" clId="{4757BF58-0BAB-4E82-BAD0-986CB95939B9}" dt="2025-06-23T21:25:46.590" v="1677" actId="403"/>
        <pc:sldMkLst>
          <pc:docMk/>
          <pc:sldMk cId="1790191360" sldId="870"/>
        </pc:sldMkLst>
        <pc:spChg chg="mod">
          <ac:chgData name="Edelman, Robert (VDH)" userId="36f1e69c-c62b-45d9-be5f-6ef3bdf41f8b" providerId="ADAL" clId="{4757BF58-0BAB-4E82-BAD0-986CB95939B9}" dt="2025-06-23T21:25:40.768" v="1674" actId="122"/>
          <ac:spMkLst>
            <pc:docMk/>
            <pc:sldMk cId="1790191360" sldId="870"/>
            <ac:spMk id="2" creationId="{38382949-C8D9-527D-94F9-770E7695BD4D}"/>
          </ac:spMkLst>
        </pc:spChg>
        <pc:spChg chg="mod">
          <ac:chgData name="Edelman, Robert (VDH)" userId="36f1e69c-c62b-45d9-be5f-6ef3bdf41f8b" providerId="ADAL" clId="{4757BF58-0BAB-4E82-BAD0-986CB95939B9}" dt="2025-06-23T21:25:46.590" v="1677" actId="403"/>
          <ac:spMkLst>
            <pc:docMk/>
            <pc:sldMk cId="1790191360" sldId="870"/>
            <ac:spMk id="3" creationId="{C65945B4-AE1C-70F0-8CE4-B8A1B26F746E}"/>
          </ac:spMkLst>
        </pc:spChg>
        <pc:spChg chg="mod">
          <ac:chgData name="Edelman, Robert (VDH)" userId="36f1e69c-c62b-45d9-be5f-6ef3bdf41f8b" providerId="ADAL" clId="{4757BF58-0BAB-4E82-BAD0-986CB95939B9}" dt="2025-06-23T21:08:03.739" v="1504"/>
          <ac:spMkLst>
            <pc:docMk/>
            <pc:sldMk cId="1790191360" sldId="870"/>
            <ac:spMk id="4" creationId="{E938E0DD-8553-A1D5-3D9B-464E2326DAA8}"/>
          </ac:spMkLst>
        </pc:spChg>
      </pc:sldChg>
      <pc:sldChg chg="modSp add mod modTransition">
        <pc:chgData name="Edelman, Robert (VDH)" userId="36f1e69c-c62b-45d9-be5f-6ef3bdf41f8b" providerId="ADAL" clId="{4757BF58-0BAB-4E82-BAD0-986CB95939B9}" dt="2025-06-27T16:23:11.291" v="1947" actId="122"/>
        <pc:sldMkLst>
          <pc:docMk/>
          <pc:sldMk cId="886655575" sldId="871"/>
        </pc:sldMkLst>
        <pc:spChg chg="mod">
          <ac:chgData name="Edelman, Robert (VDH)" userId="36f1e69c-c62b-45d9-be5f-6ef3bdf41f8b" providerId="ADAL" clId="{4757BF58-0BAB-4E82-BAD0-986CB95939B9}" dt="2025-06-27T16:23:11.291" v="1947" actId="122"/>
          <ac:spMkLst>
            <pc:docMk/>
            <pc:sldMk cId="886655575" sldId="871"/>
            <ac:spMk id="2" creationId="{689624DB-A468-E789-4708-9A93D09F845C}"/>
          </ac:spMkLst>
        </pc:spChg>
        <pc:spChg chg="mod">
          <ac:chgData name="Edelman, Robert (VDH)" userId="36f1e69c-c62b-45d9-be5f-6ef3bdf41f8b" providerId="ADAL" clId="{4757BF58-0BAB-4E82-BAD0-986CB95939B9}" dt="2025-06-23T21:26:09.406" v="1683" actId="403"/>
          <ac:spMkLst>
            <pc:docMk/>
            <pc:sldMk cId="886655575" sldId="871"/>
            <ac:spMk id="3" creationId="{488A8EAE-4383-1A99-881E-59FD6F881520}"/>
          </ac:spMkLst>
        </pc:spChg>
        <pc:spChg chg="mod">
          <ac:chgData name="Edelman, Robert (VDH)" userId="36f1e69c-c62b-45d9-be5f-6ef3bdf41f8b" providerId="ADAL" clId="{4757BF58-0BAB-4E82-BAD0-986CB95939B9}" dt="2025-06-23T21:08:03.739" v="1504"/>
          <ac:spMkLst>
            <pc:docMk/>
            <pc:sldMk cId="886655575" sldId="871"/>
            <ac:spMk id="4" creationId="{EEEB6DD1-C0A1-608B-B2B9-11A34D0EA723}"/>
          </ac:spMkLst>
        </pc:spChg>
      </pc:sldChg>
      <pc:sldChg chg="modSp add mod modTransition">
        <pc:chgData name="Edelman, Robert (VDH)" userId="36f1e69c-c62b-45d9-be5f-6ef3bdf41f8b" providerId="ADAL" clId="{4757BF58-0BAB-4E82-BAD0-986CB95939B9}" dt="2025-06-27T16:23:17.536" v="1948" actId="122"/>
        <pc:sldMkLst>
          <pc:docMk/>
          <pc:sldMk cId="124855425" sldId="872"/>
        </pc:sldMkLst>
        <pc:spChg chg="mod">
          <ac:chgData name="Edelman, Robert (VDH)" userId="36f1e69c-c62b-45d9-be5f-6ef3bdf41f8b" providerId="ADAL" clId="{4757BF58-0BAB-4E82-BAD0-986CB95939B9}" dt="2025-06-27T16:23:17.536" v="1948" actId="122"/>
          <ac:spMkLst>
            <pc:docMk/>
            <pc:sldMk cId="124855425" sldId="872"/>
            <ac:spMk id="2" creationId="{72C4A55A-45B5-75EB-D528-64CEE80E61F5}"/>
          </ac:spMkLst>
        </pc:spChg>
        <pc:spChg chg="mod">
          <ac:chgData name="Edelman, Robert (VDH)" userId="36f1e69c-c62b-45d9-be5f-6ef3bdf41f8b" providerId="ADAL" clId="{4757BF58-0BAB-4E82-BAD0-986CB95939B9}" dt="2025-06-23T21:10:20.457" v="1510" actId="20577"/>
          <ac:spMkLst>
            <pc:docMk/>
            <pc:sldMk cId="124855425" sldId="872"/>
            <ac:spMk id="3" creationId="{C4B10870-931C-6CDB-E6C2-C1C9E4FE4D1C}"/>
          </ac:spMkLst>
        </pc:spChg>
        <pc:spChg chg="mod">
          <ac:chgData name="Edelman, Robert (VDH)" userId="36f1e69c-c62b-45d9-be5f-6ef3bdf41f8b" providerId="ADAL" clId="{4757BF58-0BAB-4E82-BAD0-986CB95939B9}" dt="2025-06-23T21:08:03.739" v="1504"/>
          <ac:spMkLst>
            <pc:docMk/>
            <pc:sldMk cId="124855425" sldId="872"/>
            <ac:spMk id="4" creationId="{6386DF76-4532-3A6C-3E34-EF93A93C131C}"/>
          </ac:spMkLst>
        </pc:spChg>
      </pc:sldChg>
      <pc:sldChg chg="modSp add del mod modTransition">
        <pc:chgData name="Edelman, Robert (VDH)" userId="36f1e69c-c62b-45d9-be5f-6ef3bdf41f8b" providerId="ADAL" clId="{4757BF58-0BAB-4E82-BAD0-986CB95939B9}" dt="2025-06-27T16:14:44.442" v="1807" actId="47"/>
        <pc:sldMkLst>
          <pc:docMk/>
          <pc:sldMk cId="4103950814" sldId="873"/>
        </pc:sldMkLst>
        <pc:spChg chg="mod">
          <ac:chgData name="Edelman, Robert (VDH)" userId="36f1e69c-c62b-45d9-be5f-6ef3bdf41f8b" providerId="ADAL" clId="{4757BF58-0BAB-4E82-BAD0-986CB95939B9}" dt="2025-06-27T16:13:09.748" v="1806" actId="6549"/>
          <ac:spMkLst>
            <pc:docMk/>
            <pc:sldMk cId="4103950814" sldId="873"/>
            <ac:spMk id="3" creationId="{7A9ED75A-48AF-005B-C1C4-C3B44B9296AE}"/>
          </ac:spMkLst>
        </pc:spChg>
      </pc:sldChg>
      <pc:sldChg chg="addSp delSp modSp add del mod modTransition">
        <pc:chgData name="Edelman, Robert (VDH)" userId="36f1e69c-c62b-45d9-be5f-6ef3bdf41f8b" providerId="ADAL" clId="{4757BF58-0BAB-4E82-BAD0-986CB95939B9}" dt="2025-06-27T16:14:44.442" v="1807" actId="47"/>
        <pc:sldMkLst>
          <pc:docMk/>
          <pc:sldMk cId="342380598" sldId="875"/>
        </pc:sldMkLst>
      </pc:sldChg>
      <pc:sldChg chg="modSp add mod modTransition">
        <pc:chgData name="Edelman, Robert (VDH)" userId="36f1e69c-c62b-45d9-be5f-6ef3bdf41f8b" providerId="ADAL" clId="{4757BF58-0BAB-4E82-BAD0-986CB95939B9}" dt="2025-06-27T16:23:21.818" v="1949" actId="122"/>
        <pc:sldMkLst>
          <pc:docMk/>
          <pc:sldMk cId="101422727" sldId="876"/>
        </pc:sldMkLst>
        <pc:spChg chg="mod">
          <ac:chgData name="Edelman, Robert (VDH)" userId="36f1e69c-c62b-45d9-be5f-6ef3bdf41f8b" providerId="ADAL" clId="{4757BF58-0BAB-4E82-BAD0-986CB95939B9}" dt="2025-06-27T16:23:21.818" v="1949" actId="122"/>
          <ac:spMkLst>
            <pc:docMk/>
            <pc:sldMk cId="101422727" sldId="876"/>
            <ac:spMk id="2" creationId="{7F4755D7-FC65-D63B-242A-15EFCAC70231}"/>
          </ac:spMkLst>
        </pc:spChg>
        <pc:spChg chg="mod">
          <ac:chgData name="Edelman, Robert (VDH)" userId="36f1e69c-c62b-45d9-be5f-6ef3bdf41f8b" providerId="ADAL" clId="{4757BF58-0BAB-4E82-BAD0-986CB95939B9}" dt="2025-06-23T21:08:03.739" v="1504"/>
          <ac:spMkLst>
            <pc:docMk/>
            <pc:sldMk cId="101422727" sldId="876"/>
            <ac:spMk id="4" creationId="{A3AE410D-ED36-4716-4F66-55180D7F31F0}"/>
          </ac:spMkLst>
        </pc:spChg>
      </pc:sldChg>
      <pc:sldChg chg="modSp add del modTransition">
        <pc:chgData name="Edelman, Robert (VDH)" userId="36f1e69c-c62b-45d9-be5f-6ef3bdf41f8b" providerId="ADAL" clId="{4757BF58-0BAB-4E82-BAD0-986CB95939B9}" dt="2025-06-23T21:07:59.911" v="1503"/>
        <pc:sldMkLst>
          <pc:docMk/>
          <pc:sldMk cId="1147492049" sldId="876"/>
        </pc:sldMkLst>
      </pc:sldChg>
      <pc:sldChg chg="modSp add mod modTransition">
        <pc:chgData name="Edelman, Robert (VDH)" userId="36f1e69c-c62b-45d9-be5f-6ef3bdf41f8b" providerId="ADAL" clId="{4757BF58-0BAB-4E82-BAD0-986CB95939B9}" dt="2025-06-27T16:23:25.159" v="1950" actId="122"/>
        <pc:sldMkLst>
          <pc:docMk/>
          <pc:sldMk cId="2798223695" sldId="877"/>
        </pc:sldMkLst>
        <pc:spChg chg="mod">
          <ac:chgData name="Edelman, Robert (VDH)" userId="36f1e69c-c62b-45d9-be5f-6ef3bdf41f8b" providerId="ADAL" clId="{4757BF58-0BAB-4E82-BAD0-986CB95939B9}" dt="2025-06-27T16:23:25.159" v="1950" actId="122"/>
          <ac:spMkLst>
            <pc:docMk/>
            <pc:sldMk cId="2798223695" sldId="877"/>
            <ac:spMk id="2" creationId="{3FEAFAE1-1D80-759E-C54B-38A448C590A8}"/>
          </ac:spMkLst>
        </pc:spChg>
        <pc:spChg chg="mod">
          <ac:chgData name="Edelman, Robert (VDH)" userId="36f1e69c-c62b-45d9-be5f-6ef3bdf41f8b" providerId="ADAL" clId="{4757BF58-0BAB-4E82-BAD0-986CB95939B9}" dt="2025-06-23T21:27:00.314" v="1688" actId="20577"/>
          <ac:spMkLst>
            <pc:docMk/>
            <pc:sldMk cId="2798223695" sldId="877"/>
            <ac:spMk id="3" creationId="{09876ABE-43D3-3F5D-5E41-7AC9AA6EBCD6}"/>
          </ac:spMkLst>
        </pc:spChg>
        <pc:spChg chg="mod">
          <ac:chgData name="Edelman, Robert (VDH)" userId="36f1e69c-c62b-45d9-be5f-6ef3bdf41f8b" providerId="ADAL" clId="{4757BF58-0BAB-4E82-BAD0-986CB95939B9}" dt="2025-06-23T21:08:03.739" v="1504"/>
          <ac:spMkLst>
            <pc:docMk/>
            <pc:sldMk cId="2798223695" sldId="877"/>
            <ac:spMk id="4" creationId="{95B37F43-84D2-562B-58C2-5F1676B77F01}"/>
          </ac:spMkLst>
        </pc:spChg>
      </pc:sldChg>
      <pc:sldChg chg="modSp add del modTransition">
        <pc:chgData name="Edelman, Robert (VDH)" userId="36f1e69c-c62b-45d9-be5f-6ef3bdf41f8b" providerId="ADAL" clId="{4757BF58-0BAB-4E82-BAD0-986CB95939B9}" dt="2025-06-23T21:07:59.911" v="1503"/>
        <pc:sldMkLst>
          <pc:docMk/>
          <pc:sldMk cId="3406347035" sldId="877"/>
        </pc:sldMkLst>
      </pc:sldChg>
      <pc:sldChg chg="modSp add">
        <pc:chgData name="Edelman, Robert (VDH)" userId="36f1e69c-c62b-45d9-be5f-6ef3bdf41f8b" providerId="ADAL" clId="{4757BF58-0BAB-4E82-BAD0-986CB95939B9}" dt="2025-06-26T20:33:20.062" v="1694"/>
        <pc:sldMkLst>
          <pc:docMk/>
          <pc:sldMk cId="0" sldId="878"/>
        </pc:sldMkLst>
        <pc:spChg chg="mod">
          <ac:chgData name="Edelman, Robert (VDH)" userId="36f1e69c-c62b-45d9-be5f-6ef3bdf41f8b" providerId="ADAL" clId="{4757BF58-0BAB-4E82-BAD0-986CB95939B9}" dt="2025-06-26T20:33:20.062" v="1694"/>
          <ac:spMkLst>
            <pc:docMk/>
            <pc:sldMk cId="0" sldId="878"/>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A0B80D-54A7-4387-B5EB-AF0D6DE2BB29}" type="datetimeFigureOut">
              <a:rPr lang="en-US" smtClean="0"/>
              <a:t>6/27/2025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B8DF74-49CF-4C4A-9D49-90614C350232}" type="slidenum">
              <a:rPr lang="en-US" smtClean="0"/>
              <a:t>‹#›</a:t>
            </a:fld>
            <a:endParaRPr lang="en-US"/>
          </a:p>
        </p:txBody>
      </p:sp>
    </p:spTree>
    <p:extLst>
      <p:ext uri="{BB962C8B-B14F-4D97-AF65-F5344CB8AC3E}">
        <p14:creationId xmlns:p14="http://schemas.microsoft.com/office/powerpoint/2010/main" val="348805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0173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E7036A1B-1A09-4CA3-8E3C-E8CBA145C9F4}"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0173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017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7FFF7925-F729-4600-951A-A1FAADB0A325}" type="slidenum">
              <a:rPr lang="en-US" altLang="en-US" sz="1200" b="0">
                <a:latin typeface="Times New Roman" pitchFamily="18" charset="0"/>
              </a:rPr>
              <a:pPr>
                <a:spcBef>
                  <a:spcPct val="0"/>
                </a:spcBef>
              </a:pPr>
              <a:t>6</a:t>
            </a:fld>
            <a:endParaRPr lang="en-US" altLang="en-US" sz="1200" b="0">
              <a:latin typeface="Times New Roman" pitchFamily="18" charset="0"/>
            </a:endParaRPr>
          </a:p>
        </p:txBody>
      </p:sp>
      <p:sp>
        <p:nvSpPr>
          <p:cNvPr id="201734" name="Rectangle 2"/>
          <p:cNvSpPr>
            <a:spLocks noGrp="1" noRot="1" noChangeAspect="1" noChangeArrowheads="1" noTextEdit="1"/>
          </p:cNvSpPr>
          <p:nvPr>
            <p:ph type="sldImg"/>
          </p:nvPr>
        </p:nvSpPr>
        <p:spPr>
          <a:xfrm>
            <a:off x="1600200" y="615950"/>
            <a:ext cx="3836988" cy="2159000"/>
          </a:xfrm>
          <a:ln/>
        </p:spPr>
      </p:sp>
      <p:sp>
        <p:nvSpPr>
          <p:cNvPr id="201735" name="Rectangle 3"/>
          <p:cNvSpPr>
            <a:spLocks noGrp="1" noChangeArrowheads="1"/>
          </p:cNvSpPr>
          <p:nvPr>
            <p:ph type="body" idx="1"/>
          </p:nvPr>
        </p:nvSpPr>
        <p:spPr>
          <a:xfrm>
            <a:off x="936414" y="2929760"/>
            <a:ext cx="5150273" cy="56814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01736" name="AutoShape 4"/>
          <p:cNvSpPr>
            <a:spLocks noChangeArrowheads="1"/>
          </p:cNvSpPr>
          <p:nvPr/>
        </p:nvSpPr>
        <p:spPr bwMode="auto">
          <a:xfrm>
            <a:off x="468207" y="2929760"/>
            <a:ext cx="414744" cy="405365"/>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01737" name="AutoShape 5"/>
          <p:cNvSpPr>
            <a:spLocks noChangeArrowheads="1"/>
          </p:cNvSpPr>
          <p:nvPr/>
        </p:nvSpPr>
        <p:spPr bwMode="auto">
          <a:xfrm>
            <a:off x="468207" y="3700749"/>
            <a:ext cx="414744" cy="40536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01738" name="AutoShape 6"/>
          <p:cNvSpPr>
            <a:spLocks noChangeArrowheads="1"/>
          </p:cNvSpPr>
          <p:nvPr/>
        </p:nvSpPr>
        <p:spPr bwMode="auto">
          <a:xfrm>
            <a:off x="468207" y="4856438"/>
            <a:ext cx="414744" cy="405365"/>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118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71875FE6-FF61-42E3-A65A-C9BAF8CF77D3}"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118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11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3FCADF39-E57B-4645-ADEC-9085AAB290CF}" type="slidenum">
              <a:rPr lang="en-US" altLang="en-US" sz="1200" b="0">
                <a:latin typeface="Times New Roman" pitchFamily="18" charset="0"/>
              </a:rPr>
              <a:pPr>
                <a:spcBef>
                  <a:spcPct val="0"/>
                </a:spcBef>
              </a:pPr>
              <a:t>24</a:t>
            </a:fld>
            <a:endParaRPr lang="en-US" altLang="en-US" sz="1200" b="0">
              <a:latin typeface="Times New Roman" pitchFamily="18" charset="0"/>
            </a:endParaRPr>
          </a:p>
        </p:txBody>
      </p:sp>
      <p:sp>
        <p:nvSpPr>
          <p:cNvPr id="221190" name="Rectangle 2"/>
          <p:cNvSpPr>
            <a:spLocks noGrp="1" noRot="1" noChangeAspect="1" noChangeArrowheads="1" noTextEdit="1"/>
          </p:cNvSpPr>
          <p:nvPr>
            <p:ph type="sldImg"/>
          </p:nvPr>
        </p:nvSpPr>
        <p:spPr>
          <a:ln/>
        </p:spPr>
      </p:sp>
      <p:sp>
        <p:nvSpPr>
          <p:cNvPr id="2211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Bulk system – same as small only a bulk tank to fill day tank.</a:t>
            </a:r>
          </a:p>
        </p:txBody>
      </p:sp>
      <p:sp>
        <p:nvSpPr>
          <p:cNvPr id="221192" name="AutoShape 4"/>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425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A1A51BE5-311E-4EB0-A8C4-D29421A2CABE}"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426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42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E5457FB2-EFC4-4B09-8B72-F4E5E6663F3B}" type="slidenum">
              <a:rPr lang="en-US" altLang="en-US" sz="1200" b="0">
                <a:latin typeface="Times New Roman" pitchFamily="18" charset="0"/>
              </a:rPr>
              <a:pPr>
                <a:spcBef>
                  <a:spcPct val="0"/>
                </a:spcBef>
              </a:pPr>
              <a:t>25</a:t>
            </a:fld>
            <a:endParaRPr lang="en-US" altLang="en-US" sz="1200" b="0">
              <a:latin typeface="Times New Roman" pitchFamily="18" charset="0"/>
            </a:endParaRPr>
          </a:p>
        </p:txBody>
      </p:sp>
      <p:sp>
        <p:nvSpPr>
          <p:cNvPr id="224262" name="Rectangle 2"/>
          <p:cNvSpPr>
            <a:spLocks noGrp="1" noRot="1" noChangeAspect="1" noChangeArrowheads="1" noTextEdit="1"/>
          </p:cNvSpPr>
          <p:nvPr>
            <p:ph type="sldImg"/>
          </p:nvPr>
        </p:nvSpPr>
        <p:spPr>
          <a:ln/>
        </p:spPr>
      </p:sp>
      <p:sp>
        <p:nvSpPr>
          <p:cNvPr id="2242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4264" name="AutoShape 4"/>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4265" name="AutoShape 5"/>
          <p:cNvSpPr>
            <a:spLocks noChangeArrowheads="1"/>
          </p:cNvSpPr>
          <p:nvPr/>
        </p:nvSpPr>
        <p:spPr bwMode="auto">
          <a:xfrm>
            <a:off x="468208" y="4265082"/>
            <a:ext cx="390442" cy="38787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4266" name="AutoShape 6"/>
          <p:cNvSpPr>
            <a:spLocks noChangeArrowheads="1"/>
          </p:cNvSpPr>
          <p:nvPr/>
        </p:nvSpPr>
        <p:spPr bwMode="auto">
          <a:xfrm>
            <a:off x="468208" y="5120323"/>
            <a:ext cx="390442" cy="38628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4267" name="AutoShape 7"/>
          <p:cNvSpPr>
            <a:spLocks noChangeArrowheads="1"/>
          </p:cNvSpPr>
          <p:nvPr/>
        </p:nvSpPr>
        <p:spPr bwMode="auto">
          <a:xfrm>
            <a:off x="468208" y="5896082"/>
            <a:ext cx="390442" cy="38311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4268" name="AutoShape 8"/>
          <p:cNvSpPr>
            <a:spLocks noChangeArrowheads="1"/>
          </p:cNvSpPr>
          <p:nvPr/>
        </p:nvSpPr>
        <p:spPr bwMode="auto">
          <a:xfrm>
            <a:off x="468208" y="3724594"/>
            <a:ext cx="390442" cy="38628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630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D231B218-D303-42FC-A6A4-4854B3DC67B2}"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630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63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4BC2C53F-7632-4616-A173-12140BD6804E}" type="slidenum">
              <a:rPr lang="en-US" altLang="en-US" sz="1200" b="0">
                <a:latin typeface="Times New Roman" pitchFamily="18" charset="0"/>
              </a:rPr>
              <a:pPr>
                <a:spcBef>
                  <a:spcPct val="0"/>
                </a:spcBef>
              </a:pPr>
              <a:t>26</a:t>
            </a:fld>
            <a:endParaRPr lang="en-US" altLang="en-US" sz="1200" b="0">
              <a:latin typeface="Times New Roman" pitchFamily="18" charset="0"/>
            </a:endParaRPr>
          </a:p>
        </p:txBody>
      </p:sp>
      <p:sp>
        <p:nvSpPr>
          <p:cNvPr id="226310" name="Rectangle 2"/>
          <p:cNvSpPr>
            <a:spLocks noGrp="1" noRot="1" noChangeAspect="1" noChangeArrowheads="1" noTextEdit="1"/>
          </p:cNvSpPr>
          <p:nvPr>
            <p:ph type="sldImg"/>
          </p:nvPr>
        </p:nvSpPr>
        <p:spPr>
          <a:ln/>
        </p:spPr>
      </p:sp>
      <p:sp>
        <p:nvSpPr>
          <p:cNvPr id="2263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6312" name="AutoShape 4"/>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835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EE63835-8777-4BD9-A759-72711BF55D75}"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835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83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49659DE-EC1A-43ED-ADDE-154258391DF7}" type="slidenum">
              <a:rPr lang="en-US" altLang="en-US" sz="1200" b="0">
                <a:latin typeface="Times New Roman" pitchFamily="18" charset="0"/>
              </a:rPr>
              <a:pPr>
                <a:spcBef>
                  <a:spcPct val="0"/>
                </a:spcBef>
              </a:pPr>
              <a:t>28</a:t>
            </a:fld>
            <a:endParaRPr lang="en-US" altLang="en-US" sz="1200" b="0">
              <a:latin typeface="Times New Roman" pitchFamily="18" charset="0"/>
            </a:endParaRPr>
          </a:p>
        </p:txBody>
      </p:sp>
      <p:sp>
        <p:nvSpPr>
          <p:cNvPr id="228358" name="Rectangle 2"/>
          <p:cNvSpPr>
            <a:spLocks noGrp="1" noRot="1" noChangeAspect="1" noChangeArrowheads="1" noTextEdit="1"/>
          </p:cNvSpPr>
          <p:nvPr>
            <p:ph type="sldImg"/>
          </p:nvPr>
        </p:nvSpPr>
        <p:spPr>
          <a:ln/>
        </p:spPr>
      </p:sp>
      <p:sp>
        <p:nvSpPr>
          <p:cNvPr id="2283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8360" name="AutoShape 4"/>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1" name="AutoShape 5"/>
          <p:cNvSpPr>
            <a:spLocks noChangeArrowheads="1"/>
          </p:cNvSpPr>
          <p:nvPr/>
        </p:nvSpPr>
        <p:spPr bwMode="auto">
          <a:xfrm>
            <a:off x="468208" y="5973976"/>
            <a:ext cx="390442" cy="38629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2" name="AutoShape 6"/>
          <p:cNvSpPr>
            <a:spLocks noChangeArrowheads="1"/>
          </p:cNvSpPr>
          <p:nvPr/>
        </p:nvSpPr>
        <p:spPr bwMode="auto">
          <a:xfrm>
            <a:off x="468208" y="6826038"/>
            <a:ext cx="390442" cy="38946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3" name="AutoShape 7"/>
          <p:cNvSpPr>
            <a:spLocks noChangeArrowheads="1"/>
          </p:cNvSpPr>
          <p:nvPr/>
        </p:nvSpPr>
        <p:spPr bwMode="auto">
          <a:xfrm>
            <a:off x="468208" y="7523903"/>
            <a:ext cx="390442" cy="389468"/>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540D3-0C0C-EC4F-9E2C-4217358CDEFF}"/>
            </a:ext>
          </a:extLst>
        </p:cNvPr>
        <p:cNvGrpSpPr/>
        <p:nvPr/>
      </p:nvGrpSpPr>
      <p:grpSpPr>
        <a:xfrm>
          <a:off x="0" y="0"/>
          <a:ext cx="0" cy="0"/>
          <a:chOff x="0" y="0"/>
          <a:chExt cx="0" cy="0"/>
        </a:xfrm>
      </p:grpSpPr>
      <p:sp>
        <p:nvSpPr>
          <p:cNvPr id="228354" name="Rectangle 2">
            <a:extLst>
              <a:ext uri="{FF2B5EF4-FFF2-40B4-BE49-F238E27FC236}">
                <a16:creationId xmlns:a16="http://schemas.microsoft.com/office/drawing/2014/main" id="{88B98FFF-8CF0-3AC3-9A1A-8B8C9547487A}"/>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8355" name="Rectangle 3">
            <a:extLst>
              <a:ext uri="{FF2B5EF4-FFF2-40B4-BE49-F238E27FC236}">
                <a16:creationId xmlns:a16="http://schemas.microsoft.com/office/drawing/2014/main" id="{7F326684-16E7-50F0-0FBB-20ACE0FBF487}"/>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EE63835-8777-4BD9-A759-72711BF55D75}"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8356" name="Rectangle 6">
            <a:extLst>
              <a:ext uri="{FF2B5EF4-FFF2-40B4-BE49-F238E27FC236}">
                <a16:creationId xmlns:a16="http://schemas.microsoft.com/office/drawing/2014/main" id="{E65C22D9-FD47-F381-C0E9-B65B5E55EF2A}"/>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8357" name="Rectangle 7">
            <a:extLst>
              <a:ext uri="{FF2B5EF4-FFF2-40B4-BE49-F238E27FC236}">
                <a16:creationId xmlns:a16="http://schemas.microsoft.com/office/drawing/2014/main" id="{D12A17E0-DEEF-07F3-7F89-86FF920EB3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49659DE-EC1A-43ED-ADDE-154258391DF7}" type="slidenum">
              <a:rPr lang="en-US" altLang="en-US" sz="1200" b="0">
                <a:latin typeface="Times New Roman" pitchFamily="18" charset="0"/>
              </a:rPr>
              <a:pPr>
                <a:spcBef>
                  <a:spcPct val="0"/>
                </a:spcBef>
              </a:pPr>
              <a:t>29</a:t>
            </a:fld>
            <a:endParaRPr lang="en-US" altLang="en-US" sz="1200" b="0">
              <a:latin typeface="Times New Roman" pitchFamily="18" charset="0"/>
            </a:endParaRPr>
          </a:p>
        </p:txBody>
      </p:sp>
      <p:sp>
        <p:nvSpPr>
          <p:cNvPr id="228358" name="Rectangle 2">
            <a:extLst>
              <a:ext uri="{FF2B5EF4-FFF2-40B4-BE49-F238E27FC236}">
                <a16:creationId xmlns:a16="http://schemas.microsoft.com/office/drawing/2014/main" id="{32194031-39E2-E08F-3907-D22EB8AD4FE7}"/>
              </a:ext>
            </a:extLst>
          </p:cNvPr>
          <p:cNvSpPr>
            <a:spLocks noGrp="1" noRot="1" noChangeAspect="1" noChangeArrowheads="1" noTextEdit="1"/>
          </p:cNvSpPr>
          <p:nvPr>
            <p:ph type="sldImg"/>
          </p:nvPr>
        </p:nvSpPr>
        <p:spPr>
          <a:ln/>
        </p:spPr>
      </p:sp>
      <p:sp>
        <p:nvSpPr>
          <p:cNvPr id="228359" name="Rectangle 3">
            <a:extLst>
              <a:ext uri="{FF2B5EF4-FFF2-40B4-BE49-F238E27FC236}">
                <a16:creationId xmlns:a16="http://schemas.microsoft.com/office/drawing/2014/main" id="{286DB326-F50D-2C26-7461-EB4467ECAAB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28360" name="AutoShape 4">
            <a:extLst>
              <a:ext uri="{FF2B5EF4-FFF2-40B4-BE49-F238E27FC236}">
                <a16:creationId xmlns:a16="http://schemas.microsoft.com/office/drawing/2014/main" id="{2C9BD26C-8DA6-9796-7839-4C46300FDBF9}"/>
              </a:ext>
            </a:extLst>
          </p:cNvPr>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1" name="AutoShape 5">
            <a:extLst>
              <a:ext uri="{FF2B5EF4-FFF2-40B4-BE49-F238E27FC236}">
                <a16:creationId xmlns:a16="http://schemas.microsoft.com/office/drawing/2014/main" id="{7EDDC64E-3B5E-C6F4-A9B7-984C04BF62F8}"/>
              </a:ext>
            </a:extLst>
          </p:cNvPr>
          <p:cNvSpPr>
            <a:spLocks noChangeArrowheads="1"/>
          </p:cNvSpPr>
          <p:nvPr/>
        </p:nvSpPr>
        <p:spPr bwMode="auto">
          <a:xfrm>
            <a:off x="468208" y="5973976"/>
            <a:ext cx="390442" cy="38629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2" name="AutoShape 6">
            <a:extLst>
              <a:ext uri="{FF2B5EF4-FFF2-40B4-BE49-F238E27FC236}">
                <a16:creationId xmlns:a16="http://schemas.microsoft.com/office/drawing/2014/main" id="{8F6C0FED-12D2-57B9-DFF4-AF246E1FAA46}"/>
              </a:ext>
            </a:extLst>
          </p:cNvPr>
          <p:cNvSpPr>
            <a:spLocks noChangeArrowheads="1"/>
          </p:cNvSpPr>
          <p:nvPr/>
        </p:nvSpPr>
        <p:spPr bwMode="auto">
          <a:xfrm>
            <a:off x="468208" y="6826038"/>
            <a:ext cx="390442" cy="38946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3" name="AutoShape 7">
            <a:extLst>
              <a:ext uri="{FF2B5EF4-FFF2-40B4-BE49-F238E27FC236}">
                <a16:creationId xmlns:a16="http://schemas.microsoft.com/office/drawing/2014/main" id="{5A65F951-F8B0-BBB2-3C10-4D7CA4C4A5E2}"/>
              </a:ext>
            </a:extLst>
          </p:cNvPr>
          <p:cNvSpPr>
            <a:spLocks noChangeArrowheads="1"/>
          </p:cNvSpPr>
          <p:nvPr/>
        </p:nvSpPr>
        <p:spPr bwMode="auto">
          <a:xfrm>
            <a:off x="468208" y="7523903"/>
            <a:ext cx="390442" cy="389468"/>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349626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A92CE-DAC9-0D02-47EC-30D6DA7EC80A}"/>
            </a:ext>
          </a:extLst>
        </p:cNvPr>
        <p:cNvGrpSpPr/>
        <p:nvPr/>
      </p:nvGrpSpPr>
      <p:grpSpPr>
        <a:xfrm>
          <a:off x="0" y="0"/>
          <a:ext cx="0" cy="0"/>
          <a:chOff x="0" y="0"/>
          <a:chExt cx="0" cy="0"/>
        </a:xfrm>
      </p:grpSpPr>
      <p:sp>
        <p:nvSpPr>
          <p:cNvPr id="228354" name="Rectangle 2">
            <a:extLst>
              <a:ext uri="{FF2B5EF4-FFF2-40B4-BE49-F238E27FC236}">
                <a16:creationId xmlns:a16="http://schemas.microsoft.com/office/drawing/2014/main" id="{32AFE7F6-CB0A-2317-E53D-A3F366D9CE8F}"/>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8355" name="Rectangle 3">
            <a:extLst>
              <a:ext uri="{FF2B5EF4-FFF2-40B4-BE49-F238E27FC236}">
                <a16:creationId xmlns:a16="http://schemas.microsoft.com/office/drawing/2014/main" id="{4634181F-2548-2409-1D77-02BD67A03ECE}"/>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EE63835-8777-4BD9-A759-72711BF55D75}"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8356" name="Rectangle 6">
            <a:extLst>
              <a:ext uri="{FF2B5EF4-FFF2-40B4-BE49-F238E27FC236}">
                <a16:creationId xmlns:a16="http://schemas.microsoft.com/office/drawing/2014/main" id="{C7F0BD0F-CDD4-9294-FF21-2472EBD93FC6}"/>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8357" name="Rectangle 7">
            <a:extLst>
              <a:ext uri="{FF2B5EF4-FFF2-40B4-BE49-F238E27FC236}">
                <a16:creationId xmlns:a16="http://schemas.microsoft.com/office/drawing/2014/main" id="{18A91422-5BA2-5546-D7F4-01E6BBCE30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49659DE-EC1A-43ED-ADDE-154258391DF7}" type="slidenum">
              <a:rPr lang="en-US" altLang="en-US" sz="1200" b="0">
                <a:latin typeface="Times New Roman" pitchFamily="18" charset="0"/>
              </a:rPr>
              <a:pPr>
                <a:spcBef>
                  <a:spcPct val="0"/>
                </a:spcBef>
              </a:pPr>
              <a:t>30</a:t>
            </a:fld>
            <a:endParaRPr lang="en-US" altLang="en-US" sz="1200" b="0">
              <a:latin typeface="Times New Roman" pitchFamily="18" charset="0"/>
            </a:endParaRPr>
          </a:p>
        </p:txBody>
      </p:sp>
      <p:sp>
        <p:nvSpPr>
          <p:cNvPr id="228358" name="Rectangle 2">
            <a:extLst>
              <a:ext uri="{FF2B5EF4-FFF2-40B4-BE49-F238E27FC236}">
                <a16:creationId xmlns:a16="http://schemas.microsoft.com/office/drawing/2014/main" id="{ECBA73E7-55E8-039E-91FA-7160D5C0E39B}"/>
              </a:ext>
            </a:extLst>
          </p:cNvPr>
          <p:cNvSpPr>
            <a:spLocks noGrp="1" noRot="1" noChangeAspect="1" noChangeArrowheads="1" noTextEdit="1"/>
          </p:cNvSpPr>
          <p:nvPr>
            <p:ph type="sldImg"/>
          </p:nvPr>
        </p:nvSpPr>
        <p:spPr>
          <a:ln/>
        </p:spPr>
      </p:sp>
      <p:sp>
        <p:nvSpPr>
          <p:cNvPr id="228359" name="Rectangle 3">
            <a:extLst>
              <a:ext uri="{FF2B5EF4-FFF2-40B4-BE49-F238E27FC236}">
                <a16:creationId xmlns:a16="http://schemas.microsoft.com/office/drawing/2014/main" id="{3C3B41DC-7629-6DE3-093F-CA068E41DA6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8360" name="AutoShape 4">
            <a:extLst>
              <a:ext uri="{FF2B5EF4-FFF2-40B4-BE49-F238E27FC236}">
                <a16:creationId xmlns:a16="http://schemas.microsoft.com/office/drawing/2014/main" id="{C4CD19E4-A9CD-521F-6E9C-7983F247C9A1}"/>
              </a:ext>
            </a:extLst>
          </p:cNvPr>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1" name="AutoShape 5">
            <a:extLst>
              <a:ext uri="{FF2B5EF4-FFF2-40B4-BE49-F238E27FC236}">
                <a16:creationId xmlns:a16="http://schemas.microsoft.com/office/drawing/2014/main" id="{D2C54ED9-049F-7B2B-30A8-BF4B140C6F3E}"/>
              </a:ext>
            </a:extLst>
          </p:cNvPr>
          <p:cNvSpPr>
            <a:spLocks noChangeArrowheads="1"/>
          </p:cNvSpPr>
          <p:nvPr/>
        </p:nvSpPr>
        <p:spPr bwMode="auto">
          <a:xfrm>
            <a:off x="468208" y="5973976"/>
            <a:ext cx="390442" cy="38629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2" name="AutoShape 6">
            <a:extLst>
              <a:ext uri="{FF2B5EF4-FFF2-40B4-BE49-F238E27FC236}">
                <a16:creationId xmlns:a16="http://schemas.microsoft.com/office/drawing/2014/main" id="{DCED8760-A5D5-63EF-7D50-BEA6E273264C}"/>
              </a:ext>
            </a:extLst>
          </p:cNvPr>
          <p:cNvSpPr>
            <a:spLocks noChangeArrowheads="1"/>
          </p:cNvSpPr>
          <p:nvPr/>
        </p:nvSpPr>
        <p:spPr bwMode="auto">
          <a:xfrm>
            <a:off x="468208" y="6826038"/>
            <a:ext cx="390442" cy="38946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8363" name="AutoShape 7">
            <a:extLst>
              <a:ext uri="{FF2B5EF4-FFF2-40B4-BE49-F238E27FC236}">
                <a16:creationId xmlns:a16="http://schemas.microsoft.com/office/drawing/2014/main" id="{5EC324A7-2A78-2D4F-FA44-BE5A842F7661}"/>
              </a:ext>
            </a:extLst>
          </p:cNvPr>
          <p:cNvSpPr>
            <a:spLocks noChangeArrowheads="1"/>
          </p:cNvSpPr>
          <p:nvPr/>
        </p:nvSpPr>
        <p:spPr bwMode="auto">
          <a:xfrm>
            <a:off x="468208" y="7523903"/>
            <a:ext cx="390442" cy="389468"/>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3711350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8DF74-49CF-4C4A-9D49-90614C350232}" type="slidenum">
              <a:rPr lang="en-US" smtClean="0"/>
              <a:t>31</a:t>
            </a:fld>
            <a:endParaRPr lang="en-US"/>
          </a:p>
        </p:txBody>
      </p:sp>
    </p:spTree>
    <p:extLst>
      <p:ext uri="{BB962C8B-B14F-4D97-AF65-F5344CB8AC3E}">
        <p14:creationId xmlns:p14="http://schemas.microsoft.com/office/powerpoint/2010/main" val="775119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094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ACAAEAE-6313-4DCC-B699-871C743796B7}"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094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09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F27CE7E-5BBF-4E43-B4AA-4BCD856539ED}" type="slidenum">
              <a:rPr lang="en-US" altLang="en-US" sz="1200" b="0">
                <a:latin typeface="Times New Roman" pitchFamily="18" charset="0"/>
              </a:rPr>
              <a:pPr>
                <a:spcBef>
                  <a:spcPct val="0"/>
                </a:spcBef>
              </a:pPr>
              <a:t>32</a:t>
            </a:fld>
            <a:endParaRPr lang="en-US" altLang="en-US" sz="1200" b="0">
              <a:latin typeface="Times New Roman" pitchFamily="18" charset="0"/>
            </a:endParaRPr>
          </a:p>
        </p:txBody>
      </p:sp>
      <p:sp>
        <p:nvSpPr>
          <p:cNvPr id="210950" name="Rectangle 2"/>
          <p:cNvSpPr>
            <a:spLocks noGrp="1" noRot="1" noChangeAspect="1" noChangeArrowheads="1" noTextEdit="1"/>
          </p:cNvSpPr>
          <p:nvPr>
            <p:ph type="sldImg"/>
          </p:nvPr>
        </p:nvSpPr>
        <p:spPr>
          <a:xfrm>
            <a:off x="1882775" y="617538"/>
            <a:ext cx="3416300" cy="1922462"/>
          </a:xfrm>
          <a:ln/>
        </p:spPr>
      </p:sp>
      <p:sp>
        <p:nvSpPr>
          <p:cNvPr id="210951" name="Rectangle 3"/>
          <p:cNvSpPr>
            <a:spLocks noGrp="1" noChangeArrowheads="1"/>
          </p:cNvSpPr>
          <p:nvPr>
            <p:ph type="body" idx="1"/>
          </p:nvPr>
        </p:nvSpPr>
        <p:spPr>
          <a:xfrm>
            <a:off x="936414" y="2775562"/>
            <a:ext cx="5150273" cy="58356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10952"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5" tIns="46847" rIns="93695" bIns="46847"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29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B2FB0CF7-7C90-4B6B-97B3-0E1CDDFAC9C2}"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29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29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C6435770-A5B5-4CC9-8925-0DD9A621D5B2}" type="slidenum">
              <a:rPr lang="en-US" altLang="en-US" sz="1200" b="0">
                <a:latin typeface="Times New Roman" pitchFamily="18" charset="0"/>
              </a:rPr>
              <a:pPr>
                <a:spcBef>
                  <a:spcPct val="0"/>
                </a:spcBef>
              </a:pPr>
              <a:t>33</a:t>
            </a:fld>
            <a:endParaRPr lang="en-US" altLang="en-US" sz="1200" b="0">
              <a:latin typeface="Times New Roman" pitchFamily="18" charset="0"/>
            </a:endParaRPr>
          </a:p>
        </p:txBody>
      </p:sp>
      <p:sp>
        <p:nvSpPr>
          <p:cNvPr id="212998" name="Rectangle 2"/>
          <p:cNvSpPr>
            <a:spLocks noGrp="1" noRot="1" noChangeAspect="1" noChangeArrowheads="1" noTextEdit="1"/>
          </p:cNvSpPr>
          <p:nvPr>
            <p:ph type="sldImg"/>
          </p:nvPr>
        </p:nvSpPr>
        <p:spPr>
          <a:xfrm>
            <a:off x="1882775" y="617538"/>
            <a:ext cx="3416300" cy="1922462"/>
          </a:xfrm>
          <a:ln/>
        </p:spPr>
      </p:sp>
      <p:sp>
        <p:nvSpPr>
          <p:cNvPr id="212999" name="Rectangle 3"/>
          <p:cNvSpPr>
            <a:spLocks noGrp="1" noChangeArrowheads="1"/>
          </p:cNvSpPr>
          <p:nvPr>
            <p:ph type="body" idx="1"/>
          </p:nvPr>
        </p:nvSpPr>
        <p:spPr>
          <a:xfrm>
            <a:off x="936414" y="2775562"/>
            <a:ext cx="5150273" cy="58356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13000"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5" tIns="46847" rIns="93695" bIns="46847"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40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1D08026-0E4A-4FB4-AE0C-E78517C7F34F}"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40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40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BCBE25F7-7D56-48E8-851B-50DFAC43C871}" type="slidenum">
              <a:rPr lang="en-US" altLang="en-US" sz="1200" b="0">
                <a:latin typeface="Times New Roman" pitchFamily="18" charset="0"/>
              </a:rPr>
              <a:pPr>
                <a:spcBef>
                  <a:spcPct val="0"/>
                </a:spcBef>
              </a:pPr>
              <a:t>34</a:t>
            </a:fld>
            <a:endParaRPr lang="en-US" altLang="en-US" sz="1200" b="0">
              <a:latin typeface="Times New Roman" pitchFamily="18" charset="0"/>
            </a:endParaRPr>
          </a:p>
        </p:txBody>
      </p:sp>
      <p:sp>
        <p:nvSpPr>
          <p:cNvPr id="214022" name="Rectangle 2"/>
          <p:cNvSpPr>
            <a:spLocks noGrp="1" noRot="1" noChangeAspect="1" noChangeArrowheads="1" noTextEdit="1"/>
          </p:cNvSpPr>
          <p:nvPr>
            <p:ph type="sldImg"/>
          </p:nvPr>
        </p:nvSpPr>
        <p:spPr>
          <a:xfrm>
            <a:off x="2125663" y="693738"/>
            <a:ext cx="2865437" cy="1612900"/>
          </a:xfrm>
          <a:ln/>
        </p:spPr>
      </p:sp>
      <p:sp>
        <p:nvSpPr>
          <p:cNvPr id="214023" name="Rectangle 3"/>
          <p:cNvSpPr>
            <a:spLocks noGrp="1" noChangeArrowheads="1"/>
          </p:cNvSpPr>
          <p:nvPr>
            <p:ph type="body" idx="1"/>
          </p:nvPr>
        </p:nvSpPr>
        <p:spPr>
          <a:xfrm>
            <a:off x="936414" y="2392452"/>
            <a:ext cx="5150273" cy="62187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7" tIns="46848" rIns="93697" bIns="46848"/>
          <a:lstStyle/>
          <a:p>
            <a:endParaRPr lang="en-US" altLang="en-US"/>
          </a:p>
        </p:txBody>
      </p:sp>
      <p:sp>
        <p:nvSpPr>
          <p:cNvPr id="214024"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7" tIns="46848" rIns="93697" bIns="46848"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0275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AC276AD2-C4DA-4776-B2FD-80402E75E8B6}"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0275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027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7940ABE2-2E3B-4812-B0FC-013EA358C575}" type="slidenum">
              <a:rPr lang="en-US" altLang="en-US" sz="1200" b="0">
                <a:latin typeface="Times New Roman" pitchFamily="18" charset="0"/>
              </a:rPr>
              <a:pPr>
                <a:spcBef>
                  <a:spcPct val="0"/>
                </a:spcBef>
              </a:pPr>
              <a:t>7</a:t>
            </a:fld>
            <a:endParaRPr lang="en-US" altLang="en-US" sz="1200" b="0">
              <a:latin typeface="Times New Roman" pitchFamily="18" charset="0"/>
            </a:endParaRPr>
          </a:p>
        </p:txBody>
      </p:sp>
      <p:sp>
        <p:nvSpPr>
          <p:cNvPr id="202758" name="Rectangle 2"/>
          <p:cNvSpPr>
            <a:spLocks noGrp="1" noRot="1" noChangeAspect="1" noChangeArrowheads="1" noTextEdit="1"/>
          </p:cNvSpPr>
          <p:nvPr>
            <p:ph type="sldImg"/>
          </p:nvPr>
        </p:nvSpPr>
        <p:spPr>
          <a:xfrm>
            <a:off x="1600200" y="615950"/>
            <a:ext cx="3836988" cy="2159000"/>
          </a:xfrm>
          <a:ln/>
        </p:spPr>
      </p:sp>
      <p:sp>
        <p:nvSpPr>
          <p:cNvPr id="202759" name="Rectangle 3"/>
          <p:cNvSpPr>
            <a:spLocks noGrp="1" noChangeArrowheads="1"/>
          </p:cNvSpPr>
          <p:nvPr>
            <p:ph type="body" idx="1"/>
          </p:nvPr>
        </p:nvSpPr>
        <p:spPr>
          <a:xfrm>
            <a:off x="936414" y="2929760"/>
            <a:ext cx="5150273" cy="56814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02760" name="AutoShape 4"/>
          <p:cNvSpPr>
            <a:spLocks noChangeArrowheads="1"/>
          </p:cNvSpPr>
          <p:nvPr/>
        </p:nvSpPr>
        <p:spPr bwMode="auto">
          <a:xfrm>
            <a:off x="468207" y="2929760"/>
            <a:ext cx="414744" cy="405365"/>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02761" name="AutoShape 5"/>
          <p:cNvSpPr>
            <a:spLocks noChangeArrowheads="1"/>
          </p:cNvSpPr>
          <p:nvPr/>
        </p:nvSpPr>
        <p:spPr bwMode="auto">
          <a:xfrm>
            <a:off x="468207" y="3622856"/>
            <a:ext cx="414744" cy="406955"/>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02762" name="AutoShape 6"/>
          <p:cNvSpPr>
            <a:spLocks noChangeArrowheads="1"/>
          </p:cNvSpPr>
          <p:nvPr/>
        </p:nvSpPr>
        <p:spPr bwMode="auto">
          <a:xfrm>
            <a:off x="468207" y="4220571"/>
            <a:ext cx="414744" cy="406955"/>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50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E43FEB16-88EE-4FBE-A56C-46F0DDA88812}"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50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50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052B5CEF-760A-4BBC-89BB-C16FCCB6358C}" type="slidenum">
              <a:rPr lang="en-US" altLang="en-US" sz="1200" b="0">
                <a:latin typeface="Times New Roman" pitchFamily="18" charset="0"/>
              </a:rPr>
              <a:pPr>
                <a:spcBef>
                  <a:spcPct val="0"/>
                </a:spcBef>
              </a:pPr>
              <a:t>35</a:t>
            </a:fld>
            <a:endParaRPr lang="en-US" altLang="en-US" sz="1200" b="0">
              <a:latin typeface="Times New Roman" pitchFamily="18" charset="0"/>
            </a:endParaRPr>
          </a:p>
        </p:txBody>
      </p:sp>
      <p:sp>
        <p:nvSpPr>
          <p:cNvPr id="215046" name="Rectangle 2"/>
          <p:cNvSpPr>
            <a:spLocks noGrp="1" noRot="1" noChangeAspect="1" noChangeArrowheads="1" noTextEdit="1"/>
          </p:cNvSpPr>
          <p:nvPr>
            <p:ph type="sldImg"/>
          </p:nvPr>
        </p:nvSpPr>
        <p:spPr>
          <a:xfrm>
            <a:off x="1882775" y="617538"/>
            <a:ext cx="3416300" cy="1922462"/>
          </a:xfrm>
          <a:ln/>
        </p:spPr>
      </p:sp>
      <p:sp>
        <p:nvSpPr>
          <p:cNvPr id="215047" name="Rectangle 3"/>
          <p:cNvSpPr>
            <a:spLocks noGrp="1" noChangeArrowheads="1"/>
          </p:cNvSpPr>
          <p:nvPr>
            <p:ph type="body" idx="1"/>
          </p:nvPr>
        </p:nvSpPr>
        <p:spPr>
          <a:xfrm>
            <a:off x="936414" y="2775562"/>
            <a:ext cx="5150273" cy="58356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15048"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5" tIns="46847" rIns="93695" bIns="46847"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60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3FAADE06-AD23-4E5B-BB89-7DD2913B1F84}"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60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60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CBFCBF97-761D-4F06-A1F0-F2C0ABD03D1C}" type="slidenum">
              <a:rPr lang="en-US" altLang="en-US" sz="1200" b="0">
                <a:latin typeface="Times New Roman" pitchFamily="18" charset="0"/>
              </a:rPr>
              <a:pPr>
                <a:spcBef>
                  <a:spcPct val="0"/>
                </a:spcBef>
              </a:pPr>
              <a:t>36</a:t>
            </a:fld>
            <a:endParaRPr lang="en-US" altLang="en-US" sz="1200" b="0">
              <a:latin typeface="Times New Roman" pitchFamily="18" charset="0"/>
            </a:endParaRPr>
          </a:p>
        </p:txBody>
      </p:sp>
      <p:sp>
        <p:nvSpPr>
          <p:cNvPr id="216070" name="Rectangle 2"/>
          <p:cNvSpPr>
            <a:spLocks noGrp="1" noRot="1" noChangeAspect="1" noChangeArrowheads="1" noTextEdit="1"/>
          </p:cNvSpPr>
          <p:nvPr>
            <p:ph type="sldImg"/>
          </p:nvPr>
        </p:nvSpPr>
        <p:spPr>
          <a:xfrm>
            <a:off x="1882775" y="617538"/>
            <a:ext cx="3416300" cy="1922462"/>
          </a:xfrm>
          <a:ln/>
        </p:spPr>
      </p:sp>
      <p:sp>
        <p:nvSpPr>
          <p:cNvPr id="216071" name="Rectangle 3"/>
          <p:cNvSpPr>
            <a:spLocks noGrp="1" noChangeArrowheads="1"/>
          </p:cNvSpPr>
          <p:nvPr>
            <p:ph type="body" idx="1"/>
          </p:nvPr>
        </p:nvSpPr>
        <p:spPr>
          <a:xfrm>
            <a:off x="936414" y="2775562"/>
            <a:ext cx="5150273" cy="58356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16072"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5" tIns="46847" rIns="93695" bIns="46847"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709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A31D3D2D-F60A-4696-89AC-8E7B71D2969F}"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709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70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DE8B9ABA-75F7-4C93-ACDC-02C89A743562}" type="slidenum">
              <a:rPr lang="en-US" altLang="en-US" sz="1200" b="0">
                <a:latin typeface="Times New Roman" pitchFamily="18" charset="0"/>
              </a:rPr>
              <a:pPr>
                <a:spcBef>
                  <a:spcPct val="0"/>
                </a:spcBef>
              </a:pPr>
              <a:t>37</a:t>
            </a:fld>
            <a:endParaRPr lang="en-US" altLang="en-US" sz="1200" b="0">
              <a:latin typeface="Times New Roman" pitchFamily="18" charset="0"/>
            </a:endParaRPr>
          </a:p>
        </p:txBody>
      </p:sp>
      <p:sp>
        <p:nvSpPr>
          <p:cNvPr id="217094" name="Rectangle 2"/>
          <p:cNvSpPr>
            <a:spLocks noGrp="1" noRot="1" noChangeAspect="1" noChangeArrowheads="1" noTextEdit="1"/>
          </p:cNvSpPr>
          <p:nvPr>
            <p:ph type="sldImg"/>
          </p:nvPr>
        </p:nvSpPr>
        <p:spPr>
          <a:xfrm>
            <a:off x="1882775" y="617538"/>
            <a:ext cx="3416300" cy="1922462"/>
          </a:xfrm>
          <a:ln/>
        </p:spPr>
      </p:sp>
      <p:sp>
        <p:nvSpPr>
          <p:cNvPr id="217095" name="Rectangle 3"/>
          <p:cNvSpPr>
            <a:spLocks noGrp="1" noChangeArrowheads="1"/>
          </p:cNvSpPr>
          <p:nvPr>
            <p:ph type="body" idx="1"/>
          </p:nvPr>
        </p:nvSpPr>
        <p:spPr>
          <a:xfrm>
            <a:off x="936414" y="2775562"/>
            <a:ext cx="5150273" cy="58356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7" rIns="92372" bIns="46187"/>
          <a:lstStyle/>
          <a:p>
            <a:endParaRPr lang="en-US" altLang="en-US"/>
          </a:p>
        </p:txBody>
      </p:sp>
      <p:sp>
        <p:nvSpPr>
          <p:cNvPr id="217096"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5" tIns="46847" rIns="93695" bIns="46847"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44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0E830C1D-F1F8-426A-BE94-8F716CE24491}"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45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45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391229B-6C7E-48A9-AECB-34091C5D68BD}" type="slidenum">
              <a:rPr lang="en-US" altLang="en-US" sz="1200" b="0">
                <a:latin typeface="Times New Roman" pitchFamily="18" charset="0"/>
              </a:rPr>
              <a:pPr>
                <a:spcBef>
                  <a:spcPct val="0"/>
                </a:spcBef>
              </a:pPr>
              <a:t>38</a:t>
            </a:fld>
            <a:endParaRPr lang="en-US" altLang="en-US" sz="1200" b="0">
              <a:latin typeface="Times New Roman" pitchFamily="18" charset="0"/>
            </a:endParaRPr>
          </a:p>
        </p:txBody>
      </p:sp>
      <p:sp>
        <p:nvSpPr>
          <p:cNvPr id="234502" name="Rectangle 2"/>
          <p:cNvSpPr>
            <a:spLocks noGrp="1" noRot="1" noChangeAspect="1" noChangeArrowheads="1" noTextEdit="1"/>
          </p:cNvSpPr>
          <p:nvPr>
            <p:ph type="sldImg"/>
          </p:nvPr>
        </p:nvSpPr>
        <p:spPr>
          <a:ln/>
        </p:spPr>
      </p:sp>
      <p:sp>
        <p:nvSpPr>
          <p:cNvPr id="2345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As mentioned earlier today, it is important to remember that we are adding these compounds to the water so that we can adjust the fluoride concentration to the optimal level for the prevention of tooth decay.</a:t>
            </a:r>
          </a:p>
          <a:p>
            <a:endParaRPr lang="en-US" altLang="en-US"/>
          </a:p>
          <a:p>
            <a:r>
              <a:rPr lang="en-US" altLang="en-US"/>
              <a:t>The optimal fluoride level for a location is based on the average maximum daily air temperature</a:t>
            </a:r>
          </a:p>
          <a:p>
            <a:endParaRPr lang="en-US" altLang="en-US"/>
          </a:p>
          <a:p>
            <a:br>
              <a:rPr lang="en-US" altLang="en-US"/>
            </a:br>
            <a:r>
              <a:rPr lang="en-US" altLang="en-US"/>
              <a:t>And we use the data from a five year period.</a:t>
            </a:r>
          </a:p>
          <a:p>
            <a:endParaRPr lang="en-US" altLang="en-US"/>
          </a:p>
          <a:p>
            <a:r>
              <a:rPr lang="en-US" altLang="en-US"/>
              <a:t>This average is for the entire year – we do not recommend changing the optimal level to account for seasonal temperature variations.</a:t>
            </a:r>
          </a:p>
        </p:txBody>
      </p:sp>
      <p:sp>
        <p:nvSpPr>
          <p:cNvPr id="234504" name="AutoShape 4"/>
          <p:cNvSpPr>
            <a:spLocks noChangeArrowheads="1"/>
          </p:cNvSpPr>
          <p:nvPr/>
        </p:nvSpPr>
        <p:spPr bwMode="auto">
          <a:xfrm>
            <a:off x="534631" y="2905914"/>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5" name="AutoShape 5"/>
          <p:cNvSpPr>
            <a:spLocks noChangeArrowheads="1"/>
          </p:cNvSpPr>
          <p:nvPr/>
        </p:nvSpPr>
        <p:spPr bwMode="auto">
          <a:xfrm>
            <a:off x="610776" y="4052066"/>
            <a:ext cx="40988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6" name="AutoShape 6"/>
          <p:cNvSpPr>
            <a:spLocks noChangeArrowheads="1"/>
          </p:cNvSpPr>
          <p:nvPr/>
        </p:nvSpPr>
        <p:spPr bwMode="auto">
          <a:xfrm>
            <a:off x="534631" y="5047199"/>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353288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55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8FD4BCB3-4F21-41E2-9633-5F921790514E}"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55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55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8B2ADFB-347A-4A1F-A1BA-772985E77C10}" type="slidenum">
              <a:rPr lang="en-US" altLang="en-US" sz="1200" b="0">
                <a:latin typeface="Times New Roman" pitchFamily="18" charset="0"/>
              </a:rPr>
              <a:pPr>
                <a:spcBef>
                  <a:spcPct val="0"/>
                </a:spcBef>
              </a:pPr>
              <a:t>40</a:t>
            </a:fld>
            <a:endParaRPr lang="en-US" altLang="en-US" sz="1200" b="0">
              <a:latin typeface="Times New Roman" pitchFamily="18" charset="0"/>
            </a:endParaRPr>
          </a:p>
        </p:txBody>
      </p:sp>
      <p:sp>
        <p:nvSpPr>
          <p:cNvPr id="235526" name="Rectangle 2"/>
          <p:cNvSpPr>
            <a:spLocks noGrp="1" noRot="1" noChangeAspect="1" noChangeArrowheads="1" noTextEdit="1"/>
          </p:cNvSpPr>
          <p:nvPr>
            <p:ph type="sldImg"/>
          </p:nvPr>
        </p:nvSpPr>
        <p:spPr>
          <a:xfrm>
            <a:off x="2125663" y="693738"/>
            <a:ext cx="2865437" cy="1612900"/>
          </a:xfrm>
          <a:ln/>
        </p:spPr>
      </p:sp>
      <p:sp>
        <p:nvSpPr>
          <p:cNvPr id="235527" name="Rectangle 3"/>
          <p:cNvSpPr>
            <a:spLocks noGrp="1" noChangeArrowheads="1"/>
          </p:cNvSpPr>
          <p:nvPr>
            <p:ph type="body" idx="1"/>
          </p:nvPr>
        </p:nvSpPr>
        <p:spPr>
          <a:xfrm>
            <a:off x="936414" y="2392452"/>
            <a:ext cx="5150273" cy="62187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7" tIns="46848" rIns="93697" bIns="46848"/>
          <a:lstStyle/>
          <a:p>
            <a:endParaRPr lang="en-US" altLang="en-US"/>
          </a:p>
        </p:txBody>
      </p:sp>
      <p:sp>
        <p:nvSpPr>
          <p:cNvPr id="235528"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7" tIns="46848" rIns="93697" bIns="46848"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extLst>
      <p:ext uri="{BB962C8B-B14F-4D97-AF65-F5344CB8AC3E}">
        <p14:creationId xmlns:p14="http://schemas.microsoft.com/office/powerpoint/2010/main" val="3378561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757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C3C93957-EDE1-4A3A-AC03-B4C869ED1939}"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757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75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A40878A8-995D-4F62-856F-7B83658F06E2}" type="slidenum">
              <a:rPr lang="en-US" altLang="en-US" sz="1200" b="0">
                <a:latin typeface="Times New Roman" pitchFamily="18" charset="0"/>
              </a:rPr>
              <a:pPr>
                <a:spcBef>
                  <a:spcPct val="0"/>
                </a:spcBef>
              </a:pPr>
              <a:t>41</a:t>
            </a:fld>
            <a:endParaRPr lang="en-US" altLang="en-US" sz="1200" b="0">
              <a:latin typeface="Times New Roman" pitchFamily="18" charset="0"/>
            </a:endParaRPr>
          </a:p>
        </p:txBody>
      </p:sp>
      <p:sp>
        <p:nvSpPr>
          <p:cNvPr id="237574" name="Rectangle 2"/>
          <p:cNvSpPr>
            <a:spLocks noGrp="1" noRot="1" noChangeAspect="1" noChangeArrowheads="1" noTextEdit="1"/>
          </p:cNvSpPr>
          <p:nvPr>
            <p:ph type="sldImg"/>
          </p:nvPr>
        </p:nvSpPr>
        <p:spPr>
          <a:xfrm>
            <a:off x="2125663" y="693738"/>
            <a:ext cx="2865437" cy="1612900"/>
          </a:xfrm>
          <a:ln/>
        </p:spPr>
      </p:sp>
      <p:sp>
        <p:nvSpPr>
          <p:cNvPr id="237575" name="Rectangle 3"/>
          <p:cNvSpPr>
            <a:spLocks noGrp="1" noChangeArrowheads="1"/>
          </p:cNvSpPr>
          <p:nvPr>
            <p:ph type="body" idx="1"/>
          </p:nvPr>
        </p:nvSpPr>
        <p:spPr>
          <a:xfrm>
            <a:off x="936414" y="2392452"/>
            <a:ext cx="5150273" cy="62187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7" tIns="46848" rIns="93697" bIns="46848"/>
          <a:lstStyle/>
          <a:p>
            <a:endParaRPr lang="en-US" altLang="en-US"/>
          </a:p>
        </p:txBody>
      </p:sp>
      <p:sp>
        <p:nvSpPr>
          <p:cNvPr id="237576"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7" tIns="46848" rIns="93697" bIns="46848"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extLst>
      <p:ext uri="{BB962C8B-B14F-4D97-AF65-F5344CB8AC3E}">
        <p14:creationId xmlns:p14="http://schemas.microsoft.com/office/powerpoint/2010/main" val="3405071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85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7A053BA1-8454-4C2C-B3E3-361687BCFA06}"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85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85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C1C17775-F808-4933-9F79-83D1F36E9063}" type="slidenum">
              <a:rPr lang="en-US" altLang="en-US" sz="1200" b="0">
                <a:latin typeface="Times New Roman" pitchFamily="18" charset="0"/>
              </a:rPr>
              <a:pPr>
                <a:spcBef>
                  <a:spcPct val="0"/>
                </a:spcBef>
              </a:pPr>
              <a:t>42</a:t>
            </a:fld>
            <a:endParaRPr lang="en-US" altLang="en-US" sz="1200" b="0">
              <a:latin typeface="Times New Roman" pitchFamily="18" charset="0"/>
            </a:endParaRPr>
          </a:p>
        </p:txBody>
      </p:sp>
      <p:sp>
        <p:nvSpPr>
          <p:cNvPr id="238598" name="Rectangle 2"/>
          <p:cNvSpPr>
            <a:spLocks noGrp="1" noRot="1" noChangeAspect="1" noChangeArrowheads="1" noTextEdit="1"/>
          </p:cNvSpPr>
          <p:nvPr>
            <p:ph type="sldImg"/>
          </p:nvPr>
        </p:nvSpPr>
        <p:spPr>
          <a:xfrm>
            <a:off x="2125663" y="693738"/>
            <a:ext cx="2865437" cy="1612900"/>
          </a:xfrm>
          <a:ln/>
        </p:spPr>
      </p:sp>
      <p:sp>
        <p:nvSpPr>
          <p:cNvPr id="238599" name="Rectangle 3"/>
          <p:cNvSpPr>
            <a:spLocks noGrp="1" noChangeArrowheads="1"/>
          </p:cNvSpPr>
          <p:nvPr>
            <p:ph type="body" idx="1"/>
          </p:nvPr>
        </p:nvSpPr>
        <p:spPr>
          <a:xfrm>
            <a:off x="936414" y="2392452"/>
            <a:ext cx="5150273" cy="62187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7" tIns="46848" rIns="93697" bIns="46848"/>
          <a:lstStyle/>
          <a:p>
            <a:endParaRPr lang="en-US" altLang="en-US"/>
          </a:p>
        </p:txBody>
      </p:sp>
      <p:sp>
        <p:nvSpPr>
          <p:cNvPr id="238600" name="AutoShape 4"/>
          <p:cNvSpPr>
            <a:spLocks noChangeArrowheads="1"/>
          </p:cNvSpPr>
          <p:nvPr/>
        </p:nvSpPr>
        <p:spPr bwMode="auto">
          <a:xfrm>
            <a:off x="468208" y="2699258"/>
            <a:ext cx="390442" cy="387879"/>
          </a:xfrm>
          <a:prstGeom prst="irregularSeal2">
            <a:avLst/>
          </a:prstGeom>
          <a:solidFill>
            <a:srgbClr val="FF0000"/>
          </a:solidFill>
          <a:ln w="25400">
            <a:solidFill>
              <a:schemeClr val="tx1"/>
            </a:solidFill>
            <a:miter lim="800000"/>
            <a:headEnd/>
            <a:tailEnd/>
          </a:ln>
        </p:spPr>
        <p:txBody>
          <a:bodyPr wrap="none" lIns="93697" tIns="46848" rIns="93697" bIns="46848" anchor="ctr"/>
          <a:lstStyle>
            <a:lvl1pPr defTabSz="928688" eaLnBrk="0" hangingPunct="0">
              <a:spcBef>
                <a:spcPct val="30000"/>
              </a:spcBef>
              <a:defRPr sz="1400" b="1">
                <a:solidFill>
                  <a:schemeClr val="tx1"/>
                </a:solidFill>
                <a:latin typeface="Arial" charset="0"/>
              </a:defRPr>
            </a:lvl1pPr>
            <a:lvl2pPr marL="742950" indent="-285750" defTabSz="928688" eaLnBrk="0" hangingPunct="0">
              <a:spcBef>
                <a:spcPct val="30000"/>
              </a:spcBef>
              <a:defRPr sz="1400" b="1">
                <a:solidFill>
                  <a:schemeClr val="tx1"/>
                </a:solidFill>
                <a:latin typeface="Arial" charset="0"/>
              </a:defRPr>
            </a:lvl2pPr>
            <a:lvl3pPr marL="1143000" indent="-228600" defTabSz="928688" eaLnBrk="0" hangingPunct="0">
              <a:spcBef>
                <a:spcPct val="30000"/>
              </a:spcBef>
              <a:defRPr sz="1400" b="1">
                <a:solidFill>
                  <a:schemeClr val="tx1"/>
                </a:solidFill>
                <a:latin typeface="Arial" charset="0"/>
              </a:defRPr>
            </a:lvl3pPr>
            <a:lvl4pPr marL="1600200" indent="-228600" defTabSz="928688" eaLnBrk="0" hangingPunct="0">
              <a:spcBef>
                <a:spcPct val="30000"/>
              </a:spcBef>
              <a:defRPr sz="1400" b="1">
                <a:solidFill>
                  <a:schemeClr val="tx1"/>
                </a:solidFill>
                <a:latin typeface="Arial" charset="0"/>
              </a:defRPr>
            </a:lvl4pPr>
            <a:lvl5pPr marL="2057400" indent="-228600" defTabSz="928688" eaLnBrk="0" hangingPunct="0">
              <a:spcBef>
                <a:spcPct val="30000"/>
              </a:spcBef>
              <a:defRPr sz="1400" b="1">
                <a:solidFill>
                  <a:schemeClr val="tx1"/>
                </a:solidFill>
                <a:latin typeface="Arial" charset="0"/>
              </a:defRPr>
            </a:lvl5pPr>
            <a:lvl6pPr marL="2514600" indent="-228600" defTabSz="928688" eaLnBrk="0" fontAlgn="base" hangingPunct="0">
              <a:spcBef>
                <a:spcPct val="30000"/>
              </a:spcBef>
              <a:spcAft>
                <a:spcPct val="0"/>
              </a:spcAft>
              <a:defRPr sz="1400" b="1">
                <a:solidFill>
                  <a:schemeClr val="tx1"/>
                </a:solidFill>
                <a:latin typeface="Arial" charset="0"/>
              </a:defRPr>
            </a:lvl6pPr>
            <a:lvl7pPr marL="2971800" indent="-228600" defTabSz="928688" eaLnBrk="0" fontAlgn="base" hangingPunct="0">
              <a:spcBef>
                <a:spcPct val="30000"/>
              </a:spcBef>
              <a:spcAft>
                <a:spcPct val="0"/>
              </a:spcAft>
              <a:defRPr sz="1400" b="1">
                <a:solidFill>
                  <a:schemeClr val="tx1"/>
                </a:solidFill>
                <a:latin typeface="Arial" charset="0"/>
              </a:defRPr>
            </a:lvl7pPr>
            <a:lvl8pPr marL="3429000" indent="-228600" defTabSz="928688" eaLnBrk="0" fontAlgn="base" hangingPunct="0">
              <a:spcBef>
                <a:spcPct val="30000"/>
              </a:spcBef>
              <a:spcAft>
                <a:spcPct val="0"/>
              </a:spcAft>
              <a:defRPr sz="1400" b="1">
                <a:solidFill>
                  <a:schemeClr val="tx1"/>
                </a:solidFill>
                <a:latin typeface="Arial" charset="0"/>
              </a:defRPr>
            </a:lvl8pPr>
            <a:lvl9pPr marL="3886200" indent="-228600" defTabSz="928688" eaLnBrk="0" fontAlgn="base" hangingPunct="0">
              <a:spcBef>
                <a:spcPct val="30000"/>
              </a:spcBef>
              <a:spcAft>
                <a:spcPct val="0"/>
              </a:spcAft>
              <a:defRPr sz="1400" b="1">
                <a:solidFill>
                  <a:schemeClr val="tx1"/>
                </a:solidFill>
                <a:latin typeface="Arial" charset="0"/>
              </a:defRPr>
            </a:lvl9pPr>
          </a:lstStyle>
          <a:p>
            <a:pPr algn="ctr">
              <a:spcBef>
                <a:spcPct val="0"/>
              </a:spcBef>
            </a:pPr>
            <a:endParaRPr lang="en-US" altLang="en-US" sz="2400" b="0">
              <a:latin typeface="Times New Roman" pitchFamily="18" charset="0"/>
            </a:endParaRPr>
          </a:p>
        </p:txBody>
      </p:sp>
    </p:spTree>
    <p:extLst>
      <p:ext uri="{BB962C8B-B14F-4D97-AF65-F5344CB8AC3E}">
        <p14:creationId xmlns:p14="http://schemas.microsoft.com/office/powerpoint/2010/main" val="1409504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44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13BE971-EBCF-4435-93B8-CCA5664321C7}"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45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45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391229B-6C7E-48A9-AECB-34091C5D68BD}" type="slidenum">
              <a:rPr lang="en-US" altLang="en-US" sz="1200" b="0">
                <a:latin typeface="Times New Roman" pitchFamily="18" charset="0"/>
              </a:rPr>
              <a:pPr>
                <a:spcBef>
                  <a:spcPct val="0"/>
                </a:spcBef>
              </a:pPr>
              <a:t>43</a:t>
            </a:fld>
            <a:endParaRPr lang="en-US" altLang="en-US" sz="1200" b="0">
              <a:latin typeface="Times New Roman" pitchFamily="18" charset="0"/>
            </a:endParaRPr>
          </a:p>
        </p:txBody>
      </p:sp>
      <p:sp>
        <p:nvSpPr>
          <p:cNvPr id="234502" name="Rectangle 2"/>
          <p:cNvSpPr>
            <a:spLocks noGrp="1" noRot="1" noChangeAspect="1" noChangeArrowheads="1" noTextEdit="1"/>
          </p:cNvSpPr>
          <p:nvPr>
            <p:ph type="sldImg"/>
          </p:nvPr>
        </p:nvSpPr>
        <p:spPr>
          <a:ln/>
        </p:spPr>
      </p:sp>
      <p:sp>
        <p:nvSpPr>
          <p:cNvPr id="2345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4504" name="AutoShape 4"/>
          <p:cNvSpPr>
            <a:spLocks noChangeArrowheads="1"/>
          </p:cNvSpPr>
          <p:nvPr/>
        </p:nvSpPr>
        <p:spPr bwMode="auto">
          <a:xfrm>
            <a:off x="534631" y="2905914"/>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5" name="AutoShape 5"/>
          <p:cNvSpPr>
            <a:spLocks noChangeArrowheads="1"/>
          </p:cNvSpPr>
          <p:nvPr/>
        </p:nvSpPr>
        <p:spPr bwMode="auto">
          <a:xfrm>
            <a:off x="610776" y="4052066"/>
            <a:ext cx="40988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6" name="AutoShape 6"/>
          <p:cNvSpPr>
            <a:spLocks noChangeArrowheads="1"/>
          </p:cNvSpPr>
          <p:nvPr/>
        </p:nvSpPr>
        <p:spPr bwMode="auto">
          <a:xfrm>
            <a:off x="534631" y="5047199"/>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292259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344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5BE0F610-2AB8-48C5-A796-F06BF0260886}"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345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345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1391229B-6C7E-48A9-AECB-34091C5D68BD}" type="slidenum">
              <a:rPr lang="en-US" altLang="en-US" sz="1200" b="0">
                <a:latin typeface="Times New Roman" pitchFamily="18" charset="0"/>
              </a:rPr>
              <a:pPr>
                <a:spcBef>
                  <a:spcPct val="0"/>
                </a:spcBef>
              </a:pPr>
              <a:t>50</a:t>
            </a:fld>
            <a:endParaRPr lang="en-US" altLang="en-US" sz="1200" b="0">
              <a:latin typeface="Times New Roman" pitchFamily="18" charset="0"/>
            </a:endParaRPr>
          </a:p>
        </p:txBody>
      </p:sp>
      <p:sp>
        <p:nvSpPr>
          <p:cNvPr id="234502" name="Rectangle 2"/>
          <p:cNvSpPr>
            <a:spLocks noGrp="1" noRot="1" noChangeAspect="1" noChangeArrowheads="1" noTextEdit="1"/>
          </p:cNvSpPr>
          <p:nvPr>
            <p:ph type="sldImg"/>
          </p:nvPr>
        </p:nvSpPr>
        <p:spPr>
          <a:ln/>
        </p:spPr>
      </p:sp>
      <p:sp>
        <p:nvSpPr>
          <p:cNvPr id="2345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As mentioned earlier today, it is important to remember that we are adding these compounds to the water so that we can adjust the fluoride concentration to the optimal level for the prevention of tooth decay.</a:t>
            </a:r>
          </a:p>
          <a:p>
            <a:endParaRPr lang="en-US" altLang="en-US"/>
          </a:p>
          <a:p>
            <a:r>
              <a:rPr lang="en-US" altLang="en-US"/>
              <a:t>The optimal fluoride level for a location is based on the average maximum daily air temperature</a:t>
            </a:r>
          </a:p>
          <a:p>
            <a:endParaRPr lang="en-US" altLang="en-US"/>
          </a:p>
          <a:p>
            <a:br>
              <a:rPr lang="en-US" altLang="en-US"/>
            </a:br>
            <a:r>
              <a:rPr lang="en-US" altLang="en-US"/>
              <a:t>And we use the data from a five year period.</a:t>
            </a:r>
          </a:p>
          <a:p>
            <a:endParaRPr lang="en-US" altLang="en-US"/>
          </a:p>
          <a:p>
            <a:r>
              <a:rPr lang="en-US" altLang="en-US"/>
              <a:t>This average is for the entire year – we do not recommend changing the optimal level to account for seasonal temperature variations.</a:t>
            </a:r>
          </a:p>
        </p:txBody>
      </p:sp>
      <p:sp>
        <p:nvSpPr>
          <p:cNvPr id="234504" name="AutoShape 4"/>
          <p:cNvSpPr>
            <a:spLocks noChangeArrowheads="1"/>
          </p:cNvSpPr>
          <p:nvPr/>
        </p:nvSpPr>
        <p:spPr bwMode="auto">
          <a:xfrm>
            <a:off x="534631" y="2905914"/>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5" name="AutoShape 5"/>
          <p:cNvSpPr>
            <a:spLocks noChangeArrowheads="1"/>
          </p:cNvSpPr>
          <p:nvPr/>
        </p:nvSpPr>
        <p:spPr bwMode="auto">
          <a:xfrm>
            <a:off x="610776" y="4052066"/>
            <a:ext cx="40988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34506" name="AutoShape 6"/>
          <p:cNvSpPr>
            <a:spLocks noChangeArrowheads="1"/>
          </p:cNvSpPr>
          <p:nvPr/>
        </p:nvSpPr>
        <p:spPr bwMode="auto">
          <a:xfrm>
            <a:off x="534631" y="5047199"/>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35448838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AFI = Available Fluoride Ion concentration.</a:t>
            </a:r>
          </a:p>
          <a:p>
            <a:r>
              <a:rPr lang="en-US" dirty="0"/>
              <a:t>In order to find the theoretical concentration of fluoride in the distribution system, the calculated dosage must be determined.</a:t>
            </a:r>
          </a:p>
          <a:p>
            <a:r>
              <a:rPr lang="en-US" dirty="0"/>
              <a:t>The Fluoride Feed Rate formula can be changed to find the calculated dosage </a:t>
            </a:r>
          </a:p>
          <a:p>
            <a:r>
              <a:rPr lang="en-US" dirty="0"/>
              <a:t>The Fluoride Feed Rate is changed to Fluoride Fed and the Capacity is changed to Actual Daily Production of water in the water system then the dosage becomes the Calculated Dosage.</a:t>
            </a:r>
          </a:p>
          <a:p>
            <a:endParaRPr lang="en-US" dirty="0"/>
          </a:p>
        </p:txBody>
      </p:sp>
      <p:sp>
        <p:nvSpPr>
          <p:cNvPr id="4" name="Header Placeholder 3"/>
          <p:cNvSpPr>
            <a:spLocks noGrp="1"/>
          </p:cNvSpPr>
          <p:nvPr>
            <p:ph type="hdr" sz="quarter"/>
          </p:nvPr>
        </p:nvSpPr>
        <p:spPr/>
        <p:txBody>
          <a:bodyPr/>
          <a:lstStyle/>
          <a:p>
            <a:pPr>
              <a:defRPr/>
            </a:pPr>
            <a:r>
              <a:rPr lang="en-US"/>
              <a:t>Fluoridation</a:t>
            </a:r>
          </a:p>
        </p:txBody>
      </p:sp>
      <p:sp>
        <p:nvSpPr>
          <p:cNvPr id="5" name="Date Placeholder 4"/>
          <p:cNvSpPr>
            <a:spLocks noGrp="1"/>
          </p:cNvSpPr>
          <p:nvPr>
            <p:ph type="dt" idx="1"/>
          </p:nvPr>
        </p:nvSpPr>
        <p:spPr/>
        <p:txBody>
          <a:bodyPr/>
          <a:lstStyle/>
          <a:p>
            <a:pPr>
              <a:defRPr/>
            </a:pPr>
            <a:fld id="{7292B2C5-24DB-4F18-85CA-4486DC5343DC}" type="datetime4">
              <a:rPr lang="en-US" smtClean="0"/>
              <a:t>June 27, 2025</a:t>
            </a:fld>
            <a:endParaRPr lang="en-US"/>
          </a:p>
        </p:txBody>
      </p:sp>
      <p:sp>
        <p:nvSpPr>
          <p:cNvPr id="6" name="Footer Placeholder 5"/>
          <p:cNvSpPr>
            <a:spLocks noGrp="1"/>
          </p:cNvSpPr>
          <p:nvPr>
            <p:ph type="ftr" sz="quarter" idx="4"/>
          </p:nvPr>
        </p:nvSpPr>
        <p:spPr/>
        <p:txBody>
          <a:bodyPr/>
          <a:lstStyle/>
          <a:p>
            <a:pPr>
              <a:defRPr/>
            </a:pPr>
            <a:endParaRPr lang="en-US"/>
          </a:p>
        </p:txBody>
      </p:sp>
      <p:sp>
        <p:nvSpPr>
          <p:cNvPr id="7" name="Slide Number Placeholder 6"/>
          <p:cNvSpPr>
            <a:spLocks noGrp="1"/>
          </p:cNvSpPr>
          <p:nvPr>
            <p:ph type="sldNum" sz="quarter" idx="5"/>
          </p:nvPr>
        </p:nvSpPr>
        <p:spPr/>
        <p:txBody>
          <a:bodyPr/>
          <a:lstStyle/>
          <a:p>
            <a:pPr>
              <a:defRPr/>
            </a:pPr>
            <a:fld id="{DB7CBC4D-6897-428F-BBED-6C7D2BD9AEFB}" type="slidenum">
              <a:rPr lang="en-US" smtClean="0"/>
              <a:pPr>
                <a:defRPr/>
              </a:pPr>
              <a:t>51</a:t>
            </a:fld>
            <a:endParaRPr lang="en-US"/>
          </a:p>
        </p:txBody>
      </p:sp>
    </p:spTree>
    <p:extLst>
      <p:ext uri="{BB962C8B-B14F-4D97-AF65-F5344CB8AC3E}">
        <p14:creationId xmlns:p14="http://schemas.microsoft.com/office/powerpoint/2010/main" val="1133063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If a single sample exceeds the PMCL:</a:t>
            </a:r>
          </a:p>
          <a:p>
            <a:pPr lvl="2"/>
            <a:r>
              <a:rPr lang="en-US" dirty="0"/>
              <a:t>Collect confirmation sample and average results together</a:t>
            </a:r>
          </a:p>
          <a:p>
            <a:pPr lvl="2"/>
            <a:r>
              <a:rPr lang="en-US" dirty="0"/>
              <a:t>If average exceeds the PMCL, begin quarterly monitoring</a:t>
            </a:r>
          </a:p>
          <a:p>
            <a:pPr lvl="2"/>
            <a:r>
              <a:rPr lang="en-US" dirty="0"/>
              <a:t>Compliance with PMCL is determined on running annual average of 4 quarterly samples</a:t>
            </a:r>
          </a:p>
          <a:p>
            <a:pPr lvl="2"/>
            <a:r>
              <a:rPr lang="en-US" dirty="0"/>
              <a:t>Continue monitoring until analytical results are reliably and consistently below PMCL. </a:t>
            </a:r>
          </a:p>
          <a:p>
            <a:endParaRPr lang="en-US" dirty="0"/>
          </a:p>
        </p:txBody>
      </p:sp>
      <p:sp>
        <p:nvSpPr>
          <p:cNvPr id="4" name="Slide Number Placeholder 3"/>
          <p:cNvSpPr>
            <a:spLocks noGrp="1"/>
          </p:cNvSpPr>
          <p:nvPr>
            <p:ph type="sldNum" sz="quarter" idx="5"/>
          </p:nvPr>
        </p:nvSpPr>
        <p:spPr/>
        <p:txBody>
          <a:bodyPr/>
          <a:lstStyle/>
          <a:p>
            <a:fld id="{10B8DF74-49CF-4C4A-9D49-90614C350232}" type="slidenum">
              <a:rPr lang="en-US" smtClean="0"/>
              <a:t>9</a:t>
            </a:fld>
            <a:endParaRPr lang="en-US"/>
          </a:p>
        </p:txBody>
      </p:sp>
    </p:spTree>
    <p:extLst>
      <p:ext uri="{BB962C8B-B14F-4D97-AF65-F5344CB8AC3E}">
        <p14:creationId xmlns:p14="http://schemas.microsoft.com/office/powerpoint/2010/main" val="283354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There are several plant capacity that can be used, and in fact, we will be using more than one in our problems.</a:t>
            </a:r>
          </a:p>
          <a:p>
            <a:endParaRPr lang="en-US" altLang="en-US" dirty="0"/>
          </a:p>
          <a:p>
            <a:r>
              <a:rPr lang="en-US" altLang="en-US" dirty="0"/>
              <a:t>The maximum and minimum capacity is obviously the maximum and the minimum amount of water that can be produced each day or year.  For example, XX plant has a maximum capacity of 150 MGD.</a:t>
            </a:r>
          </a:p>
          <a:p>
            <a:endParaRPr lang="en-US" altLang="en-US" dirty="0"/>
          </a:p>
          <a:p>
            <a:r>
              <a:rPr lang="en-US" altLang="en-US" dirty="0"/>
              <a:t>The average capacity is the amount  average amount of water produced on a daily[sometime monthly or yearly] basis.   It is used to estimate chemical costs.</a:t>
            </a:r>
          </a:p>
          <a:p>
            <a:endParaRPr lang="en-US" altLang="en-US" dirty="0"/>
          </a:p>
          <a:p>
            <a:r>
              <a:rPr lang="en-US" altLang="en-US" dirty="0"/>
              <a:t>The actual daily capacity or production the is the average amount of water produced in a 24 hour period. It is used to determine the calculated dosage</a:t>
            </a:r>
            <a:endParaRPr lang="en-US" dirty="0"/>
          </a:p>
        </p:txBody>
      </p:sp>
      <p:sp>
        <p:nvSpPr>
          <p:cNvPr id="4" name="Header Placeholder 3"/>
          <p:cNvSpPr>
            <a:spLocks noGrp="1"/>
          </p:cNvSpPr>
          <p:nvPr>
            <p:ph type="hdr" sz="quarter"/>
          </p:nvPr>
        </p:nvSpPr>
        <p:spPr/>
        <p:txBody>
          <a:bodyPr/>
          <a:lstStyle/>
          <a:p>
            <a:pPr>
              <a:defRPr/>
            </a:pPr>
            <a:r>
              <a:rPr lang="en-US"/>
              <a:t>Fluoridation</a:t>
            </a:r>
          </a:p>
        </p:txBody>
      </p:sp>
      <p:sp>
        <p:nvSpPr>
          <p:cNvPr id="5" name="Date Placeholder 4"/>
          <p:cNvSpPr>
            <a:spLocks noGrp="1"/>
          </p:cNvSpPr>
          <p:nvPr>
            <p:ph type="dt" idx="1"/>
          </p:nvPr>
        </p:nvSpPr>
        <p:spPr/>
        <p:txBody>
          <a:bodyPr/>
          <a:lstStyle/>
          <a:p>
            <a:pPr>
              <a:defRPr/>
            </a:pPr>
            <a:fld id="{C3D61191-CE1E-438D-A442-573998E24F88}" type="datetime4">
              <a:rPr lang="en-US" smtClean="0"/>
              <a:t>June 27, 2025</a:t>
            </a:fld>
            <a:endParaRPr lang="en-US"/>
          </a:p>
        </p:txBody>
      </p:sp>
      <p:sp>
        <p:nvSpPr>
          <p:cNvPr id="6" name="Footer Placeholder 5"/>
          <p:cNvSpPr>
            <a:spLocks noGrp="1"/>
          </p:cNvSpPr>
          <p:nvPr>
            <p:ph type="ftr" sz="quarter" idx="4"/>
          </p:nvPr>
        </p:nvSpPr>
        <p:spPr/>
        <p:txBody>
          <a:bodyPr/>
          <a:lstStyle/>
          <a:p>
            <a:pPr>
              <a:defRPr/>
            </a:pPr>
            <a:endParaRPr lang="en-US"/>
          </a:p>
        </p:txBody>
      </p:sp>
      <p:sp>
        <p:nvSpPr>
          <p:cNvPr id="7" name="Slide Number Placeholder 6"/>
          <p:cNvSpPr>
            <a:spLocks noGrp="1"/>
          </p:cNvSpPr>
          <p:nvPr>
            <p:ph type="sldNum" sz="quarter" idx="5"/>
          </p:nvPr>
        </p:nvSpPr>
        <p:spPr/>
        <p:txBody>
          <a:bodyPr/>
          <a:lstStyle/>
          <a:p>
            <a:pPr>
              <a:defRPr/>
            </a:pPr>
            <a:fld id="{DB7CBC4D-6897-428F-BBED-6C7D2BD9AEFB}" type="slidenum">
              <a:rPr lang="en-US" smtClean="0"/>
              <a:pPr>
                <a:defRPr/>
              </a:pPr>
              <a:t>53</a:t>
            </a:fld>
            <a:endParaRPr lang="en-US"/>
          </a:p>
        </p:txBody>
      </p:sp>
    </p:spTree>
    <p:extLst>
      <p:ext uri="{BB962C8B-B14F-4D97-AF65-F5344CB8AC3E}">
        <p14:creationId xmlns:p14="http://schemas.microsoft.com/office/powerpoint/2010/main" val="11691886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fluoride feed rate formula is a general equation used to calculate the concentration of a chemical added to water.  </a:t>
            </a:r>
          </a:p>
          <a:p>
            <a:r>
              <a:rPr lang="en-US" dirty="0"/>
              <a:t>The usual units are pounds per day of the fluoride chemical used.  Other units can and are used, i.e. </a:t>
            </a:r>
            <a:r>
              <a:rPr lang="en-US" dirty="0" err="1"/>
              <a:t>lb</a:t>
            </a:r>
            <a:r>
              <a:rPr lang="en-US" dirty="0"/>
              <a:t>/</a:t>
            </a:r>
            <a:r>
              <a:rPr lang="en-US" dirty="0" err="1"/>
              <a:t>hr</a:t>
            </a:r>
            <a:r>
              <a:rPr lang="en-US" dirty="0"/>
              <a:t>; kg/ day, etc.</a:t>
            </a:r>
          </a:p>
          <a:p>
            <a:endParaRPr lang="en-US" dirty="0"/>
          </a:p>
        </p:txBody>
      </p:sp>
      <p:sp>
        <p:nvSpPr>
          <p:cNvPr id="4" name="Header Placeholder 3"/>
          <p:cNvSpPr>
            <a:spLocks noGrp="1"/>
          </p:cNvSpPr>
          <p:nvPr>
            <p:ph type="hdr" sz="quarter"/>
          </p:nvPr>
        </p:nvSpPr>
        <p:spPr/>
        <p:txBody>
          <a:bodyPr/>
          <a:lstStyle/>
          <a:p>
            <a:pPr>
              <a:defRPr/>
            </a:pPr>
            <a:r>
              <a:rPr lang="en-US"/>
              <a:t>Fluoridation</a:t>
            </a:r>
          </a:p>
        </p:txBody>
      </p:sp>
      <p:sp>
        <p:nvSpPr>
          <p:cNvPr id="5" name="Date Placeholder 4"/>
          <p:cNvSpPr>
            <a:spLocks noGrp="1"/>
          </p:cNvSpPr>
          <p:nvPr>
            <p:ph type="dt" idx="1"/>
          </p:nvPr>
        </p:nvSpPr>
        <p:spPr/>
        <p:txBody>
          <a:bodyPr/>
          <a:lstStyle/>
          <a:p>
            <a:pPr>
              <a:defRPr/>
            </a:pPr>
            <a:fld id="{0EABB8C1-96FF-4D88-B301-5947DFCBB148}" type="datetime4">
              <a:rPr lang="en-US" smtClean="0"/>
              <a:t>June 27, 2025</a:t>
            </a:fld>
            <a:endParaRPr lang="en-US"/>
          </a:p>
        </p:txBody>
      </p:sp>
      <p:sp>
        <p:nvSpPr>
          <p:cNvPr id="6" name="Footer Placeholder 5"/>
          <p:cNvSpPr>
            <a:spLocks noGrp="1"/>
          </p:cNvSpPr>
          <p:nvPr>
            <p:ph type="ftr" sz="quarter" idx="4"/>
          </p:nvPr>
        </p:nvSpPr>
        <p:spPr/>
        <p:txBody>
          <a:bodyPr/>
          <a:lstStyle/>
          <a:p>
            <a:pPr>
              <a:defRPr/>
            </a:pPr>
            <a:endParaRPr lang="en-US"/>
          </a:p>
        </p:txBody>
      </p:sp>
      <p:sp>
        <p:nvSpPr>
          <p:cNvPr id="7" name="Slide Number Placeholder 6"/>
          <p:cNvSpPr>
            <a:spLocks noGrp="1"/>
          </p:cNvSpPr>
          <p:nvPr>
            <p:ph type="sldNum" sz="quarter" idx="5"/>
          </p:nvPr>
        </p:nvSpPr>
        <p:spPr/>
        <p:txBody>
          <a:bodyPr/>
          <a:lstStyle/>
          <a:p>
            <a:pPr>
              <a:defRPr/>
            </a:pPr>
            <a:fld id="{DB7CBC4D-6897-428F-BBED-6C7D2BD9AEFB}" type="slidenum">
              <a:rPr lang="en-US" smtClean="0"/>
              <a:pPr>
                <a:defRPr/>
              </a:pPr>
              <a:t>55</a:t>
            </a:fld>
            <a:endParaRPr lang="en-US"/>
          </a:p>
        </p:txBody>
      </p:sp>
    </p:spTree>
    <p:extLst>
      <p:ext uri="{BB962C8B-B14F-4D97-AF65-F5344CB8AC3E}">
        <p14:creationId xmlns:p14="http://schemas.microsoft.com/office/powerpoint/2010/main" val="560915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If a single sample exceeds the PMCL:</a:t>
            </a:r>
          </a:p>
          <a:p>
            <a:pPr lvl="2"/>
            <a:r>
              <a:rPr lang="en-US" dirty="0"/>
              <a:t>Collect confirmation sample and average results together</a:t>
            </a:r>
          </a:p>
          <a:p>
            <a:pPr lvl="2"/>
            <a:r>
              <a:rPr lang="en-US" dirty="0"/>
              <a:t>If average exceeds the PMCL, begin quarterly monitoring</a:t>
            </a:r>
          </a:p>
          <a:p>
            <a:pPr lvl="2"/>
            <a:r>
              <a:rPr lang="en-US" dirty="0"/>
              <a:t>Compliance with PMCL is determined on running annual average of 4 quarterly samples</a:t>
            </a:r>
          </a:p>
          <a:p>
            <a:pPr lvl="2"/>
            <a:r>
              <a:rPr lang="en-US" dirty="0"/>
              <a:t>Continue monitoring until analytical results are reliably and consistently below PMCL. </a:t>
            </a:r>
          </a:p>
          <a:p>
            <a:endParaRPr lang="en-US" dirty="0"/>
          </a:p>
        </p:txBody>
      </p:sp>
      <p:sp>
        <p:nvSpPr>
          <p:cNvPr id="4" name="Slide Number Placeholder 3"/>
          <p:cNvSpPr>
            <a:spLocks noGrp="1"/>
          </p:cNvSpPr>
          <p:nvPr>
            <p:ph type="sldNum" sz="quarter" idx="5"/>
          </p:nvPr>
        </p:nvSpPr>
        <p:spPr/>
        <p:txBody>
          <a:bodyPr/>
          <a:lstStyle/>
          <a:p>
            <a:fld id="{10B8DF74-49CF-4C4A-9D49-90614C350232}" type="slidenum">
              <a:rPr lang="en-US" smtClean="0"/>
              <a:t>10</a:t>
            </a:fld>
            <a:endParaRPr lang="en-US"/>
          </a:p>
        </p:txBody>
      </p:sp>
    </p:spTree>
    <p:extLst>
      <p:ext uri="{BB962C8B-B14F-4D97-AF65-F5344CB8AC3E}">
        <p14:creationId xmlns:p14="http://schemas.microsoft.com/office/powerpoint/2010/main" val="3750057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B8DF74-49CF-4C4A-9D49-90614C350232}" type="slidenum">
              <a:rPr lang="en-US" smtClean="0"/>
              <a:t>12</a:t>
            </a:fld>
            <a:endParaRPr lang="en-US"/>
          </a:p>
        </p:txBody>
      </p:sp>
    </p:spTree>
    <p:extLst>
      <p:ext uri="{BB962C8B-B14F-4D97-AF65-F5344CB8AC3E}">
        <p14:creationId xmlns:p14="http://schemas.microsoft.com/office/powerpoint/2010/main" val="1036136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1935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9F7BEC73-C363-43ED-8591-FFC225AEFA49}"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1935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1935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3A9A3DC7-A3EB-4BE9-B766-77BEC07C3DD5}" type="slidenum">
              <a:rPr lang="en-US" altLang="en-US" sz="1200" b="0">
                <a:latin typeface="Times New Roman" pitchFamily="18" charset="0"/>
              </a:rPr>
              <a:pPr>
                <a:spcBef>
                  <a:spcPct val="0"/>
                </a:spcBef>
              </a:pPr>
              <a:t>15</a:t>
            </a:fld>
            <a:endParaRPr lang="en-US" altLang="en-US" sz="1200" b="0">
              <a:latin typeface="Times New Roman" pitchFamily="18" charset="0"/>
            </a:endParaRPr>
          </a:p>
        </p:txBody>
      </p:sp>
      <p:sp>
        <p:nvSpPr>
          <p:cNvPr id="193542" name="Rectangle 2"/>
          <p:cNvSpPr>
            <a:spLocks noGrp="1" noRot="1" noChangeAspect="1" noChangeArrowheads="1" noTextEdit="1"/>
          </p:cNvSpPr>
          <p:nvPr>
            <p:ph type="sldImg"/>
          </p:nvPr>
        </p:nvSpPr>
        <p:spPr>
          <a:ln/>
        </p:spPr>
      </p:sp>
      <p:sp>
        <p:nvSpPr>
          <p:cNvPr id="1935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r>
              <a:rPr lang="en-US" altLang="en-US"/>
              <a:t>The cation to which the fluoride is attached should have no undesirable characteristics.</a:t>
            </a:r>
          </a:p>
          <a:p>
            <a:r>
              <a:rPr lang="en-US" altLang="en-US"/>
              <a:t>We would not want a compound that had fluoride to give us strong teeth to be connected to a cation that gave us kidney stones – or whatever.</a:t>
            </a:r>
          </a:p>
          <a:p>
            <a:endParaRPr lang="en-US" altLang="en-US"/>
          </a:p>
          <a:p>
            <a:r>
              <a:rPr lang="en-US" altLang="en-US"/>
              <a:t>The compound should be relatively inexpensive, so that we can afford to use it, and</a:t>
            </a:r>
          </a:p>
          <a:p>
            <a:endParaRPr lang="en-US" altLang="en-US"/>
          </a:p>
          <a:p>
            <a:r>
              <a:rPr lang="en-US" altLang="en-US"/>
              <a:t>It should be readily available.</a:t>
            </a:r>
          </a:p>
          <a:p>
            <a:endParaRPr lang="en-US" altLang="en-US"/>
          </a:p>
          <a:p>
            <a:r>
              <a:rPr lang="en-US" altLang="en-US"/>
              <a:t>Lastly, the compound should be safe for water treatment personnel to handle when they follow recommended safety procedures.</a:t>
            </a:r>
          </a:p>
        </p:txBody>
      </p:sp>
      <p:sp>
        <p:nvSpPr>
          <p:cNvPr id="193544" name="AutoShape 4"/>
          <p:cNvSpPr>
            <a:spLocks noChangeArrowheads="1"/>
          </p:cNvSpPr>
          <p:nvPr/>
        </p:nvSpPr>
        <p:spPr bwMode="auto">
          <a:xfrm>
            <a:off x="534631" y="2905914"/>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3545" name="AutoShape 5"/>
          <p:cNvSpPr>
            <a:spLocks noChangeArrowheads="1"/>
          </p:cNvSpPr>
          <p:nvPr/>
        </p:nvSpPr>
        <p:spPr bwMode="auto">
          <a:xfrm>
            <a:off x="534631" y="3212721"/>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3546" name="AutoShape 6"/>
          <p:cNvSpPr>
            <a:spLocks noChangeArrowheads="1"/>
          </p:cNvSpPr>
          <p:nvPr/>
        </p:nvSpPr>
        <p:spPr bwMode="auto">
          <a:xfrm>
            <a:off x="534631" y="3823154"/>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3547" name="AutoShape 7"/>
          <p:cNvSpPr>
            <a:spLocks noChangeArrowheads="1"/>
          </p:cNvSpPr>
          <p:nvPr/>
        </p:nvSpPr>
        <p:spPr bwMode="auto">
          <a:xfrm>
            <a:off x="458487" y="5274521"/>
            <a:ext cx="408263" cy="40218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3548" name="AutoShape 8"/>
          <p:cNvSpPr>
            <a:spLocks noChangeArrowheads="1"/>
          </p:cNvSpPr>
          <p:nvPr/>
        </p:nvSpPr>
        <p:spPr bwMode="auto">
          <a:xfrm>
            <a:off x="534631" y="6113866"/>
            <a:ext cx="408263" cy="40377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3549" name="AutoShape 9"/>
          <p:cNvSpPr>
            <a:spLocks noChangeArrowheads="1"/>
          </p:cNvSpPr>
          <p:nvPr/>
        </p:nvSpPr>
        <p:spPr bwMode="auto">
          <a:xfrm>
            <a:off x="534631" y="6651174"/>
            <a:ext cx="408263" cy="40218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extLst>
      <p:ext uri="{BB962C8B-B14F-4D97-AF65-F5344CB8AC3E}">
        <p14:creationId xmlns:p14="http://schemas.microsoft.com/office/powerpoint/2010/main" val="1818655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19968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28BA21C3-4A3A-4390-8D60-D81DC2723ECB}"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19968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1996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01F46804-1B5F-40A9-85FB-1AB7AA777970}" type="slidenum">
              <a:rPr lang="en-US" altLang="en-US" sz="1200" b="0">
                <a:latin typeface="Times New Roman" pitchFamily="18" charset="0"/>
              </a:rPr>
              <a:pPr>
                <a:spcBef>
                  <a:spcPct val="0"/>
                </a:spcBef>
              </a:pPr>
              <a:t>19</a:t>
            </a:fld>
            <a:endParaRPr lang="en-US" altLang="en-US" sz="1200" b="0">
              <a:latin typeface="Times New Roman" pitchFamily="18" charset="0"/>
            </a:endParaRPr>
          </a:p>
        </p:txBody>
      </p:sp>
      <p:sp>
        <p:nvSpPr>
          <p:cNvPr id="199686" name="Rectangle 2"/>
          <p:cNvSpPr>
            <a:spLocks noGrp="1" noRot="1" noChangeAspect="1" noChangeArrowheads="1" noTextEdit="1"/>
          </p:cNvSpPr>
          <p:nvPr>
            <p:ph type="sldImg"/>
          </p:nvPr>
        </p:nvSpPr>
        <p:spPr>
          <a:ln/>
        </p:spPr>
      </p:sp>
      <p:sp>
        <p:nvSpPr>
          <p:cNvPr id="1996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9688" name="AutoShape 4"/>
          <p:cNvSpPr>
            <a:spLocks noChangeArrowheads="1"/>
          </p:cNvSpPr>
          <p:nvPr/>
        </p:nvSpPr>
        <p:spPr bwMode="auto">
          <a:xfrm>
            <a:off x="534631" y="2905914"/>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89" name="AutoShape 5"/>
          <p:cNvSpPr>
            <a:spLocks noChangeArrowheads="1"/>
          </p:cNvSpPr>
          <p:nvPr/>
        </p:nvSpPr>
        <p:spPr bwMode="auto">
          <a:xfrm>
            <a:off x="534631" y="3746849"/>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90" name="AutoShape 6"/>
          <p:cNvSpPr>
            <a:spLocks noChangeArrowheads="1"/>
          </p:cNvSpPr>
          <p:nvPr/>
        </p:nvSpPr>
        <p:spPr bwMode="auto">
          <a:xfrm>
            <a:off x="534631" y="5810240"/>
            <a:ext cx="408263" cy="39900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91" name="AutoShape 7"/>
          <p:cNvSpPr>
            <a:spLocks noChangeArrowheads="1"/>
          </p:cNvSpPr>
          <p:nvPr/>
        </p:nvSpPr>
        <p:spPr bwMode="auto">
          <a:xfrm>
            <a:off x="534631" y="6190170"/>
            <a:ext cx="408263" cy="40377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92" name="AutoShape 8"/>
          <p:cNvSpPr>
            <a:spLocks noChangeArrowheads="1"/>
          </p:cNvSpPr>
          <p:nvPr/>
        </p:nvSpPr>
        <p:spPr bwMode="auto">
          <a:xfrm>
            <a:off x="534631" y="6574870"/>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93" name="AutoShape 9"/>
          <p:cNvSpPr>
            <a:spLocks noChangeArrowheads="1"/>
          </p:cNvSpPr>
          <p:nvPr/>
        </p:nvSpPr>
        <p:spPr bwMode="auto">
          <a:xfrm>
            <a:off x="534631" y="7263197"/>
            <a:ext cx="408263" cy="402186"/>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199694" name="AutoShape 10"/>
          <p:cNvSpPr>
            <a:spLocks noChangeArrowheads="1"/>
          </p:cNvSpPr>
          <p:nvPr/>
        </p:nvSpPr>
        <p:spPr bwMode="auto">
          <a:xfrm>
            <a:off x="534631" y="7644717"/>
            <a:ext cx="408263" cy="400597"/>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191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B0A72B76-29F6-4ED2-AD5A-E73234293BEA}"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191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191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D551EAF5-7105-4E17-92D4-8138658F0653}" type="slidenum">
              <a:rPr lang="en-US" altLang="en-US" sz="1200" b="0">
                <a:latin typeface="Times New Roman" pitchFamily="18" charset="0"/>
              </a:rPr>
              <a:pPr>
                <a:spcBef>
                  <a:spcPct val="0"/>
                </a:spcBef>
              </a:pPr>
              <a:t>20</a:t>
            </a:fld>
            <a:endParaRPr lang="en-US" altLang="en-US" sz="1200" b="0">
              <a:latin typeface="Times New Roman" pitchFamily="18" charset="0"/>
            </a:endParaRPr>
          </a:p>
        </p:txBody>
      </p:sp>
      <p:sp>
        <p:nvSpPr>
          <p:cNvPr id="219142" name="AutoShape 2"/>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19143" name="AutoShape 3"/>
          <p:cNvSpPr>
            <a:spLocks noChangeArrowheads="1"/>
          </p:cNvSpPr>
          <p:nvPr/>
        </p:nvSpPr>
        <p:spPr bwMode="auto">
          <a:xfrm>
            <a:off x="458487" y="5198217"/>
            <a:ext cx="390442" cy="38787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19144" name="AutoShape 4"/>
          <p:cNvSpPr>
            <a:spLocks noChangeArrowheads="1"/>
          </p:cNvSpPr>
          <p:nvPr/>
        </p:nvSpPr>
        <p:spPr bwMode="auto">
          <a:xfrm>
            <a:off x="458487" y="8563546"/>
            <a:ext cx="390442" cy="386289"/>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19145" name="Rectangle 5"/>
          <p:cNvSpPr>
            <a:spLocks noGrp="1" noRot="1" noChangeAspect="1" noChangeArrowheads="1" noTextEdit="1"/>
          </p:cNvSpPr>
          <p:nvPr>
            <p:ph type="sldImg"/>
          </p:nvPr>
        </p:nvSpPr>
        <p:spPr>
          <a:ln/>
        </p:spPr>
      </p:sp>
      <p:sp>
        <p:nvSpPr>
          <p:cNvPr id="219146" name="Rectangle 6"/>
          <p:cNvSpPr>
            <a:spLocks noGrp="1" noChangeArrowheads="1"/>
          </p:cNvSpPr>
          <p:nvPr>
            <p:ph type="body" idx="1"/>
          </p:nvPr>
        </p:nvSpPr>
        <p:spPr>
          <a:xfrm>
            <a:off x="936414" y="3258821"/>
            <a:ext cx="5150273" cy="58404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r>
              <a:rPr lang="en-US" altLang="en-US" sz="1200" b="0">
                <a:latin typeface="Times New Roman" pitchFamily="18" charset="0"/>
              </a:rPr>
              <a:t>Fluoridation</a:t>
            </a:r>
          </a:p>
        </p:txBody>
      </p:sp>
      <p:sp>
        <p:nvSpPr>
          <p:cNvPr id="2201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A2490443-2EE3-4DDB-BE47-D0C529B2D129}" type="datetime4">
              <a:rPr lang="en-US" altLang="en-US" sz="1200" b="0" smtClean="0">
                <a:latin typeface="Times New Roman" pitchFamily="18" charset="0"/>
              </a:rPr>
              <a:t>June 27, 2025</a:t>
            </a:fld>
            <a:endParaRPr lang="en-US" altLang="en-US" sz="1200" b="0">
              <a:latin typeface="Times New Roman" pitchFamily="18" charset="0"/>
            </a:endParaRPr>
          </a:p>
        </p:txBody>
      </p:sp>
      <p:sp>
        <p:nvSpPr>
          <p:cNvPr id="2201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endParaRPr lang="en-US" altLang="en-US" sz="1200" b="0">
              <a:latin typeface="Times New Roman" pitchFamily="18" charset="0"/>
            </a:endParaRPr>
          </a:p>
        </p:txBody>
      </p:sp>
      <p:sp>
        <p:nvSpPr>
          <p:cNvPr id="2201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113" eaLnBrk="0" hangingPunct="0">
              <a:spcBef>
                <a:spcPct val="30000"/>
              </a:spcBef>
              <a:defRPr sz="1400" b="1">
                <a:solidFill>
                  <a:schemeClr val="tx1"/>
                </a:solidFill>
                <a:latin typeface="Arial" charset="0"/>
              </a:defRPr>
            </a:lvl1pPr>
            <a:lvl2pPr marL="750008" indent="-288465" defTabSz="939113" eaLnBrk="0" hangingPunct="0">
              <a:spcBef>
                <a:spcPct val="30000"/>
              </a:spcBef>
              <a:defRPr sz="1400" b="1">
                <a:solidFill>
                  <a:schemeClr val="tx1"/>
                </a:solidFill>
                <a:latin typeface="Arial" charset="0"/>
              </a:defRPr>
            </a:lvl2pPr>
            <a:lvl3pPr marL="1153859" indent="-230772" defTabSz="939113" eaLnBrk="0" hangingPunct="0">
              <a:spcBef>
                <a:spcPct val="30000"/>
              </a:spcBef>
              <a:defRPr sz="1400" b="1">
                <a:solidFill>
                  <a:schemeClr val="tx1"/>
                </a:solidFill>
                <a:latin typeface="Arial" charset="0"/>
              </a:defRPr>
            </a:lvl3pPr>
            <a:lvl4pPr marL="1615402" indent="-230772" defTabSz="939113" eaLnBrk="0" hangingPunct="0">
              <a:spcBef>
                <a:spcPct val="30000"/>
              </a:spcBef>
              <a:defRPr sz="1400" b="1">
                <a:solidFill>
                  <a:schemeClr val="tx1"/>
                </a:solidFill>
                <a:latin typeface="Arial" charset="0"/>
              </a:defRPr>
            </a:lvl4pPr>
            <a:lvl5pPr marL="2076945" indent="-230772" defTabSz="939113" eaLnBrk="0" hangingPunct="0">
              <a:spcBef>
                <a:spcPct val="30000"/>
              </a:spcBef>
              <a:defRPr sz="1400" b="1">
                <a:solidFill>
                  <a:schemeClr val="tx1"/>
                </a:solidFill>
                <a:latin typeface="Arial" charset="0"/>
              </a:defRPr>
            </a:lvl5pPr>
            <a:lvl6pPr marL="2538489" indent="-230772" defTabSz="939113" eaLnBrk="0" fontAlgn="base" hangingPunct="0">
              <a:spcBef>
                <a:spcPct val="30000"/>
              </a:spcBef>
              <a:spcAft>
                <a:spcPct val="0"/>
              </a:spcAft>
              <a:defRPr sz="1400" b="1">
                <a:solidFill>
                  <a:schemeClr val="tx1"/>
                </a:solidFill>
                <a:latin typeface="Arial" charset="0"/>
              </a:defRPr>
            </a:lvl6pPr>
            <a:lvl7pPr marL="3000032" indent="-230772" defTabSz="939113" eaLnBrk="0" fontAlgn="base" hangingPunct="0">
              <a:spcBef>
                <a:spcPct val="30000"/>
              </a:spcBef>
              <a:spcAft>
                <a:spcPct val="0"/>
              </a:spcAft>
              <a:defRPr sz="1400" b="1">
                <a:solidFill>
                  <a:schemeClr val="tx1"/>
                </a:solidFill>
                <a:latin typeface="Arial" charset="0"/>
              </a:defRPr>
            </a:lvl7pPr>
            <a:lvl8pPr marL="3461576" indent="-230772" defTabSz="939113" eaLnBrk="0" fontAlgn="base" hangingPunct="0">
              <a:spcBef>
                <a:spcPct val="30000"/>
              </a:spcBef>
              <a:spcAft>
                <a:spcPct val="0"/>
              </a:spcAft>
              <a:defRPr sz="1400" b="1">
                <a:solidFill>
                  <a:schemeClr val="tx1"/>
                </a:solidFill>
                <a:latin typeface="Arial" charset="0"/>
              </a:defRPr>
            </a:lvl8pPr>
            <a:lvl9pPr marL="3923119" indent="-230772" defTabSz="939113" eaLnBrk="0" fontAlgn="base" hangingPunct="0">
              <a:spcBef>
                <a:spcPct val="30000"/>
              </a:spcBef>
              <a:spcAft>
                <a:spcPct val="0"/>
              </a:spcAft>
              <a:defRPr sz="1400" b="1">
                <a:solidFill>
                  <a:schemeClr val="tx1"/>
                </a:solidFill>
                <a:latin typeface="Arial" charset="0"/>
              </a:defRPr>
            </a:lvl9pPr>
          </a:lstStyle>
          <a:p>
            <a:pPr>
              <a:spcBef>
                <a:spcPct val="0"/>
              </a:spcBef>
            </a:pPr>
            <a:fld id="{B1BD6376-B7D3-40E9-B606-B3D519B4F9CF}" type="slidenum">
              <a:rPr lang="en-US" altLang="en-US" sz="1200" b="0">
                <a:latin typeface="Times New Roman" pitchFamily="18" charset="0"/>
              </a:rPr>
              <a:pPr>
                <a:spcBef>
                  <a:spcPct val="0"/>
                </a:spcBef>
              </a:pPr>
              <a:t>23</a:t>
            </a:fld>
            <a:endParaRPr lang="en-US" altLang="en-US" sz="1200" b="0">
              <a:latin typeface="Times New Roman" pitchFamily="18" charset="0"/>
            </a:endParaRPr>
          </a:p>
        </p:txBody>
      </p:sp>
      <p:sp>
        <p:nvSpPr>
          <p:cNvPr id="220166" name="Rectangle 2"/>
          <p:cNvSpPr>
            <a:spLocks noGrp="1" noRot="1" noChangeAspect="1" noChangeArrowheads="1" noTextEdit="1"/>
          </p:cNvSpPr>
          <p:nvPr>
            <p:ph type="sldImg"/>
          </p:nvPr>
        </p:nvSpPr>
        <p:spPr>
          <a:ln/>
        </p:spPr>
      </p:sp>
      <p:sp>
        <p:nvSpPr>
          <p:cNvPr id="2201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0168" name="AutoShape 4"/>
          <p:cNvSpPr>
            <a:spLocks noChangeArrowheads="1"/>
          </p:cNvSpPr>
          <p:nvPr/>
        </p:nvSpPr>
        <p:spPr bwMode="auto">
          <a:xfrm>
            <a:off x="468208" y="3182517"/>
            <a:ext cx="390442" cy="38470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
        <p:nvSpPr>
          <p:cNvPr id="220169" name="AutoShape 5"/>
          <p:cNvSpPr>
            <a:spLocks noChangeArrowheads="1"/>
          </p:cNvSpPr>
          <p:nvPr/>
        </p:nvSpPr>
        <p:spPr bwMode="auto">
          <a:xfrm>
            <a:off x="458487" y="4047297"/>
            <a:ext cx="390442" cy="386290"/>
          </a:xfrm>
          <a:prstGeom prst="irregularSeal2">
            <a:avLst/>
          </a:prstGeom>
          <a:solidFill>
            <a:srgbClr val="FF0000"/>
          </a:solidFill>
          <a:ln w="25400">
            <a:solidFill>
              <a:schemeClr val="tx1"/>
            </a:solidFill>
            <a:miter lim="800000"/>
            <a:headEnd/>
            <a:tailEnd/>
          </a:ln>
        </p:spPr>
        <p:txBody>
          <a:bodyPr wrap="none" lIns="92309" tIns="46154" rIns="92309" bIns="46154" anchor="ctr"/>
          <a:lstStyle>
            <a:lvl1pPr eaLnBrk="0" hangingPunct="0">
              <a:spcBef>
                <a:spcPct val="30000"/>
              </a:spcBef>
              <a:defRPr sz="1400" b="1">
                <a:solidFill>
                  <a:schemeClr val="tx1"/>
                </a:solidFill>
                <a:latin typeface="Arial" charset="0"/>
              </a:defRPr>
            </a:lvl1pPr>
            <a:lvl2pPr marL="742950" indent="-285750" eaLnBrk="0" hangingPunct="0">
              <a:spcBef>
                <a:spcPct val="30000"/>
              </a:spcBef>
              <a:defRPr sz="1400" b="1">
                <a:solidFill>
                  <a:schemeClr val="tx1"/>
                </a:solidFill>
                <a:latin typeface="Arial" charset="0"/>
              </a:defRPr>
            </a:lvl2pPr>
            <a:lvl3pPr marL="1143000" indent="-228600" eaLnBrk="0" hangingPunct="0">
              <a:spcBef>
                <a:spcPct val="30000"/>
              </a:spcBef>
              <a:defRPr sz="1400" b="1">
                <a:solidFill>
                  <a:schemeClr val="tx1"/>
                </a:solidFill>
                <a:latin typeface="Arial" charset="0"/>
              </a:defRPr>
            </a:lvl3pPr>
            <a:lvl4pPr marL="1600200" indent="-228600" eaLnBrk="0" hangingPunct="0">
              <a:spcBef>
                <a:spcPct val="30000"/>
              </a:spcBef>
              <a:defRPr sz="1400" b="1">
                <a:solidFill>
                  <a:schemeClr val="tx1"/>
                </a:solidFill>
                <a:latin typeface="Arial" charset="0"/>
              </a:defRPr>
            </a:lvl4pPr>
            <a:lvl5pPr marL="2057400" indent="-228600" eaLnBrk="0" hangingPunct="0">
              <a:spcBef>
                <a:spcPct val="30000"/>
              </a:spcBef>
              <a:defRPr sz="1400" b="1">
                <a:solidFill>
                  <a:schemeClr val="tx1"/>
                </a:solidFill>
                <a:latin typeface="Arial" charset="0"/>
              </a:defRPr>
            </a:lvl5pPr>
            <a:lvl6pPr marL="2514600" indent="-228600" eaLnBrk="0" fontAlgn="base" hangingPunct="0">
              <a:spcBef>
                <a:spcPct val="30000"/>
              </a:spcBef>
              <a:spcAft>
                <a:spcPct val="0"/>
              </a:spcAft>
              <a:defRPr sz="1400" b="1">
                <a:solidFill>
                  <a:schemeClr val="tx1"/>
                </a:solidFill>
                <a:latin typeface="Arial" charset="0"/>
              </a:defRPr>
            </a:lvl6pPr>
            <a:lvl7pPr marL="2971800" indent="-228600" eaLnBrk="0" fontAlgn="base" hangingPunct="0">
              <a:spcBef>
                <a:spcPct val="30000"/>
              </a:spcBef>
              <a:spcAft>
                <a:spcPct val="0"/>
              </a:spcAft>
              <a:defRPr sz="1400" b="1">
                <a:solidFill>
                  <a:schemeClr val="tx1"/>
                </a:solidFill>
                <a:latin typeface="Arial" charset="0"/>
              </a:defRPr>
            </a:lvl7pPr>
            <a:lvl8pPr marL="3429000" indent="-228600" eaLnBrk="0" fontAlgn="base" hangingPunct="0">
              <a:spcBef>
                <a:spcPct val="30000"/>
              </a:spcBef>
              <a:spcAft>
                <a:spcPct val="0"/>
              </a:spcAft>
              <a:defRPr sz="1400" b="1">
                <a:solidFill>
                  <a:schemeClr val="tx1"/>
                </a:solidFill>
                <a:latin typeface="Arial" charset="0"/>
              </a:defRPr>
            </a:lvl8pPr>
            <a:lvl9pPr marL="3886200" indent="-228600" eaLnBrk="0" fontAlgn="base" hangingPunct="0">
              <a:spcBef>
                <a:spcPct val="30000"/>
              </a:spcBef>
              <a:spcAft>
                <a:spcPct val="0"/>
              </a:spcAft>
              <a:defRPr sz="1400" b="1">
                <a:solidFill>
                  <a:schemeClr val="tx1"/>
                </a:solidFill>
                <a:latin typeface="Arial" charset="0"/>
              </a:defRPr>
            </a:lvl9pPr>
          </a:lstStyle>
          <a:p>
            <a:pPr eaLnBrk="1" hangingPunct="1">
              <a:spcBef>
                <a:spcPct val="0"/>
              </a:spcBef>
            </a:pPr>
            <a:endParaRPr lang="en-US" altLang="en-US" sz="18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83913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762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612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26400" cy="612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5288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1">
            <a:extLst>
              <a:ext uri="{FF2B5EF4-FFF2-40B4-BE49-F238E27FC236}">
                <a16:creationId xmlns:a16="http://schemas.microsoft.com/office/drawing/2014/main" id="{EC61CFE1-BCD8-A148-179F-CEA23357144B}"/>
              </a:ext>
            </a:extLst>
          </p:cNvPr>
          <p:cNvSpPr>
            <a:spLocks noGrp="1"/>
          </p:cNvSpPr>
          <p:nvPr>
            <p:ph type="sldNum" sz="quarter" idx="10"/>
          </p:nvPr>
        </p:nvSpPr>
        <p:spPr/>
        <p:txBody>
          <a:bodyPr/>
          <a:lstStyle>
            <a:lvl1pPr>
              <a:defRPr/>
            </a:lvl1pPr>
          </a:lstStyle>
          <a:p>
            <a:pPr>
              <a:defRPr/>
            </a:pPr>
            <a:fld id="{FB06FADC-34E6-4821-AF2D-13CC67ECEC0C}" type="slidenum">
              <a:rPr lang="en-US" altLang="en-US"/>
              <a:pPr>
                <a:defRPr/>
              </a:pPr>
              <a:t>‹#›</a:t>
            </a:fld>
            <a:endParaRPr lang="en-US" altLang="en-US" dirty="0"/>
          </a:p>
        </p:txBody>
      </p:sp>
    </p:spTree>
    <p:extLst>
      <p:ext uri="{BB962C8B-B14F-4D97-AF65-F5344CB8AC3E}">
        <p14:creationId xmlns:p14="http://schemas.microsoft.com/office/powerpoint/2010/main" val="3317984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144598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702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819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5587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82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10369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99448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9643B5-CD44-A1F5-8941-AFF8F515F3DD}"/>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B5C3ADA-32A2-9CD1-23EB-3B8C76006065}"/>
              </a:ext>
            </a:extLst>
          </p:cNvPr>
          <p:cNvSpPr>
            <a:spLocks noGrp="1" noChangeArrowheads="1"/>
          </p:cNvSpPr>
          <p:nvPr>
            <p:ph type="body" idx="1"/>
          </p:nvPr>
        </p:nvSpPr>
        <p:spPr bwMode="auto">
          <a:xfrm>
            <a:off x="609600" y="1600200"/>
            <a:ext cx="109728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Slide Number Placeholder 1">
            <a:extLst>
              <a:ext uri="{FF2B5EF4-FFF2-40B4-BE49-F238E27FC236}">
                <a16:creationId xmlns:a16="http://schemas.microsoft.com/office/drawing/2014/main" id="{831572FE-127D-3D0E-7EAD-4E4B58571E8D}"/>
              </a:ext>
            </a:extLst>
          </p:cNvPr>
          <p:cNvSpPr>
            <a:spLocks noGrp="1"/>
          </p:cNvSpPr>
          <p:nvPr>
            <p:ph type="sldNum" sz="quarter" idx="4"/>
          </p:nvPr>
        </p:nvSpPr>
        <p:spPr>
          <a:xfrm>
            <a:off x="101600" y="6096000"/>
            <a:ext cx="508000" cy="45720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4C3E14F5-9F3C-4784-AC89-7E5B5AABF0BE}" type="slidenum">
              <a:rPr lang="en-US" altLang="en-US"/>
              <a:pPr>
                <a:defRPr/>
              </a:pPr>
              <a:t>‹#›</a:t>
            </a:fld>
            <a:endParaRPr lang="en-US" altLang="en-US" dirty="0"/>
          </a:p>
        </p:txBody>
      </p:sp>
    </p:spTree>
    <p:extLst>
      <p:ext uri="{BB962C8B-B14F-4D97-AF65-F5344CB8AC3E}">
        <p14:creationId xmlns:p14="http://schemas.microsoft.com/office/powerpoint/2010/main" val="4002655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3600">
          <a:solidFill>
            <a:srgbClr val="003366"/>
          </a:solidFill>
          <a:latin typeface="+mj-lt"/>
          <a:ea typeface="+mj-ea"/>
          <a:cs typeface="+mj-cs"/>
        </a:defRPr>
      </a:lvl1pPr>
      <a:lvl2pPr algn="l" rtl="0" eaLnBrk="0" fontAlgn="base" hangingPunct="0">
        <a:spcBef>
          <a:spcPct val="0"/>
        </a:spcBef>
        <a:spcAft>
          <a:spcPct val="0"/>
        </a:spcAft>
        <a:defRPr sz="3600">
          <a:solidFill>
            <a:srgbClr val="003366"/>
          </a:solidFill>
          <a:latin typeface="Trebuchet MS" pitchFamily="34" charset="0"/>
        </a:defRPr>
      </a:lvl2pPr>
      <a:lvl3pPr algn="l" rtl="0" eaLnBrk="0" fontAlgn="base" hangingPunct="0">
        <a:spcBef>
          <a:spcPct val="0"/>
        </a:spcBef>
        <a:spcAft>
          <a:spcPct val="0"/>
        </a:spcAft>
        <a:defRPr sz="3600">
          <a:solidFill>
            <a:srgbClr val="003366"/>
          </a:solidFill>
          <a:latin typeface="Trebuchet MS" pitchFamily="34" charset="0"/>
        </a:defRPr>
      </a:lvl3pPr>
      <a:lvl4pPr algn="l" rtl="0" eaLnBrk="0" fontAlgn="base" hangingPunct="0">
        <a:spcBef>
          <a:spcPct val="0"/>
        </a:spcBef>
        <a:spcAft>
          <a:spcPct val="0"/>
        </a:spcAft>
        <a:defRPr sz="3600">
          <a:solidFill>
            <a:srgbClr val="003366"/>
          </a:solidFill>
          <a:latin typeface="Trebuchet MS" pitchFamily="34" charset="0"/>
        </a:defRPr>
      </a:lvl4pPr>
      <a:lvl5pPr algn="l" rtl="0" eaLnBrk="0" fontAlgn="base" hangingPunct="0">
        <a:spcBef>
          <a:spcPct val="0"/>
        </a:spcBef>
        <a:spcAft>
          <a:spcPct val="0"/>
        </a:spcAft>
        <a:defRPr sz="3600">
          <a:solidFill>
            <a:srgbClr val="003366"/>
          </a:solidFill>
          <a:latin typeface="Trebuchet MS" pitchFamily="34" charset="0"/>
        </a:defRPr>
      </a:lvl5pPr>
      <a:lvl6pPr marL="457200" algn="l" rtl="0" fontAlgn="base">
        <a:spcBef>
          <a:spcPct val="0"/>
        </a:spcBef>
        <a:spcAft>
          <a:spcPct val="0"/>
        </a:spcAft>
        <a:defRPr sz="3600">
          <a:solidFill>
            <a:srgbClr val="003366"/>
          </a:solidFill>
          <a:latin typeface="Trebuchet MS" pitchFamily="34" charset="0"/>
        </a:defRPr>
      </a:lvl6pPr>
      <a:lvl7pPr marL="914400" algn="l" rtl="0" fontAlgn="base">
        <a:spcBef>
          <a:spcPct val="0"/>
        </a:spcBef>
        <a:spcAft>
          <a:spcPct val="0"/>
        </a:spcAft>
        <a:defRPr sz="3600">
          <a:solidFill>
            <a:srgbClr val="003366"/>
          </a:solidFill>
          <a:latin typeface="Trebuchet MS" pitchFamily="34" charset="0"/>
        </a:defRPr>
      </a:lvl7pPr>
      <a:lvl8pPr marL="1371600" algn="l" rtl="0" fontAlgn="base">
        <a:spcBef>
          <a:spcPct val="0"/>
        </a:spcBef>
        <a:spcAft>
          <a:spcPct val="0"/>
        </a:spcAft>
        <a:defRPr sz="3600">
          <a:solidFill>
            <a:srgbClr val="003366"/>
          </a:solidFill>
          <a:latin typeface="Trebuchet MS" pitchFamily="34" charset="0"/>
        </a:defRPr>
      </a:lvl8pPr>
      <a:lvl9pPr marL="1828800" algn="l" rtl="0" fontAlgn="base">
        <a:spcBef>
          <a:spcPct val="0"/>
        </a:spcBef>
        <a:spcAft>
          <a:spcPct val="0"/>
        </a:spcAft>
        <a:defRPr sz="3600">
          <a:solidFill>
            <a:srgbClr val="003366"/>
          </a:solidFill>
          <a:latin typeface="Trebuchet MS" pitchFamily="34" charset="0"/>
        </a:defRPr>
      </a:lvl9pPr>
    </p:titleStyle>
    <p:bodyStyle>
      <a:lvl1pPr marL="342900" indent="-342900" algn="l" rtl="0" eaLnBrk="0" fontAlgn="base" hangingPunct="0">
        <a:spcBef>
          <a:spcPct val="20000"/>
        </a:spcBef>
        <a:spcAft>
          <a:spcPct val="0"/>
        </a:spcAft>
        <a:defRPr sz="24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400">
          <a:solidFill>
            <a:srgbClr val="777777"/>
          </a:solidFill>
          <a:latin typeface="+mn-lt"/>
        </a:defRPr>
      </a:lvl2pPr>
      <a:lvl3pPr marL="1143000" indent="-228600" algn="l" rtl="0" eaLnBrk="0" fontAlgn="base" hangingPunct="0">
        <a:spcBef>
          <a:spcPct val="20000"/>
        </a:spcBef>
        <a:spcAft>
          <a:spcPct val="0"/>
        </a:spcAft>
        <a:buChar char="•"/>
        <a:defRPr sz="2400">
          <a:solidFill>
            <a:srgbClr val="777777"/>
          </a:solidFill>
          <a:latin typeface="+mn-lt"/>
        </a:defRPr>
      </a:lvl3pPr>
      <a:lvl4pPr marL="1600200" indent="-228600" algn="l" rtl="0" eaLnBrk="0" fontAlgn="base" hangingPunct="0">
        <a:spcBef>
          <a:spcPct val="20000"/>
        </a:spcBef>
        <a:spcAft>
          <a:spcPct val="0"/>
        </a:spcAft>
        <a:buChar char="•"/>
        <a:defRPr sz="2400">
          <a:solidFill>
            <a:srgbClr val="777777"/>
          </a:solidFill>
          <a:latin typeface="+mn-lt"/>
        </a:defRPr>
      </a:lvl4pPr>
      <a:lvl5pPr marL="2057400" indent="-228600" algn="l" rtl="0" eaLnBrk="0" fontAlgn="base" hangingPunct="0">
        <a:spcBef>
          <a:spcPct val="20000"/>
        </a:spcBef>
        <a:spcAft>
          <a:spcPct val="0"/>
        </a:spcAft>
        <a:buChar char="•"/>
        <a:defRPr sz="2400">
          <a:solidFill>
            <a:srgbClr val="777777"/>
          </a:solidFill>
          <a:latin typeface="+mn-lt"/>
        </a:defRPr>
      </a:lvl5pPr>
      <a:lvl6pPr marL="2514600" indent="-228600" algn="l" rtl="0" fontAlgn="base">
        <a:spcBef>
          <a:spcPct val="20000"/>
        </a:spcBef>
        <a:spcAft>
          <a:spcPct val="0"/>
        </a:spcAft>
        <a:buChar char="•"/>
        <a:defRPr sz="2400">
          <a:solidFill>
            <a:srgbClr val="777777"/>
          </a:solidFill>
          <a:latin typeface="+mn-lt"/>
        </a:defRPr>
      </a:lvl6pPr>
      <a:lvl7pPr marL="2971800" indent="-228600" algn="l" rtl="0" fontAlgn="base">
        <a:spcBef>
          <a:spcPct val="20000"/>
        </a:spcBef>
        <a:spcAft>
          <a:spcPct val="0"/>
        </a:spcAft>
        <a:buChar char="•"/>
        <a:defRPr sz="2400">
          <a:solidFill>
            <a:srgbClr val="777777"/>
          </a:solidFill>
          <a:latin typeface="+mn-lt"/>
        </a:defRPr>
      </a:lvl7pPr>
      <a:lvl8pPr marL="3429000" indent="-228600" algn="l" rtl="0" fontAlgn="base">
        <a:spcBef>
          <a:spcPct val="20000"/>
        </a:spcBef>
        <a:spcAft>
          <a:spcPct val="0"/>
        </a:spcAft>
        <a:buChar char="•"/>
        <a:defRPr sz="2400">
          <a:solidFill>
            <a:srgbClr val="777777"/>
          </a:solidFill>
          <a:latin typeface="+mn-lt"/>
        </a:defRPr>
      </a:lvl8pPr>
      <a:lvl9pPr marL="3886200" indent="-228600" algn="l" rtl="0" fontAlgn="base">
        <a:spcBef>
          <a:spcPct val="20000"/>
        </a:spcBef>
        <a:spcAft>
          <a:spcPct val="0"/>
        </a:spcAft>
        <a:buChar char="•"/>
        <a:defRPr sz="2400">
          <a:solidFill>
            <a:srgbClr val="7777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cdc.gov/fluoridation/inde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mailto:nelson.daniel@vdh.virginia.gov"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3412" y="1077724"/>
            <a:ext cx="11187953" cy="628377"/>
          </a:xfrm>
          <a:prstGeom prst="rect">
            <a:avLst/>
          </a:prstGeom>
        </p:spPr>
        <p:txBody>
          <a:bodyPr vert="horz" wrap="square" lIns="0" tIns="12700" rIns="0" bIns="0" rtlCol="0">
            <a:spAutoFit/>
          </a:bodyPr>
          <a:lstStyle/>
          <a:p>
            <a:pPr marL="946150" marR="5080" indent="-933450" algn="ctr">
              <a:spcBef>
                <a:spcPts val="100"/>
              </a:spcBef>
            </a:pPr>
            <a:r>
              <a:rPr lang="en-US" sz="4000" b="1" spc="10" dirty="0"/>
              <a:t>Water Fluoridation</a:t>
            </a:r>
            <a:endParaRPr sz="4000" dirty="0"/>
          </a:p>
        </p:txBody>
      </p:sp>
      <p:sp>
        <p:nvSpPr>
          <p:cNvPr id="3" name="object 3"/>
          <p:cNvSpPr txBox="1"/>
          <p:nvPr/>
        </p:nvSpPr>
        <p:spPr>
          <a:xfrm>
            <a:off x="2619373" y="2853201"/>
            <a:ext cx="6953252" cy="764312"/>
          </a:xfrm>
          <a:prstGeom prst="rect">
            <a:avLst/>
          </a:prstGeom>
        </p:spPr>
        <p:txBody>
          <a:bodyPr vert="horz" wrap="square" lIns="0" tIns="12700" rIns="0" bIns="0" rtlCol="0">
            <a:spAutoFit/>
          </a:bodyPr>
          <a:lstStyle/>
          <a:p>
            <a:pPr marL="2540" marR="0" lvl="0" indent="0" algn="ctr" defTabSz="914400" rtl="0" eaLnBrk="1" fontAlgn="auto" latinLnBrk="0" hangingPunct="1">
              <a:lnSpc>
                <a:spcPct val="100000"/>
              </a:lnSpc>
              <a:spcBef>
                <a:spcPts val="100"/>
              </a:spcBef>
              <a:spcAft>
                <a:spcPts val="0"/>
              </a:spcAft>
              <a:buClrTx/>
              <a:buSzTx/>
              <a:buFontTx/>
              <a:buNone/>
              <a:tabLst/>
              <a:defRPr/>
            </a:pPr>
            <a:r>
              <a:rPr kumimoji="0" lang="en-US" sz="2400" b="1" i="0" u="none" strike="noStrike" kern="1200" cap="none" spc="10" normalizeH="0" baseline="0" noProof="0" dirty="0">
                <a:ln>
                  <a:noFill/>
                </a:ln>
                <a:solidFill>
                  <a:srgbClr val="000000"/>
                </a:solidFill>
                <a:effectLst/>
                <a:uLnTx/>
                <a:uFillTx/>
                <a:latin typeface="Trebuchet MS"/>
                <a:ea typeface="+mn-ea"/>
                <a:cs typeface="+mn-cs"/>
              </a:rPr>
              <a:t>Robert D. Edelman, PE</a:t>
            </a:r>
          </a:p>
          <a:p>
            <a:pPr marL="2540" marR="0" lvl="0" indent="0" algn="ctr" defTabSz="914400" rtl="0" eaLnBrk="1" fontAlgn="auto" latinLnBrk="0" hangingPunct="1">
              <a:lnSpc>
                <a:spcPct val="100000"/>
              </a:lnSpc>
              <a:spcBef>
                <a:spcPts val="100"/>
              </a:spcBef>
              <a:spcAft>
                <a:spcPts val="0"/>
              </a:spcAft>
              <a:buClrTx/>
              <a:buSzTx/>
              <a:buFontTx/>
              <a:buNone/>
              <a:tabLst/>
              <a:defRPr/>
            </a:pPr>
            <a:r>
              <a:rPr kumimoji="0" lang="en-US" sz="2400" b="1" i="0" u="none" strike="noStrike" kern="1200" cap="none" spc="10" normalizeH="0" baseline="0" noProof="0" dirty="0">
                <a:ln>
                  <a:noFill/>
                </a:ln>
                <a:solidFill>
                  <a:srgbClr val="000000"/>
                </a:solidFill>
                <a:effectLst/>
                <a:uLnTx/>
                <a:uFillTx/>
                <a:latin typeface="Trebuchet MS"/>
                <a:ea typeface="+mn-ea"/>
                <a:cs typeface="+mn-cs"/>
              </a:rPr>
              <a:t>Director, Division of Technical Services</a:t>
            </a:r>
            <a:endParaRPr kumimoji="0" sz="3400" b="0" i="0" u="none" strike="noStrike" kern="1200" cap="none" spc="0" normalizeH="0" baseline="0" noProof="0" dirty="0">
              <a:ln>
                <a:noFill/>
              </a:ln>
              <a:solidFill>
                <a:prstClr val="black"/>
              </a:solidFill>
              <a:effectLst/>
              <a:uLnTx/>
              <a:uFillTx/>
              <a:latin typeface="Cambria Math"/>
              <a:ea typeface="+mn-ea"/>
              <a:cs typeface="Cambria Math"/>
            </a:endParaRPr>
          </a:p>
        </p:txBody>
      </p:sp>
      <p:sp>
        <p:nvSpPr>
          <p:cNvPr id="4" name="object 4"/>
          <p:cNvSpPr/>
          <p:nvPr/>
        </p:nvSpPr>
        <p:spPr>
          <a:xfrm>
            <a:off x="5145024" y="4828795"/>
            <a:ext cx="1901951" cy="1219949"/>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object 5"/>
          <p:cNvSpPr txBox="1"/>
          <p:nvPr/>
        </p:nvSpPr>
        <p:spPr>
          <a:xfrm>
            <a:off x="1577339" y="6598466"/>
            <a:ext cx="175260" cy="205184"/>
          </a:xfrm>
          <a:prstGeom prst="rect">
            <a:avLst/>
          </a:prstGeom>
        </p:spPr>
        <p:txBody>
          <a:bodyPr vert="horz" wrap="square" lIns="0" tIns="0" rIns="0" bIns="0" rtlCol="0">
            <a:spAutoFit/>
          </a:bodyPr>
          <a:lstStyle/>
          <a:p>
            <a:pPr marL="38100" marR="0" lvl="0" indent="0" algn="l" defTabSz="914400" rtl="0" eaLnBrk="1" fontAlgn="auto" latinLnBrk="0" hangingPunct="1">
              <a:lnSpc>
                <a:spcPts val="1645"/>
              </a:lnSpc>
              <a:spcBef>
                <a:spcPts val="0"/>
              </a:spcBef>
              <a:spcAft>
                <a:spcPts val="0"/>
              </a:spcAft>
              <a:buClrTx/>
              <a:buSzTx/>
              <a:buFontTx/>
              <a:buNone/>
              <a:tabLst/>
              <a:defRPr/>
            </a:pPr>
            <a:fld id="{81D60167-4931-47E6-BA6A-407CBD079E47}" type="slidenum">
              <a:rPr kumimoji="0" sz="1400" b="0" i="0" u="none" strike="noStrike" kern="1200" cap="none" spc="-5" normalizeH="0" baseline="0" noProof="0" dirty="0">
                <a:ln>
                  <a:noFill/>
                </a:ln>
                <a:solidFill>
                  <a:prstClr val="black"/>
                </a:solidFill>
                <a:effectLst/>
                <a:uLnTx/>
                <a:uFillTx/>
                <a:latin typeface="Arial"/>
                <a:ea typeface="+mn-ea"/>
                <a:cs typeface="Arial"/>
              </a:rPr>
              <a:pPr marL="38100" marR="0" lvl="0" indent="0" algn="l" defTabSz="914400" rtl="0" eaLnBrk="1" fontAlgn="auto" latinLnBrk="0" hangingPunct="1">
                <a:lnSpc>
                  <a:spcPts val="1645"/>
                </a:lnSpc>
                <a:spcBef>
                  <a:spcPts val="0"/>
                </a:spcBef>
                <a:spcAft>
                  <a:spcPts val="0"/>
                </a:spcAft>
                <a:buClrTx/>
                <a:buSzTx/>
                <a:buFontTx/>
                <a:buNone/>
                <a:tabLst/>
                <a:defRPr/>
              </a:pPr>
              <a:t>1</a:t>
            </a:fld>
            <a:endParaRPr kumimoji="0" sz="1400" b="0" i="0" u="none" strike="noStrike" kern="1200" cap="none" spc="0" normalizeH="0" baseline="0" noProof="0" dirty="0">
              <a:ln>
                <a:noFill/>
              </a:ln>
              <a:solidFill>
                <a:prstClr val="black"/>
              </a:solidFill>
              <a:effectLst/>
              <a:uLnTx/>
              <a:uFillTx/>
              <a:latin typeface="Arial"/>
              <a:ea typeface="+mn-ea"/>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02970" y="277813"/>
            <a:ext cx="9307301" cy="842698"/>
          </a:xfrm>
        </p:spPr>
        <p:txBody>
          <a:bodyPr vert="horz" wrap="square" lIns="91425" tIns="45713" rIns="91425" bIns="45713" numCol="1" anchor="ctr" anchorCtr="0" compatLnSpc="1">
            <a:prstTxWarp prst="textNoShape">
              <a:avLst/>
            </a:prstTxWarp>
          </a:bodyPr>
          <a:lstStyle/>
          <a:p>
            <a:pPr algn="ctr" eaLnBrk="1" hangingPunct="1"/>
            <a:r>
              <a:rPr lang="en-US" altLang="en-US" sz="3833" dirty="0">
                <a:solidFill>
                  <a:schemeClr val="accent2"/>
                </a:solidFill>
              </a:rPr>
              <a:t>MCL EXCEEDANCE</a:t>
            </a:r>
          </a:p>
        </p:txBody>
      </p:sp>
      <p:sp>
        <p:nvSpPr>
          <p:cNvPr id="38915" name="Rectangle 3"/>
          <p:cNvSpPr>
            <a:spLocks noGrp="1" noChangeArrowheads="1"/>
          </p:cNvSpPr>
          <p:nvPr>
            <p:ph type="body" idx="1"/>
          </p:nvPr>
        </p:nvSpPr>
        <p:spPr>
          <a:xfrm>
            <a:off x="902970" y="1138652"/>
            <a:ext cx="9714018" cy="4512848"/>
          </a:xfrm>
        </p:spPr>
        <p:txBody>
          <a:bodyPr vert="horz" wrap="square" lIns="91425" tIns="45713" rIns="91425" bIns="45713" numCol="1" anchor="t" anchorCtr="0" compatLnSpc="1">
            <a:prstTxWarp prst="textNoShape">
              <a:avLst/>
            </a:prstTxWarp>
          </a:bodyPr>
          <a:lstStyle/>
          <a:p>
            <a:pPr marL="57150" indent="0"/>
            <a:r>
              <a:rPr lang="en-US" dirty="0"/>
              <a:t>If a single </a:t>
            </a:r>
            <a:r>
              <a:rPr lang="en-US" dirty="0">
                <a:ea typeface="+mn-ea"/>
                <a:cs typeface="+mn-cs"/>
              </a:rPr>
              <a:t>sample</a:t>
            </a:r>
            <a:r>
              <a:rPr lang="en-US" dirty="0"/>
              <a:t> exceeds the PMCL:</a:t>
            </a:r>
          </a:p>
          <a:p>
            <a:pPr lvl="1"/>
            <a:r>
              <a:rPr lang="en-US" dirty="0"/>
              <a:t>Collect confirmation sample and average results together</a:t>
            </a:r>
          </a:p>
          <a:p>
            <a:pPr lvl="1"/>
            <a:r>
              <a:rPr lang="en-US" dirty="0"/>
              <a:t>If average exceeds the PMCL, begin quarterly monitoring</a:t>
            </a:r>
          </a:p>
          <a:p>
            <a:pPr lvl="1"/>
            <a:r>
              <a:rPr lang="en-US" dirty="0"/>
              <a:t>Compliance with PMCL is determined on running annual average of 4 quarterly samples</a:t>
            </a:r>
          </a:p>
          <a:p>
            <a:pPr lvl="1"/>
            <a:r>
              <a:rPr lang="en-US" altLang="en-US" dirty="0"/>
              <a:t>Provide Public Notice (Tier 2)</a:t>
            </a:r>
          </a:p>
          <a:p>
            <a:pPr lvl="1"/>
            <a:r>
              <a:rPr lang="en-US" dirty="0"/>
              <a:t>Continue monitoring until analytical results are reliably and consistently below PMCL. </a:t>
            </a:r>
          </a:p>
          <a:p>
            <a:pPr eaLnBrk="1" hangingPunct="1">
              <a:lnSpc>
                <a:spcPct val="90000"/>
              </a:lnSpc>
            </a:pPr>
            <a:r>
              <a:rPr lang="en-US" altLang="en-US" dirty="0"/>
              <a:t>If a single sample exceeds the SMCL:</a:t>
            </a:r>
          </a:p>
          <a:p>
            <a:pPr lvl="1" eaLnBrk="1" hangingPunct="1">
              <a:lnSpc>
                <a:spcPct val="90000"/>
              </a:lnSpc>
            </a:pPr>
            <a:r>
              <a:rPr lang="en-US" altLang="en-US" dirty="0"/>
              <a:t>Collect confirmation sample</a:t>
            </a:r>
          </a:p>
          <a:p>
            <a:pPr lvl="1" eaLnBrk="1" hangingPunct="1">
              <a:lnSpc>
                <a:spcPct val="90000"/>
              </a:lnSpc>
            </a:pPr>
            <a:r>
              <a:rPr lang="en-US" altLang="en-US" dirty="0"/>
              <a:t>If avg exceeds SMCL, requires annual public notice.</a:t>
            </a:r>
          </a:p>
          <a:p>
            <a:pPr lvl="1" eaLnBrk="1" hangingPunct="1">
              <a:lnSpc>
                <a:spcPct val="90000"/>
              </a:lnSpc>
            </a:pPr>
            <a:r>
              <a:rPr lang="en-US" altLang="en-US" dirty="0"/>
              <a:t>Owner shall work with ODW to determine treatment options</a:t>
            </a:r>
          </a:p>
          <a:p>
            <a:pPr lvl="1" eaLnBrk="1" hangingPunct="1">
              <a:lnSpc>
                <a:spcPct val="90000"/>
              </a:lnSpc>
            </a:pPr>
            <a:endParaRPr lang="en-US" altLang="en-US" dirty="0"/>
          </a:p>
        </p:txBody>
      </p:sp>
      <p:sp>
        <p:nvSpPr>
          <p:cNvPr id="2" name="Slide Number Placeholder 1">
            <a:extLst>
              <a:ext uri="{FF2B5EF4-FFF2-40B4-BE49-F238E27FC236}">
                <a16:creationId xmlns:a16="http://schemas.microsoft.com/office/drawing/2014/main" id="{7A9201B8-32C8-D303-561B-D5213150CE3B}"/>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10</a:t>
            </a:fld>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6258C-F5B5-FC5C-47E8-027EADA9DEF6}"/>
              </a:ext>
            </a:extLst>
          </p:cNvPr>
          <p:cNvSpPr>
            <a:spLocks noGrp="1"/>
          </p:cNvSpPr>
          <p:nvPr>
            <p:ph type="title"/>
          </p:nvPr>
        </p:nvSpPr>
        <p:spPr/>
        <p:txBody>
          <a:bodyPr/>
          <a:lstStyle/>
          <a:p>
            <a:pPr algn="ctr"/>
            <a:r>
              <a:rPr lang="en-US" dirty="0"/>
              <a:t>Recent Fluoride Events</a:t>
            </a:r>
          </a:p>
        </p:txBody>
      </p:sp>
      <p:sp>
        <p:nvSpPr>
          <p:cNvPr id="3" name="Content Placeholder 2">
            <a:extLst>
              <a:ext uri="{FF2B5EF4-FFF2-40B4-BE49-F238E27FC236}">
                <a16:creationId xmlns:a16="http://schemas.microsoft.com/office/drawing/2014/main" id="{440A0715-D770-B2F4-F0B5-4F9866498C0C}"/>
              </a:ext>
            </a:extLst>
          </p:cNvPr>
          <p:cNvSpPr>
            <a:spLocks noGrp="1"/>
          </p:cNvSpPr>
          <p:nvPr>
            <p:ph idx="1"/>
          </p:nvPr>
        </p:nvSpPr>
        <p:spPr/>
        <p:txBody>
          <a:bodyPr>
            <a:normAutofit fontScale="92500" lnSpcReduction="10000"/>
          </a:bodyPr>
          <a:lstStyle/>
          <a:p>
            <a:r>
              <a:rPr lang="en-US" dirty="0"/>
              <a:t>EPA’s Fourth Six-Year Review was published on June 23, 2024</a:t>
            </a:r>
          </a:p>
          <a:p>
            <a:pPr lvl="1"/>
            <a:r>
              <a:rPr lang="en-US" dirty="0"/>
              <a:t>EPA decided not to revise any regulations, including fluoride</a:t>
            </a:r>
          </a:p>
          <a:p>
            <a:pPr lvl="1"/>
            <a:r>
              <a:rPr lang="en-US" dirty="0"/>
              <a:t>Fluoride was in the category of new information, but no revision recommended due to emerging data</a:t>
            </a:r>
          </a:p>
          <a:p>
            <a:pPr algn="l">
              <a:buNone/>
            </a:pPr>
            <a:r>
              <a:rPr lang="en-US" b="0" i="0" dirty="0">
                <a:solidFill>
                  <a:srgbClr val="1B1B1B"/>
                </a:solidFill>
                <a:effectLst/>
              </a:rPr>
              <a:t>The National Toxicology Program Report - August 2024 </a:t>
            </a:r>
          </a:p>
          <a:p>
            <a:pPr marL="857250" lvl="1" indent="-457200">
              <a:buFont typeface="Arial" panose="020B0604020202020204" pitchFamily="34" charset="0"/>
              <a:buChar char="•"/>
            </a:pPr>
            <a:r>
              <a:rPr lang="en-US" dirty="0"/>
              <a:t>Concluded with “moderate confidence” that fluoride exposure above 1.5 milligrams per liter is associated with lower IQ in children.</a:t>
            </a:r>
          </a:p>
          <a:p>
            <a:pPr marL="857250" lvl="1" indent="-457200">
              <a:buFont typeface="Arial" panose="020B0604020202020204" pitchFamily="34" charset="0"/>
              <a:buChar char="•"/>
            </a:pPr>
            <a:r>
              <a:rPr lang="en-US" dirty="0"/>
              <a:t>More research is needed to better understand if there are health risks associated with exposure to lower fluoride concentrations.  </a:t>
            </a:r>
          </a:p>
          <a:p>
            <a:pPr marL="0" indent="0"/>
            <a:r>
              <a:rPr lang="en-US" dirty="0"/>
              <a:t>Federal District Court - Northern District of California – September 2024</a:t>
            </a:r>
          </a:p>
          <a:p>
            <a:pPr lvl="1">
              <a:buFont typeface="Arial" panose="020B0604020202020204" pitchFamily="34" charset="0"/>
              <a:buChar char="•"/>
            </a:pPr>
            <a:r>
              <a:rPr lang="en-US" dirty="0"/>
              <a:t>Concluded fluoridated water is an “unreasonable risk”.</a:t>
            </a:r>
          </a:p>
          <a:p>
            <a:pPr lvl="1">
              <a:buFont typeface="Arial" panose="020B0604020202020204" pitchFamily="34" charset="0"/>
              <a:buChar char="•"/>
            </a:pPr>
            <a:r>
              <a:rPr lang="en-US" dirty="0"/>
              <a:t>Ignored the NTP report’s conclusions do not apply to lower fluoride levels.</a:t>
            </a:r>
          </a:p>
          <a:p>
            <a:pPr lvl="1">
              <a:buFont typeface="Arial" panose="020B0604020202020204" pitchFamily="34" charset="0"/>
              <a:buChar char="•"/>
            </a:pPr>
            <a:r>
              <a:rPr lang="en-US" dirty="0"/>
              <a:t>Instructed EPA to issue a new rule about fluoride in drinking water.</a:t>
            </a:r>
          </a:p>
          <a:p>
            <a:endParaRPr lang="en-US" dirty="0"/>
          </a:p>
        </p:txBody>
      </p:sp>
      <p:sp>
        <p:nvSpPr>
          <p:cNvPr id="4" name="Slide Number Placeholder 3">
            <a:extLst>
              <a:ext uri="{FF2B5EF4-FFF2-40B4-BE49-F238E27FC236}">
                <a16:creationId xmlns:a16="http://schemas.microsoft.com/office/drawing/2014/main" id="{64C162CA-A27B-5935-0BB1-3EC335E335FD}"/>
              </a:ext>
            </a:extLst>
          </p:cNvPr>
          <p:cNvSpPr>
            <a:spLocks noGrp="1"/>
          </p:cNvSpPr>
          <p:nvPr>
            <p:ph type="sldNum" sz="quarter" idx="10"/>
          </p:nvPr>
        </p:nvSpPr>
        <p:spPr/>
        <p:txBody>
          <a:bodyPr/>
          <a:lstStyle/>
          <a:p>
            <a:pPr>
              <a:defRPr/>
            </a:pPr>
            <a:fld id="{FB06FADC-34E6-4821-AF2D-13CC67ECEC0C}" type="slidenum">
              <a:rPr lang="en-US" altLang="en-US" smtClean="0"/>
              <a:pPr>
                <a:defRPr/>
              </a:pPr>
              <a:t>11</a:t>
            </a:fld>
            <a:endParaRPr lang="en-US" altLang="en-US" dirty="0"/>
          </a:p>
        </p:txBody>
      </p:sp>
    </p:spTree>
    <p:extLst>
      <p:ext uri="{BB962C8B-B14F-4D97-AF65-F5344CB8AC3E}">
        <p14:creationId xmlns:p14="http://schemas.microsoft.com/office/powerpoint/2010/main" val="2632724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3939-B57F-0E80-A2AC-1CAE9C92EE95}"/>
              </a:ext>
            </a:extLst>
          </p:cNvPr>
          <p:cNvSpPr>
            <a:spLocks noGrp="1"/>
          </p:cNvSpPr>
          <p:nvPr>
            <p:ph type="title"/>
          </p:nvPr>
        </p:nvSpPr>
        <p:spPr>
          <a:xfrm>
            <a:off x="838200" y="145143"/>
            <a:ext cx="10515600" cy="1450292"/>
          </a:xfrm>
        </p:spPr>
        <p:txBody>
          <a:bodyPr/>
          <a:lstStyle/>
          <a:p>
            <a:pPr algn="ctr"/>
            <a:r>
              <a:rPr lang="en-US" sz="4000" dirty="0"/>
              <a:t>The new administration</a:t>
            </a:r>
          </a:p>
        </p:txBody>
      </p:sp>
      <p:sp>
        <p:nvSpPr>
          <p:cNvPr id="3" name="Content Placeholder 2">
            <a:extLst>
              <a:ext uri="{FF2B5EF4-FFF2-40B4-BE49-F238E27FC236}">
                <a16:creationId xmlns:a16="http://schemas.microsoft.com/office/drawing/2014/main" id="{781F036E-F470-7471-5170-55F6E03539A4}"/>
              </a:ext>
            </a:extLst>
          </p:cNvPr>
          <p:cNvSpPr>
            <a:spLocks noGrp="1"/>
          </p:cNvSpPr>
          <p:nvPr>
            <p:ph idx="1"/>
          </p:nvPr>
        </p:nvSpPr>
        <p:spPr>
          <a:xfrm>
            <a:off x="838200" y="1712686"/>
            <a:ext cx="10515600" cy="4767943"/>
          </a:xfrm>
        </p:spPr>
        <p:txBody>
          <a:bodyPr/>
          <a:lstStyle/>
          <a:p>
            <a:r>
              <a:rPr lang="en-US" dirty="0"/>
              <a:t>Significant uncertainty with next steps for fluoride with the new Administration</a:t>
            </a:r>
          </a:p>
          <a:p>
            <a:r>
              <a:rPr lang="en-US" dirty="0"/>
              <a:t>1/29 - EPA Administrator Lee Zeldin approved and sworn in</a:t>
            </a:r>
          </a:p>
          <a:p>
            <a:pPr lvl="1"/>
            <a:r>
              <a:rPr lang="en-US" dirty="0"/>
              <a:t>Jess Kramer - incoming Assistant Administrator for Water</a:t>
            </a:r>
          </a:p>
          <a:p>
            <a:r>
              <a:rPr lang="en-US" dirty="0"/>
              <a:t>1/29 – Challenging Senate hearing for Robert F. Kennedy Jr. as nominee for HHS Secretary</a:t>
            </a:r>
          </a:p>
          <a:p>
            <a:pPr lvl="1"/>
            <a:r>
              <a:rPr lang="en-US" b="0" i="0" dirty="0">
                <a:solidFill>
                  <a:srgbClr val="474747"/>
                </a:solidFill>
                <a:effectLst/>
              </a:rPr>
              <a:t>Robert F. Kennedy Jr. said the </a:t>
            </a:r>
            <a:r>
              <a:rPr lang="en-US" dirty="0">
                <a:solidFill>
                  <a:srgbClr val="474747"/>
                </a:solidFill>
              </a:rPr>
              <a:t>Trump </a:t>
            </a:r>
            <a:r>
              <a:rPr lang="en-US" b="0" i="0" dirty="0">
                <a:solidFill>
                  <a:srgbClr val="474747"/>
                </a:solidFill>
                <a:effectLst/>
              </a:rPr>
              <a:t>White House would advise against water fluoridation on January 20</a:t>
            </a:r>
          </a:p>
          <a:p>
            <a:pPr lvl="1"/>
            <a:r>
              <a:rPr lang="en-US" b="0" i="0" dirty="0">
                <a:solidFill>
                  <a:srgbClr val="474747"/>
                </a:solidFill>
                <a:effectLst/>
              </a:rPr>
              <a:t>That action didn’t occur – doesn’t mean it won’t happen later</a:t>
            </a:r>
          </a:p>
          <a:p>
            <a:r>
              <a:rPr lang="en-US" dirty="0">
                <a:solidFill>
                  <a:srgbClr val="474747"/>
                </a:solidFill>
              </a:rPr>
              <a:t>Multiple potential actions by either EPA, HHS, or CDC (next slides)</a:t>
            </a:r>
            <a:endParaRPr lang="en-US" dirty="0"/>
          </a:p>
        </p:txBody>
      </p:sp>
    </p:spTree>
    <p:extLst>
      <p:ext uri="{BB962C8B-B14F-4D97-AF65-F5344CB8AC3E}">
        <p14:creationId xmlns:p14="http://schemas.microsoft.com/office/powerpoint/2010/main" val="3681865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7C810-353F-BFA9-D15F-9404C76D10CA}"/>
              </a:ext>
            </a:extLst>
          </p:cNvPr>
          <p:cNvSpPr>
            <a:spLocks noGrp="1"/>
          </p:cNvSpPr>
          <p:nvPr>
            <p:ph type="title"/>
          </p:nvPr>
        </p:nvSpPr>
        <p:spPr>
          <a:xfrm>
            <a:off x="838200" y="43322"/>
            <a:ext cx="10515600" cy="1552113"/>
          </a:xfrm>
        </p:spPr>
        <p:txBody>
          <a:bodyPr/>
          <a:lstStyle/>
          <a:p>
            <a:pPr algn="ctr"/>
            <a:r>
              <a:rPr lang="en-US" dirty="0"/>
              <a:t>Latest activities</a:t>
            </a:r>
          </a:p>
        </p:txBody>
      </p:sp>
      <p:sp>
        <p:nvSpPr>
          <p:cNvPr id="3" name="Content Placeholder 2">
            <a:extLst>
              <a:ext uri="{FF2B5EF4-FFF2-40B4-BE49-F238E27FC236}">
                <a16:creationId xmlns:a16="http://schemas.microsoft.com/office/drawing/2014/main" id="{A62EFC33-CEB2-6C0D-4651-08AA215569D1}"/>
              </a:ext>
            </a:extLst>
          </p:cNvPr>
          <p:cNvSpPr>
            <a:spLocks noGrp="1"/>
          </p:cNvSpPr>
          <p:nvPr>
            <p:ph idx="1"/>
          </p:nvPr>
        </p:nvSpPr>
        <p:spPr>
          <a:xfrm>
            <a:off x="838200" y="1281088"/>
            <a:ext cx="10515600" cy="5439984"/>
          </a:xfrm>
        </p:spPr>
        <p:txBody>
          <a:bodyPr/>
          <a:lstStyle/>
          <a:p>
            <a:r>
              <a:rPr lang="en-US" dirty="0"/>
              <a:t>Late March - Utah passed legislation to ban fluoride in drinking water</a:t>
            </a:r>
          </a:p>
          <a:p>
            <a:pPr lvl="1"/>
            <a:r>
              <a:rPr lang="en-US" dirty="0"/>
              <a:t>Effective May 7, 2025</a:t>
            </a:r>
          </a:p>
          <a:p>
            <a:pPr lvl="1"/>
            <a:r>
              <a:rPr lang="en-US" dirty="0"/>
              <a:t>Fluoride pump failure in Sandy, Utah in 2019 released excess fluoride</a:t>
            </a:r>
          </a:p>
          <a:p>
            <a:r>
              <a:rPr lang="en-US" dirty="0"/>
              <a:t>April 7 - EPA announces a review of fluoride health effects</a:t>
            </a:r>
          </a:p>
          <a:p>
            <a:pPr lvl="1"/>
            <a:r>
              <a:rPr lang="en-US" dirty="0"/>
              <a:t>Timing to complete this review TBD</a:t>
            </a:r>
          </a:p>
          <a:p>
            <a:r>
              <a:rPr lang="en-US" dirty="0"/>
              <a:t>April 7 - HHS announces plan to stop CDC’s recommendation for community water fluoridation (CWF)</a:t>
            </a:r>
          </a:p>
          <a:p>
            <a:pPr lvl="1"/>
            <a:r>
              <a:rPr lang="en-US" dirty="0"/>
              <a:t>CWF program at CDC terminated </a:t>
            </a:r>
          </a:p>
          <a:p>
            <a:pPr lvl="2"/>
            <a:r>
              <a:rPr lang="en-US" dirty="0"/>
              <a:t>CWF website still operational  </a:t>
            </a:r>
            <a:r>
              <a:rPr lang="en-US" dirty="0">
                <a:hlinkClick r:id="rId2"/>
              </a:rPr>
              <a:t>https://www.cdc.gov/fluoridation/index.html</a:t>
            </a:r>
            <a:r>
              <a:rPr lang="en-US" dirty="0"/>
              <a:t>  </a:t>
            </a:r>
          </a:p>
        </p:txBody>
      </p:sp>
    </p:spTree>
    <p:extLst>
      <p:ext uri="{BB962C8B-B14F-4D97-AF65-F5344CB8AC3E}">
        <p14:creationId xmlns:p14="http://schemas.microsoft.com/office/powerpoint/2010/main" val="3298739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20940-C0BF-A121-84FD-7E55E9532393}"/>
              </a:ext>
            </a:extLst>
          </p:cNvPr>
          <p:cNvSpPr>
            <a:spLocks noGrp="1"/>
          </p:cNvSpPr>
          <p:nvPr>
            <p:ph type="title"/>
          </p:nvPr>
        </p:nvSpPr>
        <p:spPr/>
        <p:txBody>
          <a:bodyPr/>
          <a:lstStyle/>
          <a:p>
            <a:pPr algn="ctr"/>
            <a:r>
              <a:rPr lang="en-US" dirty="0"/>
              <a:t>Latest activities (cont.)</a:t>
            </a:r>
          </a:p>
        </p:txBody>
      </p:sp>
      <p:sp>
        <p:nvSpPr>
          <p:cNvPr id="3" name="Content Placeholder 2">
            <a:extLst>
              <a:ext uri="{FF2B5EF4-FFF2-40B4-BE49-F238E27FC236}">
                <a16:creationId xmlns:a16="http://schemas.microsoft.com/office/drawing/2014/main" id="{7C72C7B4-CF74-570F-67CA-D923992F7DF7}"/>
              </a:ext>
            </a:extLst>
          </p:cNvPr>
          <p:cNvSpPr>
            <a:spLocks noGrp="1"/>
          </p:cNvSpPr>
          <p:nvPr>
            <p:ph idx="1"/>
          </p:nvPr>
        </p:nvSpPr>
        <p:spPr>
          <a:xfrm>
            <a:off x="838201" y="1825625"/>
            <a:ext cx="9787231" cy="4351339"/>
          </a:xfrm>
        </p:spPr>
        <p:txBody>
          <a:bodyPr/>
          <a:lstStyle/>
          <a:p>
            <a:r>
              <a:rPr lang="en-US" dirty="0"/>
              <a:t>May – Florida legislation signed to ban fluoridation</a:t>
            </a:r>
          </a:p>
          <a:p>
            <a:pPr lvl="1"/>
            <a:r>
              <a:rPr lang="en-US" dirty="0"/>
              <a:t>Other discussion in other states (LA, TN, ND)</a:t>
            </a:r>
          </a:p>
          <a:p>
            <a:r>
              <a:rPr lang="en-US" dirty="0"/>
              <a:t>ASDWA developing “What’s Next?”</a:t>
            </a:r>
          </a:p>
          <a:p>
            <a:r>
              <a:rPr lang="en-US" dirty="0"/>
              <a:t>CDC – no timeline yet for change in CWF fluoridation</a:t>
            </a:r>
          </a:p>
          <a:p>
            <a:r>
              <a:rPr lang="en-US" dirty="0"/>
              <a:t>EPA – no timeline yet for review of fluoride health effects and both the MCL &amp; SMCL</a:t>
            </a:r>
          </a:p>
          <a:p>
            <a:pPr lvl="1"/>
            <a:r>
              <a:rPr lang="en-US" dirty="0"/>
              <a:t>Lead and PFAS and other issues are absorbing EPA’s decision-making</a:t>
            </a:r>
          </a:p>
          <a:p>
            <a:endParaRPr lang="en-US" dirty="0"/>
          </a:p>
        </p:txBody>
      </p:sp>
    </p:spTree>
    <p:extLst>
      <p:ext uri="{BB962C8B-B14F-4D97-AF65-F5344CB8AC3E}">
        <p14:creationId xmlns:p14="http://schemas.microsoft.com/office/powerpoint/2010/main" val="2071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z="3833" dirty="0">
                <a:solidFill>
                  <a:schemeClr val="accent2"/>
                </a:solidFill>
              </a:rPr>
              <a:t>HOW TO FLUORIDATE DRINKING WATER  </a:t>
            </a:r>
          </a:p>
        </p:txBody>
      </p:sp>
      <p:sp>
        <p:nvSpPr>
          <p:cNvPr id="2" name="TextBox 1"/>
          <p:cNvSpPr txBox="1"/>
          <p:nvPr/>
        </p:nvSpPr>
        <p:spPr>
          <a:xfrm>
            <a:off x="2095500" y="2349500"/>
            <a:ext cx="6959149" cy="1477328"/>
          </a:xfrm>
          <a:prstGeom prst="rect">
            <a:avLst/>
          </a:prstGeom>
          <a:noFill/>
        </p:spPr>
        <p:txBody>
          <a:bodyPr wrap="none" rtlCol="0">
            <a:spAutoFit/>
          </a:bodyPr>
          <a:lstStyle/>
          <a:p>
            <a:r>
              <a:rPr lang="en-US" sz="3000" dirty="0"/>
              <a:t>SINCE FLUORINE DOESN’T EXIST ALONE </a:t>
            </a:r>
          </a:p>
          <a:p>
            <a:r>
              <a:rPr lang="en-US" sz="3000" dirty="0"/>
              <a:t>MUST FEED A FLUORIDE </a:t>
            </a:r>
            <a:r>
              <a:rPr lang="en-US" sz="3000" b="1" i="1" u="sng" dirty="0">
                <a:solidFill>
                  <a:srgbClr val="FF0000"/>
                </a:solidFill>
              </a:rPr>
              <a:t>COMPOUND</a:t>
            </a:r>
            <a:r>
              <a:rPr lang="en-US" sz="3000" dirty="0"/>
              <a:t> </a:t>
            </a:r>
          </a:p>
          <a:p>
            <a:r>
              <a:rPr lang="en-US" sz="3000" dirty="0"/>
              <a:t>TO THE DRINKING WATER SUPPLY</a:t>
            </a:r>
          </a:p>
        </p:txBody>
      </p:sp>
      <p:sp>
        <p:nvSpPr>
          <p:cNvPr id="3" name="Slide Number Placeholder 2">
            <a:extLst>
              <a:ext uri="{FF2B5EF4-FFF2-40B4-BE49-F238E27FC236}">
                <a16:creationId xmlns:a16="http://schemas.microsoft.com/office/drawing/2014/main" id="{F4BC3EAA-4AC5-C61B-AE16-155196D1C199}"/>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15</a:t>
            </a:fld>
            <a:endParaRPr lang="en-US" altLang="en-US"/>
          </a:p>
        </p:txBody>
      </p:sp>
    </p:spTree>
    <p:extLst>
      <p:ext uri="{BB962C8B-B14F-4D97-AF65-F5344CB8AC3E}">
        <p14:creationId xmlns:p14="http://schemas.microsoft.com/office/powerpoint/2010/main" val="1816319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18</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z="2800" dirty="0">
                <a:solidFill>
                  <a:srgbClr val="53565A"/>
                </a:solidFill>
              </a:rPr>
              <a:t>Sodium</a:t>
            </a:r>
            <a:r>
              <a:rPr sz="2800" spc="-50" dirty="0">
                <a:solidFill>
                  <a:srgbClr val="53565A"/>
                </a:solidFill>
              </a:rPr>
              <a:t> </a:t>
            </a:r>
            <a:r>
              <a:rPr sz="2800" dirty="0">
                <a:solidFill>
                  <a:srgbClr val="53565A"/>
                </a:solidFill>
              </a:rPr>
              <a:t>fluoride</a:t>
            </a:r>
            <a:r>
              <a:rPr sz="2800" spc="-55" dirty="0">
                <a:solidFill>
                  <a:srgbClr val="53565A"/>
                </a:solidFill>
              </a:rPr>
              <a:t> </a:t>
            </a:r>
            <a:r>
              <a:rPr sz="2800" dirty="0">
                <a:solidFill>
                  <a:srgbClr val="53565A"/>
                </a:solidFill>
              </a:rPr>
              <a:t>–</a:t>
            </a:r>
            <a:r>
              <a:rPr sz="2800" spc="-70" dirty="0">
                <a:solidFill>
                  <a:srgbClr val="53565A"/>
                </a:solidFill>
              </a:rPr>
              <a:t> </a:t>
            </a:r>
            <a:r>
              <a:rPr sz="2800" spc="-25" dirty="0">
                <a:solidFill>
                  <a:srgbClr val="53565A"/>
                </a:solidFill>
              </a:rPr>
              <a:t>NaF</a:t>
            </a:r>
            <a:endParaRPr sz="2800"/>
          </a:p>
        </p:txBody>
      </p:sp>
      <p:sp>
        <p:nvSpPr>
          <p:cNvPr id="8" name="object 8"/>
          <p:cNvSpPr txBox="1"/>
          <p:nvPr/>
        </p:nvSpPr>
        <p:spPr>
          <a:xfrm>
            <a:off x="584770" y="1854200"/>
            <a:ext cx="6565900" cy="3134360"/>
          </a:xfrm>
          <a:prstGeom prst="rect">
            <a:avLst/>
          </a:prstGeom>
        </p:spPr>
        <p:txBody>
          <a:bodyPr vert="horz" wrap="square" lIns="0" tIns="165100" rIns="0" bIns="0" rtlCol="0">
            <a:spAutoFit/>
          </a:bodyPr>
          <a:lstStyle/>
          <a:p>
            <a:pPr marL="177800" indent="-165100">
              <a:lnSpc>
                <a:spcPct val="100000"/>
              </a:lnSpc>
              <a:spcBef>
                <a:spcPts val="1300"/>
              </a:spcBef>
              <a:buClr>
                <a:srgbClr val="FF8400"/>
              </a:buClr>
              <a:buChar char="•"/>
              <a:tabLst>
                <a:tab pos="177800" algn="l"/>
              </a:tabLst>
            </a:pPr>
            <a:r>
              <a:rPr sz="2400" dirty="0">
                <a:solidFill>
                  <a:srgbClr val="53565A"/>
                </a:solidFill>
                <a:latin typeface="Arial"/>
                <a:cs typeface="Arial"/>
              </a:rPr>
              <a:t>Original</a:t>
            </a:r>
            <a:r>
              <a:rPr sz="2400" spc="-105" dirty="0">
                <a:solidFill>
                  <a:srgbClr val="53565A"/>
                </a:solidFill>
                <a:latin typeface="Arial"/>
                <a:cs typeface="Arial"/>
              </a:rPr>
              <a:t> </a:t>
            </a:r>
            <a:r>
              <a:rPr sz="2400" dirty="0">
                <a:solidFill>
                  <a:srgbClr val="53565A"/>
                </a:solidFill>
                <a:latin typeface="Arial"/>
                <a:cs typeface="Arial"/>
              </a:rPr>
              <a:t>fluoridation</a:t>
            </a:r>
            <a:r>
              <a:rPr sz="2400" spc="-105" dirty="0">
                <a:solidFill>
                  <a:srgbClr val="53565A"/>
                </a:solidFill>
                <a:latin typeface="Arial"/>
                <a:cs typeface="Arial"/>
              </a:rPr>
              <a:t> </a:t>
            </a:r>
            <a:r>
              <a:rPr sz="2400" spc="-10" dirty="0">
                <a:solidFill>
                  <a:srgbClr val="53565A"/>
                </a:solidFill>
                <a:latin typeface="Arial"/>
                <a:cs typeface="Arial"/>
              </a:rPr>
              <a:t>chemical</a:t>
            </a:r>
            <a:endParaRPr sz="2400" dirty="0">
              <a:latin typeface="Arial"/>
              <a:cs typeface="Arial"/>
            </a:endParaRPr>
          </a:p>
          <a:p>
            <a:pPr marL="177800" indent="-165100">
              <a:lnSpc>
                <a:spcPct val="100000"/>
              </a:lnSpc>
              <a:spcBef>
                <a:spcPts val="1200"/>
              </a:spcBef>
              <a:buClr>
                <a:srgbClr val="FF8400"/>
              </a:buClr>
              <a:buChar char="•"/>
              <a:tabLst>
                <a:tab pos="177800" algn="l"/>
              </a:tabLst>
            </a:pPr>
            <a:r>
              <a:rPr sz="2400" dirty="0">
                <a:solidFill>
                  <a:srgbClr val="53565A"/>
                </a:solidFill>
                <a:latin typeface="Arial"/>
                <a:cs typeface="Arial"/>
              </a:rPr>
              <a:t>No</a:t>
            </a:r>
            <a:r>
              <a:rPr sz="2400" spc="-50" dirty="0">
                <a:solidFill>
                  <a:srgbClr val="53565A"/>
                </a:solidFill>
                <a:latin typeface="Arial"/>
                <a:cs typeface="Arial"/>
              </a:rPr>
              <a:t> </a:t>
            </a:r>
            <a:r>
              <a:rPr sz="2400" dirty="0">
                <a:solidFill>
                  <a:srgbClr val="53565A"/>
                </a:solidFill>
                <a:latin typeface="Arial"/>
                <a:cs typeface="Arial"/>
              </a:rPr>
              <a:t>current</a:t>
            </a:r>
            <a:r>
              <a:rPr sz="2400" spc="-40" dirty="0">
                <a:solidFill>
                  <a:srgbClr val="53565A"/>
                </a:solidFill>
                <a:latin typeface="Arial"/>
                <a:cs typeface="Arial"/>
              </a:rPr>
              <a:t> </a:t>
            </a:r>
            <a:r>
              <a:rPr sz="2400" dirty="0">
                <a:solidFill>
                  <a:srgbClr val="53565A"/>
                </a:solidFill>
                <a:latin typeface="Arial"/>
                <a:cs typeface="Arial"/>
              </a:rPr>
              <a:t>US</a:t>
            </a:r>
            <a:r>
              <a:rPr sz="2400" spc="-50" dirty="0">
                <a:solidFill>
                  <a:srgbClr val="53565A"/>
                </a:solidFill>
                <a:latin typeface="Arial"/>
                <a:cs typeface="Arial"/>
              </a:rPr>
              <a:t> </a:t>
            </a:r>
            <a:r>
              <a:rPr sz="2400" spc="-10" dirty="0">
                <a:solidFill>
                  <a:srgbClr val="53565A"/>
                </a:solidFill>
                <a:latin typeface="Arial"/>
                <a:cs typeface="Arial"/>
              </a:rPr>
              <a:t>manufacturing</a:t>
            </a:r>
            <a:endParaRPr sz="2400" dirty="0">
              <a:latin typeface="Arial"/>
              <a:cs typeface="Arial"/>
            </a:endParaRPr>
          </a:p>
          <a:p>
            <a:pPr marL="177800" indent="-165100">
              <a:lnSpc>
                <a:spcPct val="100000"/>
              </a:lnSpc>
              <a:spcBef>
                <a:spcPts val="1200"/>
              </a:spcBef>
              <a:buClr>
                <a:srgbClr val="FF8400"/>
              </a:buClr>
              <a:buChar char="•"/>
              <a:tabLst>
                <a:tab pos="177800" algn="l"/>
              </a:tabLst>
            </a:pPr>
            <a:r>
              <a:rPr sz="2400" dirty="0">
                <a:solidFill>
                  <a:srgbClr val="53565A"/>
                </a:solidFill>
                <a:latin typeface="Arial"/>
                <a:cs typeface="Arial"/>
              </a:rPr>
              <a:t>Label</a:t>
            </a:r>
            <a:r>
              <a:rPr lang="en-US" sz="2400" dirty="0">
                <a:solidFill>
                  <a:srgbClr val="53565A"/>
                </a:solidFill>
                <a:latin typeface="Arial"/>
                <a:cs typeface="Arial"/>
              </a:rPr>
              <a:t> </a:t>
            </a:r>
            <a:r>
              <a:rPr sz="2400" dirty="0">
                <a:solidFill>
                  <a:srgbClr val="53565A"/>
                </a:solidFill>
                <a:latin typeface="Arial"/>
                <a:cs typeface="Arial"/>
              </a:rPr>
              <a:t>-</a:t>
            </a:r>
            <a:r>
              <a:rPr sz="2400" spc="-120" dirty="0">
                <a:solidFill>
                  <a:srgbClr val="53565A"/>
                </a:solidFill>
                <a:latin typeface="Arial"/>
                <a:cs typeface="Arial"/>
              </a:rPr>
              <a:t> </a:t>
            </a:r>
            <a:r>
              <a:rPr sz="2400" spc="-35" dirty="0">
                <a:solidFill>
                  <a:srgbClr val="53565A"/>
                </a:solidFill>
                <a:latin typeface="Arial"/>
                <a:cs typeface="Arial"/>
              </a:rPr>
              <a:t>Toxic</a:t>
            </a:r>
            <a:r>
              <a:rPr sz="2400" spc="-80" dirty="0">
                <a:solidFill>
                  <a:srgbClr val="53565A"/>
                </a:solidFill>
                <a:latin typeface="Arial"/>
                <a:cs typeface="Arial"/>
              </a:rPr>
              <a:t> </a:t>
            </a:r>
            <a:r>
              <a:rPr sz="2400" dirty="0">
                <a:solidFill>
                  <a:srgbClr val="53565A"/>
                </a:solidFill>
                <a:latin typeface="Arial"/>
                <a:cs typeface="Arial"/>
              </a:rPr>
              <a:t>(Ingestion,</a:t>
            </a:r>
            <a:r>
              <a:rPr sz="2400" spc="-100" dirty="0">
                <a:solidFill>
                  <a:srgbClr val="53565A"/>
                </a:solidFill>
                <a:latin typeface="Arial"/>
                <a:cs typeface="Arial"/>
              </a:rPr>
              <a:t> </a:t>
            </a:r>
            <a:r>
              <a:rPr sz="2400" spc="-10" dirty="0">
                <a:solidFill>
                  <a:srgbClr val="53565A"/>
                </a:solidFill>
                <a:latin typeface="Arial"/>
                <a:cs typeface="Arial"/>
              </a:rPr>
              <a:t>Inhalation)</a:t>
            </a:r>
            <a:endParaRPr sz="2400" dirty="0">
              <a:latin typeface="Arial"/>
              <a:cs typeface="Arial"/>
            </a:endParaRPr>
          </a:p>
          <a:p>
            <a:pPr marL="177800" indent="-165100">
              <a:lnSpc>
                <a:spcPct val="100000"/>
              </a:lnSpc>
              <a:spcBef>
                <a:spcPts val="1200"/>
              </a:spcBef>
              <a:buClr>
                <a:srgbClr val="FF8400"/>
              </a:buClr>
              <a:buChar char="•"/>
              <a:tabLst>
                <a:tab pos="177800" algn="l"/>
              </a:tabLst>
            </a:pPr>
            <a:r>
              <a:rPr sz="2400" dirty="0">
                <a:solidFill>
                  <a:srgbClr val="53565A"/>
                </a:solidFill>
                <a:latin typeface="Arial"/>
                <a:cs typeface="Arial"/>
              </a:rPr>
              <a:t>Absorbed</a:t>
            </a:r>
            <a:r>
              <a:rPr sz="2400" spc="-95" dirty="0">
                <a:solidFill>
                  <a:srgbClr val="53565A"/>
                </a:solidFill>
                <a:latin typeface="Arial"/>
                <a:cs typeface="Arial"/>
              </a:rPr>
              <a:t> </a:t>
            </a:r>
            <a:r>
              <a:rPr sz="2400" dirty="0">
                <a:solidFill>
                  <a:srgbClr val="53565A"/>
                </a:solidFill>
                <a:latin typeface="Arial"/>
                <a:cs typeface="Arial"/>
              </a:rPr>
              <a:t>through</a:t>
            </a:r>
            <a:r>
              <a:rPr sz="2400" spc="-90" dirty="0">
                <a:solidFill>
                  <a:srgbClr val="53565A"/>
                </a:solidFill>
                <a:latin typeface="Arial"/>
                <a:cs typeface="Arial"/>
              </a:rPr>
              <a:t> </a:t>
            </a:r>
            <a:r>
              <a:rPr sz="2400" spc="-10" dirty="0">
                <a:solidFill>
                  <a:srgbClr val="53565A"/>
                </a:solidFill>
                <a:latin typeface="Arial"/>
                <a:cs typeface="Arial"/>
              </a:rPr>
              <a:t>contact</a:t>
            </a:r>
            <a:endParaRPr sz="2400" dirty="0">
              <a:latin typeface="Arial"/>
              <a:cs typeface="Arial"/>
            </a:endParaRPr>
          </a:p>
          <a:p>
            <a:pPr marL="177800" indent="-165100">
              <a:lnSpc>
                <a:spcPct val="100000"/>
              </a:lnSpc>
              <a:spcBef>
                <a:spcPts val="1200"/>
              </a:spcBef>
              <a:buClr>
                <a:srgbClr val="FF8400"/>
              </a:buClr>
              <a:buChar char="•"/>
              <a:tabLst>
                <a:tab pos="177800" algn="l"/>
              </a:tabLst>
            </a:pPr>
            <a:r>
              <a:rPr sz="2400" dirty="0">
                <a:solidFill>
                  <a:srgbClr val="53565A"/>
                </a:solidFill>
                <a:latin typeface="Arial"/>
                <a:cs typeface="Arial"/>
              </a:rPr>
              <a:t>Requires</a:t>
            </a:r>
            <a:r>
              <a:rPr sz="2400" spc="-55" dirty="0">
                <a:solidFill>
                  <a:srgbClr val="53565A"/>
                </a:solidFill>
                <a:latin typeface="Arial"/>
                <a:cs typeface="Arial"/>
              </a:rPr>
              <a:t> </a:t>
            </a:r>
            <a:r>
              <a:rPr sz="2400" dirty="0">
                <a:solidFill>
                  <a:srgbClr val="53565A"/>
                </a:solidFill>
                <a:latin typeface="Arial"/>
                <a:cs typeface="Arial"/>
              </a:rPr>
              <a:t>appropriate</a:t>
            </a:r>
            <a:r>
              <a:rPr sz="2400" spc="-50" dirty="0">
                <a:solidFill>
                  <a:srgbClr val="53565A"/>
                </a:solidFill>
                <a:latin typeface="Arial"/>
                <a:cs typeface="Arial"/>
              </a:rPr>
              <a:t> </a:t>
            </a:r>
            <a:r>
              <a:rPr sz="2400" dirty="0">
                <a:solidFill>
                  <a:srgbClr val="53565A"/>
                </a:solidFill>
                <a:latin typeface="Arial"/>
                <a:cs typeface="Arial"/>
              </a:rPr>
              <a:t>PPE</a:t>
            </a:r>
            <a:r>
              <a:rPr sz="2400" spc="-70" dirty="0">
                <a:solidFill>
                  <a:srgbClr val="53565A"/>
                </a:solidFill>
                <a:latin typeface="Arial"/>
                <a:cs typeface="Arial"/>
              </a:rPr>
              <a:t> </a:t>
            </a:r>
            <a:r>
              <a:rPr sz="2400" dirty="0">
                <a:solidFill>
                  <a:srgbClr val="53565A"/>
                </a:solidFill>
                <a:latin typeface="Arial"/>
                <a:cs typeface="Arial"/>
              </a:rPr>
              <a:t>for</a:t>
            </a:r>
            <a:r>
              <a:rPr sz="2400" spc="-80" dirty="0">
                <a:solidFill>
                  <a:srgbClr val="53565A"/>
                </a:solidFill>
                <a:latin typeface="Arial"/>
                <a:cs typeface="Arial"/>
              </a:rPr>
              <a:t> </a:t>
            </a:r>
            <a:r>
              <a:rPr sz="2400" dirty="0">
                <a:solidFill>
                  <a:srgbClr val="53565A"/>
                </a:solidFill>
                <a:latin typeface="Arial"/>
                <a:cs typeface="Arial"/>
              </a:rPr>
              <a:t>solution</a:t>
            </a:r>
            <a:r>
              <a:rPr sz="2400" spc="-50" dirty="0">
                <a:solidFill>
                  <a:srgbClr val="53565A"/>
                </a:solidFill>
                <a:latin typeface="Arial"/>
                <a:cs typeface="Arial"/>
              </a:rPr>
              <a:t> </a:t>
            </a:r>
            <a:r>
              <a:rPr sz="2400" dirty="0">
                <a:solidFill>
                  <a:srgbClr val="53565A"/>
                </a:solidFill>
                <a:latin typeface="Arial"/>
                <a:cs typeface="Arial"/>
              </a:rPr>
              <a:t>make</a:t>
            </a:r>
            <a:r>
              <a:rPr sz="2400" spc="-80" dirty="0">
                <a:solidFill>
                  <a:srgbClr val="53565A"/>
                </a:solidFill>
                <a:latin typeface="Arial"/>
                <a:cs typeface="Arial"/>
              </a:rPr>
              <a:t> </a:t>
            </a:r>
            <a:r>
              <a:rPr sz="2400" spc="-25" dirty="0">
                <a:solidFill>
                  <a:srgbClr val="53565A"/>
                </a:solidFill>
                <a:latin typeface="Arial"/>
                <a:cs typeface="Arial"/>
              </a:rPr>
              <a:t>up</a:t>
            </a:r>
            <a:endParaRPr sz="2400" dirty="0">
              <a:latin typeface="Arial"/>
              <a:cs typeface="Arial"/>
            </a:endParaRPr>
          </a:p>
          <a:p>
            <a:pPr marL="177800" indent="-165100">
              <a:lnSpc>
                <a:spcPct val="100000"/>
              </a:lnSpc>
              <a:spcBef>
                <a:spcPts val="1200"/>
              </a:spcBef>
              <a:buClr>
                <a:srgbClr val="FF8400"/>
              </a:buClr>
              <a:buChar char="•"/>
              <a:tabLst>
                <a:tab pos="177800" algn="l"/>
              </a:tabLst>
            </a:pPr>
            <a:r>
              <a:rPr sz="2400" dirty="0">
                <a:solidFill>
                  <a:srgbClr val="53565A"/>
                </a:solidFill>
                <a:latin typeface="Arial"/>
                <a:cs typeface="Arial"/>
              </a:rPr>
              <a:t>Fed</a:t>
            </a:r>
            <a:r>
              <a:rPr sz="2400" spc="-50" dirty="0">
                <a:solidFill>
                  <a:srgbClr val="53565A"/>
                </a:solidFill>
                <a:latin typeface="Arial"/>
                <a:cs typeface="Arial"/>
              </a:rPr>
              <a:t> </a:t>
            </a:r>
            <a:r>
              <a:rPr sz="2400" dirty="0">
                <a:solidFill>
                  <a:srgbClr val="53565A"/>
                </a:solidFill>
                <a:latin typeface="Arial"/>
                <a:cs typeface="Arial"/>
              </a:rPr>
              <a:t>using</a:t>
            </a:r>
            <a:r>
              <a:rPr sz="2400" spc="-40" dirty="0">
                <a:solidFill>
                  <a:srgbClr val="53565A"/>
                </a:solidFill>
                <a:latin typeface="Arial"/>
                <a:cs typeface="Arial"/>
              </a:rPr>
              <a:t> </a:t>
            </a:r>
            <a:r>
              <a:rPr sz="2400" dirty="0">
                <a:solidFill>
                  <a:srgbClr val="53565A"/>
                </a:solidFill>
                <a:latin typeface="Arial"/>
                <a:cs typeface="Arial"/>
              </a:rPr>
              <a:t>a</a:t>
            </a:r>
            <a:r>
              <a:rPr sz="2400" spc="-45" dirty="0">
                <a:solidFill>
                  <a:srgbClr val="53565A"/>
                </a:solidFill>
                <a:latin typeface="Arial"/>
                <a:cs typeface="Arial"/>
              </a:rPr>
              <a:t> </a:t>
            </a:r>
            <a:r>
              <a:rPr sz="2400" spc="-10" dirty="0">
                <a:solidFill>
                  <a:srgbClr val="53565A"/>
                </a:solidFill>
                <a:latin typeface="Arial"/>
                <a:cs typeface="Arial"/>
              </a:rPr>
              <a:t>saturator</a:t>
            </a:r>
            <a:endParaRPr sz="2400" dirty="0">
              <a:latin typeface="Arial"/>
              <a:cs typeface="Arial"/>
            </a:endParaRPr>
          </a:p>
        </p:txBody>
      </p:sp>
      <p:grpSp>
        <p:nvGrpSpPr>
          <p:cNvPr id="9" name="object 9"/>
          <p:cNvGrpSpPr/>
          <p:nvPr/>
        </p:nvGrpSpPr>
        <p:grpSpPr>
          <a:xfrm>
            <a:off x="7536180" y="1962911"/>
            <a:ext cx="4098290" cy="3467100"/>
            <a:chOff x="7536180" y="1962911"/>
            <a:chExt cx="4098290" cy="3467100"/>
          </a:xfrm>
        </p:grpSpPr>
        <p:sp>
          <p:nvSpPr>
            <p:cNvPr id="10" name="object 10"/>
            <p:cNvSpPr/>
            <p:nvPr/>
          </p:nvSpPr>
          <p:spPr>
            <a:xfrm>
              <a:off x="7555230" y="1981961"/>
              <a:ext cx="4060190" cy="3429000"/>
            </a:xfrm>
            <a:custGeom>
              <a:avLst/>
              <a:gdLst/>
              <a:ahLst/>
              <a:cxnLst/>
              <a:rect l="l" t="t" r="r" b="b"/>
              <a:pathLst>
                <a:path w="4060190" h="3429000">
                  <a:moveTo>
                    <a:pt x="0" y="0"/>
                  </a:moveTo>
                  <a:lnTo>
                    <a:pt x="4059935" y="0"/>
                  </a:lnTo>
                  <a:lnTo>
                    <a:pt x="4059935" y="3429000"/>
                  </a:lnTo>
                  <a:lnTo>
                    <a:pt x="0" y="3429000"/>
                  </a:lnTo>
                  <a:lnTo>
                    <a:pt x="0" y="0"/>
                  </a:lnTo>
                  <a:close/>
                </a:path>
              </a:pathLst>
            </a:custGeom>
            <a:ln w="38099">
              <a:solidFill>
                <a:srgbClr val="D7E8F8"/>
              </a:solidFill>
            </a:ln>
          </p:spPr>
          <p:txBody>
            <a:bodyPr wrap="square" lIns="0" tIns="0" rIns="0" bIns="0" rtlCol="0"/>
            <a:lstStyle/>
            <a:p>
              <a:endParaRPr/>
            </a:p>
          </p:txBody>
        </p:sp>
        <p:pic>
          <p:nvPicPr>
            <p:cNvPr id="11" name="object 11"/>
            <p:cNvPicPr/>
            <p:nvPr/>
          </p:nvPicPr>
          <p:blipFill>
            <a:blip r:embed="rId2" cstate="print"/>
            <a:stretch>
              <a:fillRect/>
            </a:stretch>
          </p:blipFill>
          <p:spPr>
            <a:xfrm>
              <a:off x="7848613" y="2171699"/>
              <a:ext cx="3471659" cy="3047999"/>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19</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xfrm>
            <a:off x="459740" y="693471"/>
            <a:ext cx="8799195" cy="452120"/>
          </a:xfrm>
          <a:prstGeom prst="rect">
            <a:avLst/>
          </a:prstGeom>
        </p:spPr>
        <p:txBody>
          <a:bodyPr vert="horz" wrap="square" lIns="0" tIns="12065" rIns="0" bIns="0" rtlCol="0">
            <a:spAutoFit/>
          </a:bodyPr>
          <a:lstStyle/>
          <a:p>
            <a:pPr marL="12700">
              <a:lnSpc>
                <a:spcPct val="100000"/>
              </a:lnSpc>
              <a:spcBef>
                <a:spcPts val="95"/>
              </a:spcBef>
            </a:pPr>
            <a:r>
              <a:rPr sz="2800" dirty="0">
                <a:solidFill>
                  <a:srgbClr val="53565A"/>
                </a:solidFill>
              </a:rPr>
              <a:t>Sodium</a:t>
            </a:r>
            <a:r>
              <a:rPr sz="2800" spc="-85" dirty="0">
                <a:solidFill>
                  <a:srgbClr val="53565A"/>
                </a:solidFill>
              </a:rPr>
              <a:t> </a:t>
            </a:r>
            <a:r>
              <a:rPr sz="2800" dirty="0">
                <a:solidFill>
                  <a:srgbClr val="53565A"/>
                </a:solidFill>
              </a:rPr>
              <a:t>silicofluoride</a:t>
            </a:r>
            <a:r>
              <a:rPr sz="2800" spc="-90" dirty="0">
                <a:solidFill>
                  <a:srgbClr val="53565A"/>
                </a:solidFill>
              </a:rPr>
              <a:t> </a:t>
            </a:r>
            <a:r>
              <a:rPr sz="2800" dirty="0">
                <a:solidFill>
                  <a:srgbClr val="53565A"/>
                </a:solidFill>
              </a:rPr>
              <a:t>or</a:t>
            </a:r>
            <a:r>
              <a:rPr sz="2800" spc="-110" dirty="0">
                <a:solidFill>
                  <a:srgbClr val="53565A"/>
                </a:solidFill>
              </a:rPr>
              <a:t> </a:t>
            </a:r>
            <a:r>
              <a:rPr sz="2800" dirty="0">
                <a:solidFill>
                  <a:srgbClr val="53565A"/>
                </a:solidFill>
              </a:rPr>
              <a:t>sodium</a:t>
            </a:r>
            <a:r>
              <a:rPr sz="2800" spc="-90" dirty="0">
                <a:solidFill>
                  <a:srgbClr val="53565A"/>
                </a:solidFill>
              </a:rPr>
              <a:t> </a:t>
            </a:r>
            <a:r>
              <a:rPr sz="2800" dirty="0">
                <a:solidFill>
                  <a:srgbClr val="53565A"/>
                </a:solidFill>
              </a:rPr>
              <a:t>fluorosilicate</a:t>
            </a:r>
            <a:r>
              <a:rPr sz="2800" spc="-95" dirty="0">
                <a:solidFill>
                  <a:srgbClr val="53565A"/>
                </a:solidFill>
              </a:rPr>
              <a:t> </a:t>
            </a:r>
            <a:r>
              <a:rPr sz="2800" spc="-10" dirty="0">
                <a:solidFill>
                  <a:srgbClr val="53565A"/>
                </a:solidFill>
              </a:rPr>
              <a:t>(SSF)</a:t>
            </a:r>
            <a:endParaRPr sz="2800"/>
          </a:p>
        </p:txBody>
      </p:sp>
      <p:sp>
        <p:nvSpPr>
          <p:cNvPr id="8" name="object 8"/>
          <p:cNvSpPr txBox="1"/>
          <p:nvPr/>
        </p:nvSpPr>
        <p:spPr>
          <a:xfrm>
            <a:off x="840739" y="2159000"/>
            <a:ext cx="5574030" cy="2616200"/>
          </a:xfrm>
          <a:prstGeom prst="rect">
            <a:avLst/>
          </a:prstGeom>
        </p:spPr>
        <p:txBody>
          <a:bodyPr vert="horz" wrap="square" lIns="0" tIns="165100" rIns="0" bIns="0" rtlCol="0">
            <a:spAutoFit/>
          </a:bodyPr>
          <a:lstStyle/>
          <a:p>
            <a:pPr marL="179070" indent="-166370">
              <a:lnSpc>
                <a:spcPct val="100000"/>
              </a:lnSpc>
              <a:spcBef>
                <a:spcPts val="1300"/>
              </a:spcBef>
              <a:buClr>
                <a:srgbClr val="FF8400"/>
              </a:buClr>
              <a:buChar char="•"/>
              <a:tabLst>
                <a:tab pos="179070" algn="l"/>
              </a:tabLst>
            </a:pPr>
            <a:r>
              <a:rPr sz="2400" dirty="0">
                <a:solidFill>
                  <a:srgbClr val="53565A"/>
                </a:solidFill>
                <a:latin typeface="Arial"/>
                <a:cs typeface="Arial"/>
              </a:rPr>
              <a:t>Very</a:t>
            </a:r>
            <a:r>
              <a:rPr sz="2400" spc="-90" dirty="0">
                <a:solidFill>
                  <a:srgbClr val="53565A"/>
                </a:solidFill>
                <a:latin typeface="Arial"/>
                <a:cs typeface="Arial"/>
              </a:rPr>
              <a:t> </a:t>
            </a:r>
            <a:r>
              <a:rPr sz="2400" dirty="0">
                <a:solidFill>
                  <a:srgbClr val="53565A"/>
                </a:solidFill>
                <a:latin typeface="Arial"/>
                <a:cs typeface="Arial"/>
              </a:rPr>
              <a:t>limited</a:t>
            </a:r>
            <a:r>
              <a:rPr sz="2400" spc="-85" dirty="0">
                <a:solidFill>
                  <a:srgbClr val="53565A"/>
                </a:solidFill>
                <a:latin typeface="Arial"/>
                <a:cs typeface="Arial"/>
              </a:rPr>
              <a:t> </a:t>
            </a:r>
            <a:r>
              <a:rPr sz="2400" dirty="0">
                <a:solidFill>
                  <a:srgbClr val="53565A"/>
                </a:solidFill>
                <a:latin typeface="Arial"/>
                <a:cs typeface="Arial"/>
              </a:rPr>
              <a:t>US</a:t>
            </a:r>
            <a:r>
              <a:rPr sz="2400" spc="-95" dirty="0">
                <a:solidFill>
                  <a:srgbClr val="53565A"/>
                </a:solidFill>
                <a:latin typeface="Arial"/>
                <a:cs typeface="Arial"/>
              </a:rPr>
              <a:t> </a:t>
            </a:r>
            <a:r>
              <a:rPr sz="2400" spc="-10" dirty="0">
                <a:solidFill>
                  <a:srgbClr val="53565A"/>
                </a:solidFill>
                <a:latin typeface="Arial"/>
                <a:cs typeface="Arial"/>
              </a:rPr>
              <a:t>manufacturing</a:t>
            </a:r>
            <a:endParaRPr sz="2400" dirty="0">
              <a:latin typeface="Arial"/>
              <a:cs typeface="Arial"/>
            </a:endParaRPr>
          </a:p>
          <a:p>
            <a:pPr marL="179070" indent="-166370">
              <a:lnSpc>
                <a:spcPct val="100000"/>
              </a:lnSpc>
              <a:spcBef>
                <a:spcPts val="1200"/>
              </a:spcBef>
              <a:buClr>
                <a:srgbClr val="FF8400"/>
              </a:buClr>
              <a:buChar char="•"/>
              <a:tabLst>
                <a:tab pos="179070" algn="l"/>
              </a:tabLst>
            </a:pPr>
            <a:r>
              <a:rPr sz="2400" dirty="0">
                <a:solidFill>
                  <a:srgbClr val="53565A"/>
                </a:solidFill>
                <a:latin typeface="Arial"/>
                <a:cs typeface="Arial"/>
              </a:rPr>
              <a:t>Label</a:t>
            </a:r>
            <a:r>
              <a:rPr lang="en-US" sz="2400" dirty="0">
                <a:solidFill>
                  <a:srgbClr val="53565A"/>
                </a:solidFill>
                <a:latin typeface="Arial"/>
                <a:cs typeface="Arial"/>
              </a:rPr>
              <a:t> </a:t>
            </a:r>
            <a:r>
              <a:rPr sz="2400" dirty="0">
                <a:solidFill>
                  <a:srgbClr val="53565A"/>
                </a:solidFill>
                <a:latin typeface="Arial"/>
                <a:cs typeface="Arial"/>
              </a:rPr>
              <a:t>-</a:t>
            </a:r>
            <a:r>
              <a:rPr sz="2400" spc="-120" dirty="0">
                <a:solidFill>
                  <a:srgbClr val="53565A"/>
                </a:solidFill>
                <a:latin typeface="Arial"/>
                <a:cs typeface="Arial"/>
              </a:rPr>
              <a:t> </a:t>
            </a:r>
            <a:r>
              <a:rPr sz="2400" spc="-35" dirty="0">
                <a:solidFill>
                  <a:srgbClr val="53565A"/>
                </a:solidFill>
                <a:latin typeface="Arial"/>
                <a:cs typeface="Arial"/>
              </a:rPr>
              <a:t>Toxic</a:t>
            </a:r>
            <a:r>
              <a:rPr sz="2400" spc="-80" dirty="0">
                <a:solidFill>
                  <a:srgbClr val="53565A"/>
                </a:solidFill>
                <a:latin typeface="Arial"/>
                <a:cs typeface="Arial"/>
              </a:rPr>
              <a:t> </a:t>
            </a:r>
            <a:r>
              <a:rPr sz="2400" dirty="0">
                <a:solidFill>
                  <a:srgbClr val="53565A"/>
                </a:solidFill>
                <a:latin typeface="Arial"/>
                <a:cs typeface="Arial"/>
              </a:rPr>
              <a:t>(Ingestion,</a:t>
            </a:r>
            <a:r>
              <a:rPr sz="2400" spc="-100" dirty="0">
                <a:solidFill>
                  <a:srgbClr val="53565A"/>
                </a:solidFill>
                <a:latin typeface="Arial"/>
                <a:cs typeface="Arial"/>
              </a:rPr>
              <a:t> </a:t>
            </a:r>
            <a:r>
              <a:rPr sz="2400" spc="-10" dirty="0">
                <a:solidFill>
                  <a:srgbClr val="53565A"/>
                </a:solidFill>
                <a:latin typeface="Arial"/>
                <a:cs typeface="Arial"/>
              </a:rPr>
              <a:t>Inhalation)</a:t>
            </a:r>
            <a:endParaRPr sz="2400" dirty="0">
              <a:latin typeface="Arial"/>
              <a:cs typeface="Arial"/>
            </a:endParaRPr>
          </a:p>
          <a:p>
            <a:pPr marL="179070" indent="-166370">
              <a:lnSpc>
                <a:spcPct val="100000"/>
              </a:lnSpc>
              <a:spcBef>
                <a:spcPts val="1200"/>
              </a:spcBef>
              <a:buClr>
                <a:srgbClr val="FF8400"/>
              </a:buClr>
              <a:buChar char="•"/>
              <a:tabLst>
                <a:tab pos="179070" algn="l"/>
              </a:tabLst>
            </a:pPr>
            <a:r>
              <a:rPr sz="2400" dirty="0">
                <a:solidFill>
                  <a:srgbClr val="53565A"/>
                </a:solidFill>
                <a:latin typeface="Arial"/>
                <a:cs typeface="Arial"/>
              </a:rPr>
              <a:t>Absorbed</a:t>
            </a:r>
            <a:r>
              <a:rPr sz="2400" spc="-95" dirty="0">
                <a:solidFill>
                  <a:srgbClr val="53565A"/>
                </a:solidFill>
                <a:latin typeface="Arial"/>
                <a:cs typeface="Arial"/>
              </a:rPr>
              <a:t> </a:t>
            </a:r>
            <a:r>
              <a:rPr sz="2400" dirty="0">
                <a:solidFill>
                  <a:srgbClr val="53565A"/>
                </a:solidFill>
                <a:latin typeface="Arial"/>
                <a:cs typeface="Arial"/>
              </a:rPr>
              <a:t>through</a:t>
            </a:r>
            <a:r>
              <a:rPr sz="2400" spc="-90" dirty="0">
                <a:solidFill>
                  <a:srgbClr val="53565A"/>
                </a:solidFill>
                <a:latin typeface="Arial"/>
                <a:cs typeface="Arial"/>
              </a:rPr>
              <a:t> </a:t>
            </a:r>
            <a:r>
              <a:rPr sz="2400" spc="-10" dirty="0">
                <a:solidFill>
                  <a:srgbClr val="53565A"/>
                </a:solidFill>
                <a:latin typeface="Arial"/>
                <a:cs typeface="Arial"/>
              </a:rPr>
              <a:t>contact</a:t>
            </a:r>
            <a:endParaRPr sz="2400" dirty="0">
              <a:latin typeface="Arial"/>
              <a:cs typeface="Arial"/>
            </a:endParaRPr>
          </a:p>
          <a:p>
            <a:pPr marL="179070" indent="-166370">
              <a:lnSpc>
                <a:spcPct val="100000"/>
              </a:lnSpc>
              <a:spcBef>
                <a:spcPts val="1200"/>
              </a:spcBef>
              <a:buClr>
                <a:srgbClr val="FF8400"/>
              </a:buClr>
              <a:buChar char="•"/>
              <a:tabLst>
                <a:tab pos="179070" algn="l"/>
              </a:tabLst>
            </a:pPr>
            <a:r>
              <a:rPr sz="2400" dirty="0">
                <a:solidFill>
                  <a:srgbClr val="53565A"/>
                </a:solidFill>
                <a:latin typeface="Arial"/>
                <a:cs typeface="Arial"/>
              </a:rPr>
              <a:t>Requires</a:t>
            </a:r>
            <a:r>
              <a:rPr sz="2400" spc="-35" dirty="0">
                <a:solidFill>
                  <a:srgbClr val="53565A"/>
                </a:solidFill>
                <a:latin typeface="Arial"/>
                <a:cs typeface="Arial"/>
              </a:rPr>
              <a:t> </a:t>
            </a:r>
            <a:r>
              <a:rPr sz="2400" dirty="0">
                <a:solidFill>
                  <a:srgbClr val="53565A"/>
                </a:solidFill>
                <a:latin typeface="Arial"/>
                <a:cs typeface="Arial"/>
              </a:rPr>
              <a:t>PPE</a:t>
            </a:r>
            <a:r>
              <a:rPr sz="2400" spc="-50" dirty="0">
                <a:solidFill>
                  <a:srgbClr val="53565A"/>
                </a:solidFill>
                <a:latin typeface="Arial"/>
                <a:cs typeface="Arial"/>
              </a:rPr>
              <a:t> </a:t>
            </a:r>
            <a:r>
              <a:rPr sz="2400" dirty="0">
                <a:solidFill>
                  <a:srgbClr val="53565A"/>
                </a:solidFill>
                <a:latin typeface="Arial"/>
                <a:cs typeface="Arial"/>
              </a:rPr>
              <a:t>for</a:t>
            </a:r>
            <a:r>
              <a:rPr sz="2400" spc="-75" dirty="0">
                <a:solidFill>
                  <a:srgbClr val="53565A"/>
                </a:solidFill>
                <a:latin typeface="Arial"/>
                <a:cs typeface="Arial"/>
              </a:rPr>
              <a:t> </a:t>
            </a:r>
            <a:r>
              <a:rPr sz="2400" dirty="0">
                <a:solidFill>
                  <a:srgbClr val="53565A"/>
                </a:solidFill>
                <a:latin typeface="Arial"/>
                <a:cs typeface="Arial"/>
              </a:rPr>
              <a:t>making</a:t>
            </a:r>
            <a:r>
              <a:rPr sz="2400" spc="-45" dirty="0">
                <a:solidFill>
                  <a:srgbClr val="53565A"/>
                </a:solidFill>
                <a:latin typeface="Arial"/>
                <a:cs typeface="Arial"/>
              </a:rPr>
              <a:t> </a:t>
            </a:r>
            <a:r>
              <a:rPr sz="2400" dirty="0">
                <a:solidFill>
                  <a:srgbClr val="53565A"/>
                </a:solidFill>
                <a:latin typeface="Arial"/>
                <a:cs typeface="Arial"/>
              </a:rPr>
              <a:t>up</a:t>
            </a:r>
            <a:r>
              <a:rPr sz="2400" spc="-60" dirty="0">
                <a:solidFill>
                  <a:srgbClr val="53565A"/>
                </a:solidFill>
                <a:latin typeface="Arial"/>
                <a:cs typeface="Arial"/>
              </a:rPr>
              <a:t> </a:t>
            </a:r>
            <a:r>
              <a:rPr sz="2400" spc="-10" dirty="0">
                <a:solidFill>
                  <a:srgbClr val="53565A"/>
                </a:solidFill>
                <a:latin typeface="Arial"/>
                <a:cs typeface="Arial"/>
              </a:rPr>
              <a:t>solution</a:t>
            </a:r>
            <a:endParaRPr sz="2400" dirty="0">
              <a:latin typeface="Arial"/>
              <a:cs typeface="Arial"/>
            </a:endParaRPr>
          </a:p>
          <a:p>
            <a:pPr marL="179070" indent="-166370">
              <a:lnSpc>
                <a:spcPct val="100000"/>
              </a:lnSpc>
              <a:spcBef>
                <a:spcPts val="1200"/>
              </a:spcBef>
              <a:buClr>
                <a:srgbClr val="FF8400"/>
              </a:buClr>
              <a:buChar char="•"/>
              <a:tabLst>
                <a:tab pos="179070" algn="l"/>
              </a:tabLst>
            </a:pPr>
            <a:r>
              <a:rPr sz="2400" dirty="0">
                <a:solidFill>
                  <a:srgbClr val="53565A"/>
                </a:solidFill>
                <a:latin typeface="Arial"/>
                <a:cs typeface="Arial"/>
              </a:rPr>
              <a:t>Fed</a:t>
            </a:r>
            <a:r>
              <a:rPr sz="2400" spc="-45" dirty="0">
                <a:solidFill>
                  <a:srgbClr val="53565A"/>
                </a:solidFill>
                <a:latin typeface="Arial"/>
                <a:cs typeface="Arial"/>
              </a:rPr>
              <a:t> </a:t>
            </a:r>
            <a:r>
              <a:rPr sz="2400" dirty="0">
                <a:solidFill>
                  <a:srgbClr val="53565A"/>
                </a:solidFill>
                <a:latin typeface="Arial"/>
                <a:cs typeface="Arial"/>
              </a:rPr>
              <a:t>via</a:t>
            </a:r>
            <a:r>
              <a:rPr sz="2400" spc="-40" dirty="0">
                <a:solidFill>
                  <a:srgbClr val="53565A"/>
                </a:solidFill>
                <a:latin typeface="Arial"/>
                <a:cs typeface="Arial"/>
              </a:rPr>
              <a:t> </a:t>
            </a:r>
            <a:r>
              <a:rPr sz="2400" spc="-10" dirty="0">
                <a:solidFill>
                  <a:srgbClr val="53565A"/>
                </a:solidFill>
                <a:latin typeface="Arial"/>
                <a:cs typeface="Arial"/>
              </a:rPr>
              <a:t>saturator</a:t>
            </a:r>
            <a:r>
              <a:rPr lang="en-US" sz="2400" spc="-10" dirty="0">
                <a:solidFill>
                  <a:srgbClr val="53565A"/>
                </a:solidFill>
                <a:latin typeface="Arial"/>
                <a:cs typeface="Arial"/>
              </a:rPr>
              <a:t> or dry feeder</a:t>
            </a:r>
            <a:endParaRPr sz="2400" dirty="0">
              <a:latin typeface="Arial"/>
              <a:cs typeface="Arial"/>
            </a:endParaRPr>
          </a:p>
        </p:txBody>
      </p:sp>
      <p:grpSp>
        <p:nvGrpSpPr>
          <p:cNvPr id="9" name="object 9"/>
          <p:cNvGrpSpPr/>
          <p:nvPr/>
        </p:nvGrpSpPr>
        <p:grpSpPr>
          <a:xfrm>
            <a:off x="7240523" y="1623060"/>
            <a:ext cx="3467100" cy="4000500"/>
            <a:chOff x="7240523" y="1623060"/>
            <a:chExt cx="3467100" cy="4000500"/>
          </a:xfrm>
        </p:grpSpPr>
        <p:pic>
          <p:nvPicPr>
            <p:cNvPr id="10" name="object 10"/>
            <p:cNvPicPr/>
            <p:nvPr/>
          </p:nvPicPr>
          <p:blipFill>
            <a:blip r:embed="rId2" cstate="print"/>
            <a:stretch>
              <a:fillRect/>
            </a:stretch>
          </p:blipFill>
          <p:spPr>
            <a:xfrm>
              <a:off x="7543799" y="1716024"/>
              <a:ext cx="2860547" cy="3813047"/>
            </a:xfrm>
            <a:prstGeom prst="rect">
              <a:avLst/>
            </a:prstGeom>
          </p:spPr>
        </p:pic>
        <p:sp>
          <p:nvSpPr>
            <p:cNvPr id="11" name="object 11"/>
            <p:cNvSpPr/>
            <p:nvPr/>
          </p:nvSpPr>
          <p:spPr>
            <a:xfrm>
              <a:off x="7259573" y="1642110"/>
              <a:ext cx="3429000" cy="3962400"/>
            </a:xfrm>
            <a:custGeom>
              <a:avLst/>
              <a:gdLst/>
              <a:ahLst/>
              <a:cxnLst/>
              <a:rect l="l" t="t" r="r" b="b"/>
              <a:pathLst>
                <a:path w="3429000" h="3962400">
                  <a:moveTo>
                    <a:pt x="0" y="0"/>
                  </a:moveTo>
                  <a:lnTo>
                    <a:pt x="3429000" y="0"/>
                  </a:lnTo>
                  <a:lnTo>
                    <a:pt x="3429000" y="3962400"/>
                  </a:lnTo>
                  <a:lnTo>
                    <a:pt x="0" y="3962400"/>
                  </a:lnTo>
                  <a:lnTo>
                    <a:pt x="0" y="0"/>
                  </a:lnTo>
                  <a:close/>
                </a:path>
              </a:pathLst>
            </a:custGeom>
            <a:ln w="38100">
              <a:solidFill>
                <a:srgbClr val="D7E8F8"/>
              </a:solidFill>
            </a:ln>
          </p:spPr>
          <p:txBody>
            <a:bodyPr wrap="square" lIns="0" tIns="0" rIns="0" bIns="0" rtlCol="0"/>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20</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xfrm>
            <a:off x="726440" y="590804"/>
            <a:ext cx="5005070" cy="452120"/>
          </a:xfrm>
          <a:prstGeom prst="rect">
            <a:avLst/>
          </a:prstGeom>
        </p:spPr>
        <p:txBody>
          <a:bodyPr vert="horz" wrap="square" lIns="0" tIns="12065" rIns="0" bIns="0" rtlCol="0">
            <a:spAutoFit/>
          </a:bodyPr>
          <a:lstStyle/>
          <a:p>
            <a:pPr marL="12700">
              <a:lnSpc>
                <a:spcPct val="100000"/>
              </a:lnSpc>
              <a:spcBef>
                <a:spcPts val="95"/>
              </a:spcBef>
              <a:tabLst>
                <a:tab pos="4045585" algn="l"/>
              </a:tabLst>
            </a:pPr>
            <a:r>
              <a:rPr sz="2800" spc="-10" dirty="0" err="1">
                <a:solidFill>
                  <a:srgbClr val="53565A"/>
                </a:solidFill>
              </a:rPr>
              <a:t>Hydrofluorosilicic</a:t>
            </a:r>
            <a:r>
              <a:rPr sz="2800" spc="-50" dirty="0">
                <a:solidFill>
                  <a:srgbClr val="53565A"/>
                </a:solidFill>
              </a:rPr>
              <a:t> </a:t>
            </a:r>
            <a:r>
              <a:rPr sz="2800" spc="-20" dirty="0">
                <a:solidFill>
                  <a:srgbClr val="53565A"/>
                </a:solidFill>
              </a:rPr>
              <a:t>aci</a:t>
            </a:r>
            <a:r>
              <a:rPr lang="en-US" sz="2800" spc="-20" dirty="0">
                <a:solidFill>
                  <a:srgbClr val="53565A"/>
                </a:solidFill>
              </a:rPr>
              <a:t>d </a:t>
            </a:r>
            <a:r>
              <a:rPr sz="2800" spc="-10" dirty="0">
                <a:solidFill>
                  <a:srgbClr val="53565A"/>
                </a:solidFill>
              </a:rPr>
              <a:t>(HFS)</a:t>
            </a:r>
            <a:endParaRPr sz="2800" dirty="0"/>
          </a:p>
        </p:txBody>
      </p:sp>
      <p:sp>
        <p:nvSpPr>
          <p:cNvPr id="8" name="object 8"/>
          <p:cNvSpPr txBox="1"/>
          <p:nvPr/>
        </p:nvSpPr>
        <p:spPr>
          <a:xfrm>
            <a:off x="1221739" y="1625600"/>
            <a:ext cx="5226358" cy="4198585"/>
          </a:xfrm>
          <a:prstGeom prst="rect">
            <a:avLst/>
          </a:prstGeom>
        </p:spPr>
        <p:txBody>
          <a:bodyPr vert="horz" wrap="square" lIns="0" tIns="165100" rIns="0" bIns="0" rtlCol="0">
            <a:spAutoFit/>
          </a:bodyPr>
          <a:lstStyle/>
          <a:p>
            <a:pPr marL="263525" indent="-250825">
              <a:lnSpc>
                <a:spcPct val="100000"/>
              </a:lnSpc>
              <a:spcBef>
                <a:spcPts val="1300"/>
              </a:spcBef>
              <a:buClr>
                <a:srgbClr val="FF8400"/>
              </a:buClr>
              <a:buChar char="•"/>
              <a:tabLst>
                <a:tab pos="263525" algn="l"/>
              </a:tabLst>
            </a:pPr>
            <a:r>
              <a:rPr sz="2400" dirty="0">
                <a:solidFill>
                  <a:srgbClr val="53565A"/>
                </a:solidFill>
                <a:latin typeface="Arial"/>
                <a:cs typeface="Arial"/>
              </a:rPr>
              <a:t>23%</a:t>
            </a:r>
            <a:r>
              <a:rPr sz="2400" spc="-55" dirty="0">
                <a:solidFill>
                  <a:srgbClr val="53565A"/>
                </a:solidFill>
                <a:latin typeface="Arial"/>
                <a:cs typeface="Arial"/>
              </a:rPr>
              <a:t> </a:t>
            </a:r>
            <a:r>
              <a:rPr sz="2400" spc="-10" dirty="0">
                <a:solidFill>
                  <a:srgbClr val="53565A"/>
                </a:solidFill>
                <a:latin typeface="Arial"/>
                <a:cs typeface="Arial"/>
              </a:rPr>
              <a:t>solution</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Made</a:t>
            </a:r>
            <a:r>
              <a:rPr sz="2400" spc="-45" dirty="0">
                <a:solidFill>
                  <a:srgbClr val="53565A"/>
                </a:solidFill>
                <a:latin typeface="Arial"/>
                <a:cs typeface="Arial"/>
              </a:rPr>
              <a:t> </a:t>
            </a:r>
            <a:r>
              <a:rPr sz="2400" dirty="0">
                <a:solidFill>
                  <a:srgbClr val="53565A"/>
                </a:solidFill>
                <a:latin typeface="Arial"/>
                <a:cs typeface="Arial"/>
              </a:rPr>
              <a:t>in</a:t>
            </a:r>
            <a:r>
              <a:rPr sz="2400" spc="-30" dirty="0">
                <a:solidFill>
                  <a:srgbClr val="53565A"/>
                </a:solidFill>
                <a:latin typeface="Arial"/>
                <a:cs typeface="Arial"/>
              </a:rPr>
              <a:t> </a:t>
            </a:r>
            <a:r>
              <a:rPr sz="2400" dirty="0">
                <a:solidFill>
                  <a:srgbClr val="53565A"/>
                </a:solidFill>
                <a:latin typeface="Arial"/>
                <a:cs typeface="Arial"/>
              </a:rPr>
              <a:t>the</a:t>
            </a:r>
            <a:r>
              <a:rPr sz="2400" spc="-55" dirty="0">
                <a:solidFill>
                  <a:srgbClr val="53565A"/>
                </a:solidFill>
                <a:latin typeface="Arial"/>
                <a:cs typeface="Arial"/>
              </a:rPr>
              <a:t> </a:t>
            </a:r>
            <a:r>
              <a:rPr sz="2400" spc="-25" dirty="0">
                <a:solidFill>
                  <a:srgbClr val="53565A"/>
                </a:solidFill>
                <a:latin typeface="Arial"/>
                <a:cs typeface="Arial"/>
              </a:rPr>
              <a:t>USA</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Label</a:t>
            </a:r>
            <a:r>
              <a:rPr lang="en-US" sz="2400" dirty="0">
                <a:solidFill>
                  <a:srgbClr val="53565A"/>
                </a:solidFill>
                <a:latin typeface="Arial"/>
                <a:cs typeface="Arial"/>
              </a:rPr>
              <a:t> </a:t>
            </a:r>
            <a:r>
              <a:rPr sz="2400" dirty="0">
                <a:solidFill>
                  <a:srgbClr val="53565A"/>
                </a:solidFill>
                <a:latin typeface="Arial"/>
                <a:cs typeface="Arial"/>
              </a:rPr>
              <a:t>-</a:t>
            </a:r>
            <a:r>
              <a:rPr sz="2400" spc="-60" dirty="0">
                <a:solidFill>
                  <a:srgbClr val="53565A"/>
                </a:solidFill>
                <a:latin typeface="Arial"/>
                <a:cs typeface="Arial"/>
              </a:rPr>
              <a:t> </a:t>
            </a:r>
            <a:r>
              <a:rPr sz="2400" dirty="0">
                <a:solidFill>
                  <a:srgbClr val="53565A"/>
                </a:solidFill>
                <a:latin typeface="Arial"/>
                <a:cs typeface="Arial"/>
              </a:rPr>
              <a:t>Corrosive</a:t>
            </a:r>
            <a:r>
              <a:rPr sz="2400" spc="-60" dirty="0">
                <a:solidFill>
                  <a:srgbClr val="53565A"/>
                </a:solidFill>
                <a:latin typeface="Arial"/>
                <a:cs typeface="Arial"/>
              </a:rPr>
              <a:t> </a:t>
            </a:r>
            <a:r>
              <a:rPr sz="2400" spc="-10" dirty="0">
                <a:solidFill>
                  <a:srgbClr val="53565A"/>
                </a:solidFill>
                <a:latin typeface="Arial"/>
                <a:cs typeface="Arial"/>
              </a:rPr>
              <a:t>(contact)</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Not</a:t>
            </a:r>
            <a:r>
              <a:rPr sz="2400" spc="-30" dirty="0">
                <a:solidFill>
                  <a:srgbClr val="53565A"/>
                </a:solidFill>
                <a:latin typeface="Arial"/>
                <a:cs typeface="Arial"/>
              </a:rPr>
              <a:t> </a:t>
            </a:r>
            <a:r>
              <a:rPr sz="2400" dirty="0">
                <a:solidFill>
                  <a:srgbClr val="53565A"/>
                </a:solidFill>
                <a:latin typeface="Arial"/>
                <a:cs typeface="Arial"/>
              </a:rPr>
              <a:t>an</a:t>
            </a:r>
            <a:r>
              <a:rPr sz="2400" spc="-40" dirty="0">
                <a:solidFill>
                  <a:srgbClr val="53565A"/>
                </a:solidFill>
                <a:latin typeface="Arial"/>
                <a:cs typeface="Arial"/>
              </a:rPr>
              <a:t> </a:t>
            </a:r>
            <a:r>
              <a:rPr sz="2400" dirty="0">
                <a:solidFill>
                  <a:srgbClr val="53565A"/>
                </a:solidFill>
                <a:latin typeface="Arial"/>
                <a:cs typeface="Arial"/>
              </a:rPr>
              <a:t>RMP</a:t>
            </a:r>
            <a:r>
              <a:rPr sz="2400" spc="-85" dirty="0">
                <a:solidFill>
                  <a:srgbClr val="53565A"/>
                </a:solidFill>
                <a:latin typeface="Arial"/>
                <a:cs typeface="Arial"/>
              </a:rPr>
              <a:t> </a:t>
            </a:r>
            <a:r>
              <a:rPr sz="2400" spc="-10" dirty="0">
                <a:solidFill>
                  <a:srgbClr val="53565A"/>
                </a:solidFill>
                <a:latin typeface="Arial"/>
                <a:cs typeface="Arial"/>
              </a:rPr>
              <a:t>chemical</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Fed</a:t>
            </a:r>
            <a:r>
              <a:rPr sz="2400" spc="-55" dirty="0">
                <a:solidFill>
                  <a:srgbClr val="53565A"/>
                </a:solidFill>
                <a:latin typeface="Arial"/>
                <a:cs typeface="Arial"/>
              </a:rPr>
              <a:t> </a:t>
            </a:r>
            <a:r>
              <a:rPr sz="2400" dirty="0">
                <a:solidFill>
                  <a:srgbClr val="53565A"/>
                </a:solidFill>
                <a:latin typeface="Arial"/>
                <a:cs typeface="Arial"/>
              </a:rPr>
              <a:t>from</a:t>
            </a:r>
            <a:r>
              <a:rPr sz="2400" spc="-70" dirty="0">
                <a:solidFill>
                  <a:srgbClr val="53565A"/>
                </a:solidFill>
                <a:latin typeface="Arial"/>
                <a:cs typeface="Arial"/>
              </a:rPr>
              <a:t> </a:t>
            </a:r>
            <a:r>
              <a:rPr sz="2400" dirty="0">
                <a:solidFill>
                  <a:srgbClr val="53565A"/>
                </a:solidFill>
                <a:latin typeface="Arial"/>
                <a:cs typeface="Arial"/>
              </a:rPr>
              <a:t>bulk</a:t>
            </a:r>
            <a:r>
              <a:rPr sz="2400" spc="-40" dirty="0">
                <a:solidFill>
                  <a:srgbClr val="53565A"/>
                </a:solidFill>
                <a:latin typeface="Arial"/>
                <a:cs typeface="Arial"/>
              </a:rPr>
              <a:t> </a:t>
            </a:r>
            <a:r>
              <a:rPr sz="2400" dirty="0">
                <a:solidFill>
                  <a:srgbClr val="53565A"/>
                </a:solidFill>
                <a:latin typeface="Arial"/>
                <a:cs typeface="Arial"/>
              </a:rPr>
              <a:t>storage</a:t>
            </a:r>
            <a:r>
              <a:rPr sz="2400" spc="-55" dirty="0">
                <a:solidFill>
                  <a:srgbClr val="53565A"/>
                </a:solidFill>
                <a:latin typeface="Arial"/>
                <a:cs typeface="Arial"/>
              </a:rPr>
              <a:t> </a:t>
            </a:r>
            <a:r>
              <a:rPr sz="2400" spc="-20" dirty="0">
                <a:solidFill>
                  <a:srgbClr val="53565A"/>
                </a:solidFill>
                <a:latin typeface="Arial"/>
                <a:cs typeface="Arial"/>
              </a:rPr>
              <a:t>tank</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Minimal</a:t>
            </a:r>
            <a:r>
              <a:rPr sz="2400" spc="-95" dirty="0">
                <a:solidFill>
                  <a:srgbClr val="53565A"/>
                </a:solidFill>
                <a:latin typeface="Arial"/>
                <a:cs typeface="Arial"/>
              </a:rPr>
              <a:t> </a:t>
            </a:r>
            <a:r>
              <a:rPr sz="2400" spc="-10" dirty="0">
                <a:solidFill>
                  <a:srgbClr val="53565A"/>
                </a:solidFill>
                <a:latin typeface="Arial"/>
                <a:cs typeface="Arial"/>
              </a:rPr>
              <a:t>handling</a:t>
            </a:r>
            <a:endParaRPr sz="2400" dirty="0">
              <a:latin typeface="Arial"/>
              <a:cs typeface="Arial"/>
            </a:endParaRPr>
          </a:p>
          <a:p>
            <a:pPr marL="263525" indent="-250825">
              <a:lnSpc>
                <a:spcPct val="100000"/>
              </a:lnSpc>
              <a:spcBef>
                <a:spcPts val="1200"/>
              </a:spcBef>
              <a:buClr>
                <a:srgbClr val="FF8400"/>
              </a:buClr>
              <a:buChar char="•"/>
              <a:tabLst>
                <a:tab pos="263525" algn="l"/>
              </a:tabLst>
            </a:pPr>
            <a:r>
              <a:rPr sz="2400" dirty="0">
                <a:solidFill>
                  <a:srgbClr val="53565A"/>
                </a:solidFill>
                <a:latin typeface="Arial"/>
                <a:cs typeface="Arial"/>
              </a:rPr>
              <a:t>Fed</a:t>
            </a:r>
            <a:r>
              <a:rPr sz="2400" spc="-60" dirty="0">
                <a:solidFill>
                  <a:srgbClr val="53565A"/>
                </a:solidFill>
                <a:latin typeface="Arial"/>
                <a:cs typeface="Arial"/>
              </a:rPr>
              <a:t> </a:t>
            </a:r>
            <a:r>
              <a:rPr sz="2400" dirty="0">
                <a:solidFill>
                  <a:srgbClr val="53565A"/>
                </a:solidFill>
                <a:latin typeface="Arial"/>
                <a:cs typeface="Arial"/>
              </a:rPr>
              <a:t>using</a:t>
            </a:r>
            <a:r>
              <a:rPr sz="2400" spc="-35" dirty="0">
                <a:solidFill>
                  <a:srgbClr val="53565A"/>
                </a:solidFill>
                <a:latin typeface="Arial"/>
                <a:cs typeface="Arial"/>
              </a:rPr>
              <a:t> </a:t>
            </a:r>
            <a:r>
              <a:rPr sz="2400" dirty="0">
                <a:solidFill>
                  <a:srgbClr val="53565A"/>
                </a:solidFill>
                <a:latin typeface="Arial"/>
                <a:cs typeface="Arial"/>
              </a:rPr>
              <a:t>a</a:t>
            </a:r>
            <a:r>
              <a:rPr sz="2400" spc="-70" dirty="0">
                <a:solidFill>
                  <a:srgbClr val="53565A"/>
                </a:solidFill>
                <a:latin typeface="Arial"/>
                <a:cs typeface="Arial"/>
              </a:rPr>
              <a:t> </a:t>
            </a:r>
            <a:r>
              <a:rPr sz="2400" dirty="0">
                <a:solidFill>
                  <a:srgbClr val="53565A"/>
                </a:solidFill>
                <a:latin typeface="Arial"/>
                <a:cs typeface="Arial"/>
              </a:rPr>
              <a:t>metering</a:t>
            </a:r>
            <a:r>
              <a:rPr sz="2400" spc="-50" dirty="0">
                <a:solidFill>
                  <a:srgbClr val="53565A"/>
                </a:solidFill>
                <a:latin typeface="Arial"/>
                <a:cs typeface="Arial"/>
              </a:rPr>
              <a:t> </a:t>
            </a:r>
            <a:r>
              <a:rPr sz="2400" spc="-20" dirty="0">
                <a:solidFill>
                  <a:srgbClr val="53565A"/>
                </a:solidFill>
                <a:latin typeface="Arial"/>
                <a:cs typeface="Arial"/>
              </a:rPr>
              <a:t>pump</a:t>
            </a:r>
            <a:endParaRPr lang="en-US" sz="2400" spc="-20" dirty="0">
              <a:solidFill>
                <a:srgbClr val="53565A"/>
              </a:solidFill>
              <a:latin typeface="Arial"/>
              <a:cs typeface="Arial"/>
            </a:endParaRPr>
          </a:p>
          <a:p>
            <a:pPr marL="263525" indent="-250825">
              <a:lnSpc>
                <a:spcPct val="100000"/>
              </a:lnSpc>
              <a:spcBef>
                <a:spcPts val="1200"/>
              </a:spcBef>
              <a:buClr>
                <a:srgbClr val="FF8400"/>
              </a:buClr>
              <a:buChar char="•"/>
              <a:tabLst>
                <a:tab pos="263525" algn="l"/>
              </a:tabLst>
            </a:pPr>
            <a:r>
              <a:rPr lang="en-US" sz="2400" spc="-20" dirty="0">
                <a:solidFill>
                  <a:srgbClr val="53565A"/>
                </a:solidFill>
                <a:latin typeface="Arial"/>
                <a:cs typeface="Arial"/>
              </a:rPr>
              <a:t>Corrosive fumes (vent outdoors)</a:t>
            </a:r>
            <a:endParaRPr sz="2400" dirty="0">
              <a:latin typeface="Arial"/>
              <a:cs typeface="Arial"/>
            </a:endParaRPr>
          </a:p>
        </p:txBody>
      </p:sp>
      <p:pic>
        <p:nvPicPr>
          <p:cNvPr id="9" name="object 9"/>
          <p:cNvPicPr/>
          <p:nvPr/>
        </p:nvPicPr>
        <p:blipFill>
          <a:blip r:embed="rId2" cstate="print"/>
          <a:stretch>
            <a:fillRect/>
          </a:stretch>
        </p:blipFill>
        <p:spPr>
          <a:xfrm>
            <a:off x="6935463" y="751338"/>
            <a:ext cx="5006339" cy="535532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p:txBody>
          <a:bodyPr/>
          <a:lstStyle/>
          <a:p>
            <a:pPr algn="ctr" eaLnBrk="1" hangingPunct="1"/>
            <a:r>
              <a:rPr lang="en-US" altLang="en-US" dirty="0"/>
              <a:t>Fluoride Chemical Standards</a:t>
            </a:r>
          </a:p>
        </p:txBody>
      </p:sp>
      <p:sp>
        <p:nvSpPr>
          <p:cNvPr id="188419" name="Rectangle 1027"/>
          <p:cNvSpPr>
            <a:spLocks noGrp="1" noChangeArrowheads="1"/>
          </p:cNvSpPr>
          <p:nvPr>
            <p:ph type="body" idx="1"/>
          </p:nvPr>
        </p:nvSpPr>
        <p:spPr>
          <a:xfrm>
            <a:off x="739036" y="1335973"/>
            <a:ext cx="9103464" cy="3874854"/>
          </a:xfrm>
        </p:spPr>
        <p:txBody>
          <a:bodyPr/>
          <a:lstStyle/>
          <a:p>
            <a:pPr eaLnBrk="1" hangingPunct="1"/>
            <a:r>
              <a:rPr lang="en-US" altLang="en-US" sz="2800" dirty="0"/>
              <a:t>American Water Works Association</a:t>
            </a:r>
          </a:p>
          <a:p>
            <a:pPr lvl="1" eaLnBrk="1" hangingPunct="1"/>
            <a:r>
              <a:rPr lang="en-US" altLang="en-US" sz="2800" dirty="0"/>
              <a:t>AWWA B701-24 – Sodium Fluoride</a:t>
            </a:r>
          </a:p>
          <a:p>
            <a:pPr lvl="1" eaLnBrk="1" hangingPunct="1"/>
            <a:r>
              <a:rPr lang="en-US" altLang="en-US" sz="2800" dirty="0"/>
              <a:t>AWWA B702-24 – Sodium Fluorosilicate</a:t>
            </a:r>
          </a:p>
          <a:p>
            <a:pPr lvl="1" eaLnBrk="1" hangingPunct="1"/>
            <a:r>
              <a:rPr lang="en-US" altLang="en-US" sz="2800" dirty="0"/>
              <a:t>AWWA B703-24 – Fluorosilicic Acid</a:t>
            </a:r>
          </a:p>
          <a:p>
            <a:pPr eaLnBrk="1" hangingPunct="1"/>
            <a:r>
              <a:rPr lang="en-US" altLang="en-US" sz="2800" dirty="0"/>
              <a:t>NSF International</a:t>
            </a:r>
          </a:p>
          <a:p>
            <a:pPr lvl="1" eaLnBrk="1" hangingPunct="1"/>
            <a:r>
              <a:rPr lang="en-US" altLang="en-US" sz="2800" dirty="0"/>
              <a:t>NSF/ANSI/CAN Standard 60-2021</a:t>
            </a:r>
          </a:p>
          <a:p>
            <a:pPr lvl="1" eaLnBrk="1" hangingPunct="1"/>
            <a:endParaRPr lang="en-US" altLang="en-US" dirty="0"/>
          </a:p>
          <a:p>
            <a:pPr eaLnBrk="1" hangingPunct="1"/>
            <a:endParaRPr lang="en-US" altLang="en-US" dirty="0"/>
          </a:p>
        </p:txBody>
      </p:sp>
      <p:sp>
        <p:nvSpPr>
          <p:cNvPr id="2" name="Slide Number Placeholder 1">
            <a:extLst>
              <a:ext uri="{FF2B5EF4-FFF2-40B4-BE49-F238E27FC236}">
                <a16:creationId xmlns:a16="http://schemas.microsoft.com/office/drawing/2014/main" id="{CE2A4A70-05F6-2845-22D5-BA0D43ABD03D}"/>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19</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Effect transition="in" filter="wipe(left)">
                                      <p:cBhvr>
                                        <p:cTn id="7" dur="500"/>
                                        <p:tgtEl>
                                          <p:spTgt spid="188419">
                                            <p:txEl>
                                              <p:pRg st="0" end="0"/>
                                            </p:txEl>
                                          </p:spTgt>
                                        </p:tgtEl>
                                      </p:cBhvr>
                                    </p:animEffect>
                                  </p:childTnLst>
                                  <p:subTnLst>
                                    <p:animClr clrSpc="rgb" dir="cw">
                                      <p:cBhvr override="childStyle">
                                        <p:cTn dur="1" fill="hold" display="0" masterRel="nextClick" afterEffect="1"/>
                                        <p:tgtEl>
                                          <p:spTgt spid="188419">
                                            <p:txEl>
                                              <p:pRg st="0" end="0"/>
                                            </p:txEl>
                                          </p:spTgt>
                                        </p:tgtEl>
                                        <p:attrNameLst>
                                          <p:attrName>ppt_c</p:attrName>
                                        </p:attrNameLst>
                                      </p:cBhvr>
                                      <p:to>
                                        <a:schemeClr val="hlink"/>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8419">
                                            <p:txEl>
                                              <p:pRg st="1" end="1"/>
                                            </p:txEl>
                                          </p:spTgt>
                                        </p:tgtEl>
                                        <p:attrNameLst>
                                          <p:attrName>style.visibility</p:attrName>
                                        </p:attrNameLst>
                                      </p:cBhvr>
                                      <p:to>
                                        <p:strVal val="visible"/>
                                      </p:to>
                                    </p:set>
                                    <p:animEffect transition="in" filter="wipe(left)">
                                      <p:cBhvr>
                                        <p:cTn id="12" dur="500"/>
                                        <p:tgtEl>
                                          <p:spTgt spid="188419">
                                            <p:txEl>
                                              <p:pRg st="1" end="1"/>
                                            </p:txEl>
                                          </p:spTgt>
                                        </p:tgtEl>
                                      </p:cBhvr>
                                    </p:animEffect>
                                  </p:childTnLst>
                                  <p:subTnLst>
                                    <p:animClr clrSpc="rgb" dir="cw">
                                      <p:cBhvr override="childStyle">
                                        <p:cTn dur="1" fill="hold" display="0" masterRel="nextClick" afterEffect="1"/>
                                        <p:tgtEl>
                                          <p:spTgt spid="188419">
                                            <p:txEl>
                                              <p:pRg st="1" end="1"/>
                                            </p:txEl>
                                          </p:spTgt>
                                        </p:tgtEl>
                                        <p:attrNameLst>
                                          <p:attrName>ppt_c</p:attrName>
                                        </p:attrNameLst>
                                      </p:cBhvr>
                                      <p:to>
                                        <a:schemeClr va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8419">
                                            <p:txEl>
                                              <p:pRg st="2" end="2"/>
                                            </p:txEl>
                                          </p:spTgt>
                                        </p:tgtEl>
                                        <p:attrNameLst>
                                          <p:attrName>style.visibility</p:attrName>
                                        </p:attrNameLst>
                                      </p:cBhvr>
                                      <p:to>
                                        <p:strVal val="visible"/>
                                      </p:to>
                                    </p:set>
                                    <p:animEffect transition="in" filter="wipe(left)">
                                      <p:cBhvr>
                                        <p:cTn id="17" dur="500"/>
                                        <p:tgtEl>
                                          <p:spTgt spid="188419">
                                            <p:txEl>
                                              <p:pRg st="2" end="2"/>
                                            </p:txEl>
                                          </p:spTgt>
                                        </p:tgtEl>
                                      </p:cBhvr>
                                    </p:animEffect>
                                  </p:childTnLst>
                                  <p:subTnLst>
                                    <p:animClr clrSpc="rgb" dir="cw">
                                      <p:cBhvr override="childStyle">
                                        <p:cTn dur="1" fill="hold" display="0" masterRel="nextClick" afterEffect="1"/>
                                        <p:tgtEl>
                                          <p:spTgt spid="188419">
                                            <p:txEl>
                                              <p:pRg st="2" end="2"/>
                                            </p:txEl>
                                          </p:spTgt>
                                        </p:tgtEl>
                                        <p:attrNameLst>
                                          <p:attrName>ppt_c</p:attrName>
                                        </p:attrNameLst>
                                      </p:cBhvr>
                                      <p:to>
                                        <a:schemeClr va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8419">
                                            <p:txEl>
                                              <p:pRg st="3" end="3"/>
                                            </p:txEl>
                                          </p:spTgt>
                                        </p:tgtEl>
                                        <p:attrNameLst>
                                          <p:attrName>style.visibility</p:attrName>
                                        </p:attrNameLst>
                                      </p:cBhvr>
                                      <p:to>
                                        <p:strVal val="visible"/>
                                      </p:to>
                                    </p:set>
                                    <p:animEffect transition="in" filter="wipe(left)">
                                      <p:cBhvr>
                                        <p:cTn id="22" dur="500"/>
                                        <p:tgtEl>
                                          <p:spTgt spid="188419">
                                            <p:txEl>
                                              <p:pRg st="3" end="3"/>
                                            </p:txEl>
                                          </p:spTgt>
                                        </p:tgtEl>
                                      </p:cBhvr>
                                    </p:animEffect>
                                  </p:childTnLst>
                                  <p:subTnLst>
                                    <p:animClr clrSpc="rgb" dir="cw">
                                      <p:cBhvr override="childStyle">
                                        <p:cTn dur="1" fill="hold" display="0" masterRel="nextClick" afterEffect="1"/>
                                        <p:tgtEl>
                                          <p:spTgt spid="188419">
                                            <p:txEl>
                                              <p:pRg st="3" end="3"/>
                                            </p:txEl>
                                          </p:spTgt>
                                        </p:tgtEl>
                                        <p:attrNameLst>
                                          <p:attrName>ppt_c</p:attrName>
                                        </p:attrNameLst>
                                      </p:cBhvr>
                                      <p:to>
                                        <a:schemeClr val="hlink"/>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8419">
                                            <p:txEl>
                                              <p:pRg st="4" end="4"/>
                                            </p:txEl>
                                          </p:spTgt>
                                        </p:tgtEl>
                                        <p:attrNameLst>
                                          <p:attrName>style.visibility</p:attrName>
                                        </p:attrNameLst>
                                      </p:cBhvr>
                                      <p:to>
                                        <p:strVal val="visible"/>
                                      </p:to>
                                    </p:set>
                                    <p:animEffect transition="in" filter="wipe(left)">
                                      <p:cBhvr>
                                        <p:cTn id="27" dur="500"/>
                                        <p:tgtEl>
                                          <p:spTgt spid="188419">
                                            <p:txEl>
                                              <p:pRg st="4" end="4"/>
                                            </p:txEl>
                                          </p:spTgt>
                                        </p:tgtEl>
                                      </p:cBhvr>
                                    </p:animEffect>
                                  </p:childTnLst>
                                  <p:subTnLst>
                                    <p:animClr clrSpc="rgb" dir="cw">
                                      <p:cBhvr override="childStyle">
                                        <p:cTn dur="1" fill="hold" display="0" masterRel="nextClick" afterEffect="1"/>
                                        <p:tgtEl>
                                          <p:spTgt spid="188419">
                                            <p:txEl>
                                              <p:pRg st="4" end="4"/>
                                            </p:txEl>
                                          </p:spTgt>
                                        </p:tgtEl>
                                        <p:attrNameLst>
                                          <p:attrName>ppt_c</p:attrName>
                                        </p:attrNameLst>
                                      </p:cBhvr>
                                      <p:to>
                                        <a:schemeClr val="hlink"/>
                                      </p:to>
                                    </p:animClr>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8419">
                                            <p:txEl>
                                              <p:pRg st="5" end="5"/>
                                            </p:txEl>
                                          </p:spTgt>
                                        </p:tgtEl>
                                        <p:attrNameLst>
                                          <p:attrName>style.visibility</p:attrName>
                                        </p:attrNameLst>
                                      </p:cBhvr>
                                      <p:to>
                                        <p:strVal val="visible"/>
                                      </p:to>
                                    </p:set>
                                    <p:animEffect transition="in" filter="wipe(left)">
                                      <p:cBhvr>
                                        <p:cTn id="32" dur="500"/>
                                        <p:tgtEl>
                                          <p:spTgt spid="188419">
                                            <p:txEl>
                                              <p:pRg st="5" end="5"/>
                                            </p:txEl>
                                          </p:spTgt>
                                        </p:tgtEl>
                                      </p:cBhvr>
                                    </p:animEffect>
                                  </p:childTnLst>
                                  <p:subTnLst>
                                    <p:animClr clrSpc="rgb" dir="cw">
                                      <p:cBhvr override="childStyle">
                                        <p:cTn dur="1" fill="hold" display="0" masterRel="nextClick" afterEffect="1"/>
                                        <p:tgtEl>
                                          <p:spTgt spid="188419">
                                            <p:txEl>
                                              <p:pRg st="5" end="5"/>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build="p" bldLvl="2"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FFC49-97A9-70F1-34B6-61D7AFFB3567}"/>
              </a:ext>
            </a:extLst>
          </p:cNvPr>
          <p:cNvSpPr>
            <a:spLocks noGrp="1"/>
          </p:cNvSpPr>
          <p:nvPr>
            <p:ph type="title"/>
          </p:nvPr>
        </p:nvSpPr>
        <p:spPr/>
        <p:txBody>
          <a:bodyPr/>
          <a:lstStyle/>
          <a:p>
            <a:pPr algn="ctr"/>
            <a:r>
              <a:rPr lang="en-US" dirty="0"/>
              <a:t>Presentation Outline</a:t>
            </a:r>
          </a:p>
        </p:txBody>
      </p:sp>
      <p:sp>
        <p:nvSpPr>
          <p:cNvPr id="3" name="Content Placeholder 2">
            <a:extLst>
              <a:ext uri="{FF2B5EF4-FFF2-40B4-BE49-F238E27FC236}">
                <a16:creationId xmlns:a16="http://schemas.microsoft.com/office/drawing/2014/main" id="{0A3C6096-B9D3-77F4-AF4F-88D9C4ED16E0}"/>
              </a:ext>
            </a:extLst>
          </p:cNvPr>
          <p:cNvSpPr>
            <a:spLocks noGrp="1"/>
          </p:cNvSpPr>
          <p:nvPr>
            <p:ph idx="1"/>
          </p:nvPr>
        </p:nvSpPr>
        <p:spPr/>
        <p:txBody>
          <a:bodyPr/>
          <a:lstStyle/>
          <a:p>
            <a:pPr marL="457200" indent="-457200">
              <a:buFont typeface="+mj-lt"/>
              <a:buAutoNum type="arabicPeriod"/>
            </a:pPr>
            <a:r>
              <a:rPr lang="en-US" dirty="0"/>
              <a:t>What is Fluoride?</a:t>
            </a:r>
          </a:p>
          <a:p>
            <a:pPr marL="457200" indent="-457200">
              <a:buFont typeface="+mj-lt"/>
              <a:buAutoNum type="arabicPeriod"/>
            </a:pPr>
            <a:r>
              <a:rPr lang="en-US" dirty="0"/>
              <a:t>Regulations</a:t>
            </a:r>
          </a:p>
          <a:p>
            <a:pPr marL="457200" indent="-457200">
              <a:buFont typeface="+mj-lt"/>
              <a:buAutoNum type="arabicPeriod"/>
            </a:pPr>
            <a:r>
              <a:rPr lang="en-US" dirty="0"/>
              <a:t>Fluoride Treatment Chemicals</a:t>
            </a:r>
          </a:p>
          <a:p>
            <a:pPr marL="457200" indent="-457200">
              <a:buFont typeface="+mj-lt"/>
              <a:buAutoNum type="arabicPeriod"/>
            </a:pPr>
            <a:r>
              <a:rPr lang="en-US" dirty="0"/>
              <a:t>Fluoride Feed Systems</a:t>
            </a:r>
          </a:p>
          <a:p>
            <a:pPr marL="457200" indent="-457200">
              <a:buFont typeface="+mj-lt"/>
              <a:buAutoNum type="arabicPeriod"/>
            </a:pPr>
            <a:r>
              <a:rPr lang="en-US" dirty="0"/>
              <a:t>Monitoring, Record Keeping, and Reporting</a:t>
            </a:r>
          </a:p>
          <a:p>
            <a:pPr marL="457200" indent="-457200">
              <a:buFont typeface="+mj-lt"/>
              <a:buAutoNum type="arabicPeriod"/>
            </a:pPr>
            <a:r>
              <a:rPr lang="en-US" dirty="0"/>
              <a:t>Calculations</a:t>
            </a:r>
          </a:p>
          <a:p>
            <a:endParaRPr lang="en-US" dirty="0"/>
          </a:p>
        </p:txBody>
      </p:sp>
      <p:sp>
        <p:nvSpPr>
          <p:cNvPr id="4" name="Slide Number Placeholder 3">
            <a:extLst>
              <a:ext uri="{FF2B5EF4-FFF2-40B4-BE49-F238E27FC236}">
                <a16:creationId xmlns:a16="http://schemas.microsoft.com/office/drawing/2014/main" id="{5E098390-4405-78F0-9A1D-C02D7E847550}"/>
              </a:ext>
            </a:extLst>
          </p:cNvPr>
          <p:cNvSpPr>
            <a:spLocks noGrp="1"/>
          </p:cNvSpPr>
          <p:nvPr>
            <p:ph type="sldNum" sz="quarter" idx="10"/>
          </p:nvPr>
        </p:nvSpPr>
        <p:spPr/>
        <p:txBody>
          <a:bodyPr/>
          <a:lstStyle/>
          <a:p>
            <a:pPr>
              <a:defRPr/>
            </a:pPr>
            <a:fld id="{FB06FADC-34E6-4821-AF2D-13CC67ECEC0C}" type="slidenum">
              <a:rPr lang="en-US" altLang="en-US" smtClean="0"/>
              <a:pPr>
                <a:defRPr/>
              </a:pPr>
              <a:t>2</a:t>
            </a:fld>
            <a:endParaRPr lang="en-US" altLang="en-US" dirty="0"/>
          </a:p>
        </p:txBody>
      </p:sp>
    </p:spTree>
    <p:extLst>
      <p:ext uri="{BB962C8B-B14F-4D97-AF65-F5344CB8AC3E}">
        <p14:creationId xmlns:p14="http://schemas.microsoft.com/office/powerpoint/2010/main" val="2896064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56323" name="Rectangle 3"/>
          <p:cNvSpPr>
            <a:spLocks noGrp="1" noChangeArrowheads="1"/>
          </p:cNvSpPr>
          <p:nvPr>
            <p:ph type="title"/>
          </p:nvPr>
        </p:nvSpPr>
        <p:spPr/>
        <p:txBody>
          <a:bodyPr/>
          <a:lstStyle/>
          <a:p>
            <a:pPr algn="ctr" eaLnBrk="1" hangingPunct="1"/>
            <a:r>
              <a:rPr lang="en-US" altLang="en-US" sz="3833" dirty="0">
                <a:solidFill>
                  <a:schemeClr val="accent2"/>
                </a:solidFill>
              </a:rPr>
              <a:t>Liquid Chemical Feed – Two Types</a:t>
            </a:r>
          </a:p>
        </p:txBody>
      </p:sp>
      <p:sp>
        <p:nvSpPr>
          <p:cNvPr id="56324" name="Rectangle 4"/>
          <p:cNvSpPr>
            <a:spLocks noGrp="1" noChangeArrowheads="1"/>
          </p:cNvSpPr>
          <p:nvPr>
            <p:ph type="body" idx="1"/>
          </p:nvPr>
        </p:nvSpPr>
        <p:spPr>
          <a:xfrm>
            <a:off x="819806" y="1333500"/>
            <a:ext cx="10531365" cy="4525698"/>
          </a:xfrm>
        </p:spPr>
        <p:txBody>
          <a:bodyPr/>
          <a:lstStyle/>
          <a:p>
            <a:pPr lvl="2" eaLnBrk="1" hangingPunct="1"/>
            <a:r>
              <a:rPr lang="en-US" altLang="en-US" dirty="0"/>
              <a:t>Acid feed systems</a:t>
            </a:r>
          </a:p>
          <a:p>
            <a:pPr lvl="3" eaLnBrk="1" hangingPunct="1"/>
            <a:r>
              <a:rPr lang="en-US" altLang="en-US" dirty="0"/>
              <a:t>tanks, pumps, auxiliary equipment </a:t>
            </a:r>
          </a:p>
          <a:p>
            <a:pPr lvl="2" eaLnBrk="1" hangingPunct="1"/>
            <a:endParaRPr lang="en-US" altLang="en-US" dirty="0"/>
          </a:p>
          <a:p>
            <a:pPr lvl="2" eaLnBrk="1" hangingPunct="1"/>
            <a:r>
              <a:rPr lang="en-US" altLang="en-US" dirty="0"/>
              <a:t>Sodium Fluoride Saturators</a:t>
            </a:r>
          </a:p>
          <a:p>
            <a:pPr lvl="3" eaLnBrk="1" hangingPunct="1"/>
            <a:r>
              <a:rPr lang="en-US" altLang="en-US" dirty="0"/>
              <a:t>saturator, metering pump, auxiliary equipment</a:t>
            </a:r>
          </a:p>
        </p:txBody>
      </p:sp>
      <p:sp>
        <p:nvSpPr>
          <p:cNvPr id="2" name="Slide Number Placeholder 1">
            <a:extLst>
              <a:ext uri="{FF2B5EF4-FFF2-40B4-BE49-F238E27FC236}">
                <a16:creationId xmlns:a16="http://schemas.microsoft.com/office/drawing/2014/main" id="{58B70F41-D6F3-CE98-BAA4-42443471499D}"/>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20</a:t>
            </a:fld>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26</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prstGeom prst="rect">
            <a:avLst/>
          </a:prstGeom>
        </p:spPr>
        <p:txBody>
          <a:bodyPr vert="horz" wrap="square" lIns="0" tIns="114172" rIns="0" bIns="0" rtlCol="0">
            <a:spAutoFit/>
          </a:bodyPr>
          <a:lstStyle/>
          <a:p>
            <a:pPr>
              <a:lnSpc>
                <a:spcPct val="100000"/>
              </a:lnSpc>
              <a:spcBef>
                <a:spcPts val="95"/>
              </a:spcBef>
            </a:pPr>
            <a:r>
              <a:rPr sz="2800" dirty="0">
                <a:solidFill>
                  <a:srgbClr val="53565A"/>
                </a:solidFill>
              </a:rPr>
              <a:t>Liquid</a:t>
            </a:r>
            <a:r>
              <a:rPr sz="2800" spc="-75" dirty="0">
                <a:solidFill>
                  <a:srgbClr val="53565A"/>
                </a:solidFill>
              </a:rPr>
              <a:t> </a:t>
            </a:r>
            <a:r>
              <a:rPr sz="2800" dirty="0">
                <a:solidFill>
                  <a:srgbClr val="53565A"/>
                </a:solidFill>
              </a:rPr>
              <a:t>Fluoride</a:t>
            </a:r>
            <a:r>
              <a:rPr sz="2800" spc="-80" dirty="0">
                <a:solidFill>
                  <a:srgbClr val="53565A"/>
                </a:solidFill>
              </a:rPr>
              <a:t> </a:t>
            </a:r>
            <a:r>
              <a:rPr sz="2800" spc="-20" dirty="0">
                <a:solidFill>
                  <a:srgbClr val="53565A"/>
                </a:solidFill>
              </a:rPr>
              <a:t>Feed</a:t>
            </a:r>
            <a:endParaRPr sz="2800"/>
          </a:p>
        </p:txBody>
      </p:sp>
      <p:sp>
        <p:nvSpPr>
          <p:cNvPr id="8" name="object 8"/>
          <p:cNvSpPr txBox="1"/>
          <p:nvPr/>
        </p:nvSpPr>
        <p:spPr>
          <a:xfrm>
            <a:off x="5897943" y="1092201"/>
            <a:ext cx="4627880" cy="1854835"/>
          </a:xfrm>
          <a:prstGeom prst="rect">
            <a:avLst/>
          </a:prstGeom>
        </p:spPr>
        <p:txBody>
          <a:bodyPr vert="horz" wrap="square" lIns="0" tIns="13335" rIns="0" bIns="0" rtlCol="0">
            <a:spAutoFit/>
          </a:bodyPr>
          <a:lstStyle/>
          <a:p>
            <a:pPr marL="12700">
              <a:lnSpc>
                <a:spcPct val="100000"/>
              </a:lnSpc>
              <a:spcBef>
                <a:spcPts val="105"/>
              </a:spcBef>
            </a:pPr>
            <a:r>
              <a:rPr sz="2000" spc="-10" dirty="0">
                <a:latin typeface="Arial"/>
                <a:cs typeface="Arial"/>
              </a:rPr>
              <a:t>Mechanism</a:t>
            </a:r>
            <a:endParaRPr sz="2000" dirty="0">
              <a:latin typeface="Arial"/>
              <a:cs typeface="Arial"/>
            </a:endParaRPr>
          </a:p>
          <a:p>
            <a:pPr>
              <a:lnSpc>
                <a:spcPct val="100000"/>
              </a:lnSpc>
              <a:spcBef>
                <a:spcPts val="95"/>
              </a:spcBef>
            </a:pPr>
            <a:endParaRPr sz="2000" dirty="0">
              <a:latin typeface="Arial"/>
              <a:cs typeface="Arial"/>
            </a:endParaRPr>
          </a:p>
          <a:p>
            <a:pPr marL="299085" indent="-286385">
              <a:lnSpc>
                <a:spcPct val="100000"/>
              </a:lnSpc>
              <a:spcBef>
                <a:spcPts val="5"/>
              </a:spcBef>
              <a:buChar char="•"/>
              <a:tabLst>
                <a:tab pos="299085" algn="l"/>
              </a:tabLst>
            </a:pPr>
            <a:r>
              <a:rPr sz="2000" dirty="0">
                <a:latin typeface="Arial"/>
                <a:cs typeface="Arial"/>
              </a:rPr>
              <a:t>Solution</a:t>
            </a:r>
            <a:r>
              <a:rPr sz="2000" spc="-25" dirty="0">
                <a:latin typeface="Arial"/>
                <a:cs typeface="Arial"/>
              </a:rPr>
              <a:t> </a:t>
            </a:r>
            <a:r>
              <a:rPr sz="2000" dirty="0">
                <a:latin typeface="Arial"/>
                <a:cs typeface="Arial"/>
              </a:rPr>
              <a:t>arrives</a:t>
            </a:r>
            <a:r>
              <a:rPr sz="2000" spc="-40" dirty="0">
                <a:latin typeface="Arial"/>
                <a:cs typeface="Arial"/>
              </a:rPr>
              <a:t> </a:t>
            </a:r>
            <a:r>
              <a:rPr sz="2000" dirty="0">
                <a:latin typeface="Arial"/>
                <a:cs typeface="Arial"/>
              </a:rPr>
              <a:t>in</a:t>
            </a:r>
            <a:r>
              <a:rPr sz="2000" spc="-20" dirty="0">
                <a:latin typeface="Arial"/>
                <a:cs typeface="Arial"/>
              </a:rPr>
              <a:t> </a:t>
            </a:r>
            <a:r>
              <a:rPr sz="2000" dirty="0">
                <a:latin typeface="Arial"/>
                <a:cs typeface="Arial"/>
              </a:rPr>
              <a:t>drums,</a:t>
            </a:r>
            <a:r>
              <a:rPr sz="2000" spc="-60" dirty="0">
                <a:latin typeface="Arial"/>
                <a:cs typeface="Arial"/>
              </a:rPr>
              <a:t> </a:t>
            </a:r>
            <a:r>
              <a:rPr sz="2000" dirty="0">
                <a:latin typeface="Arial"/>
                <a:cs typeface="Arial"/>
              </a:rPr>
              <a:t>totes</a:t>
            </a:r>
            <a:r>
              <a:rPr sz="2000" spc="-40" dirty="0">
                <a:latin typeface="Arial"/>
                <a:cs typeface="Arial"/>
              </a:rPr>
              <a:t> </a:t>
            </a:r>
            <a:r>
              <a:rPr sz="2000" dirty="0">
                <a:latin typeface="Arial"/>
                <a:cs typeface="Arial"/>
              </a:rPr>
              <a:t>or</a:t>
            </a:r>
            <a:r>
              <a:rPr sz="2000" spc="-30" dirty="0">
                <a:latin typeface="Arial"/>
                <a:cs typeface="Arial"/>
              </a:rPr>
              <a:t> </a:t>
            </a:r>
            <a:r>
              <a:rPr sz="2000" spc="-20" dirty="0">
                <a:latin typeface="Arial"/>
                <a:cs typeface="Arial"/>
              </a:rPr>
              <a:t>bulk</a:t>
            </a:r>
            <a:endParaRPr sz="2000" dirty="0">
              <a:latin typeface="Arial"/>
              <a:cs typeface="Arial"/>
            </a:endParaRPr>
          </a:p>
          <a:p>
            <a:pPr marL="299085" indent="-286385">
              <a:lnSpc>
                <a:spcPct val="100000"/>
              </a:lnSpc>
              <a:buChar char="•"/>
              <a:tabLst>
                <a:tab pos="299085" algn="l"/>
              </a:tabLst>
            </a:pPr>
            <a:r>
              <a:rPr sz="2000" dirty="0">
                <a:latin typeface="Arial"/>
                <a:cs typeface="Arial"/>
              </a:rPr>
              <a:t>Solution</a:t>
            </a:r>
            <a:r>
              <a:rPr sz="2000" spc="-25" dirty="0">
                <a:latin typeface="Arial"/>
                <a:cs typeface="Arial"/>
              </a:rPr>
              <a:t> </a:t>
            </a:r>
            <a:r>
              <a:rPr sz="2000" dirty="0">
                <a:latin typeface="Arial"/>
                <a:cs typeface="Arial"/>
              </a:rPr>
              <a:t>fed</a:t>
            </a:r>
            <a:r>
              <a:rPr sz="2000" spc="-35" dirty="0">
                <a:latin typeface="Arial"/>
                <a:cs typeface="Arial"/>
              </a:rPr>
              <a:t> </a:t>
            </a:r>
            <a:r>
              <a:rPr sz="2000" dirty="0">
                <a:latin typeface="Arial"/>
                <a:cs typeface="Arial"/>
              </a:rPr>
              <a:t>directly</a:t>
            </a:r>
            <a:r>
              <a:rPr sz="2000" spc="-45" dirty="0">
                <a:latin typeface="Arial"/>
                <a:cs typeface="Arial"/>
              </a:rPr>
              <a:t> </a:t>
            </a:r>
            <a:r>
              <a:rPr sz="2000" dirty="0">
                <a:latin typeface="Arial"/>
                <a:cs typeface="Arial"/>
              </a:rPr>
              <a:t>or</a:t>
            </a:r>
            <a:r>
              <a:rPr sz="2000" spc="-30" dirty="0">
                <a:latin typeface="Arial"/>
                <a:cs typeface="Arial"/>
              </a:rPr>
              <a:t> </a:t>
            </a:r>
            <a:r>
              <a:rPr sz="2000" dirty="0">
                <a:latin typeface="Arial"/>
                <a:cs typeface="Arial"/>
              </a:rPr>
              <a:t>via</a:t>
            </a:r>
            <a:r>
              <a:rPr sz="2000" spc="-25" dirty="0">
                <a:latin typeface="Arial"/>
                <a:cs typeface="Arial"/>
              </a:rPr>
              <a:t> </a:t>
            </a:r>
            <a:r>
              <a:rPr sz="2000" dirty="0">
                <a:latin typeface="Arial"/>
                <a:cs typeface="Arial"/>
              </a:rPr>
              <a:t>day</a:t>
            </a:r>
            <a:r>
              <a:rPr sz="2000" spc="-30" dirty="0">
                <a:latin typeface="Arial"/>
                <a:cs typeface="Arial"/>
              </a:rPr>
              <a:t> </a:t>
            </a:r>
            <a:r>
              <a:rPr sz="2000" spc="-20" dirty="0">
                <a:latin typeface="Arial"/>
                <a:cs typeface="Arial"/>
              </a:rPr>
              <a:t>tank</a:t>
            </a:r>
            <a:endParaRPr sz="2000" dirty="0">
              <a:latin typeface="Arial"/>
              <a:cs typeface="Arial"/>
            </a:endParaRPr>
          </a:p>
          <a:p>
            <a:pPr marL="299085" indent="-286385">
              <a:lnSpc>
                <a:spcPct val="100000"/>
              </a:lnSpc>
              <a:buChar char="•"/>
              <a:tabLst>
                <a:tab pos="299085" algn="l"/>
              </a:tabLst>
            </a:pPr>
            <a:r>
              <a:rPr sz="2000" dirty="0">
                <a:latin typeface="Arial"/>
                <a:cs typeface="Arial"/>
              </a:rPr>
              <a:t>Positive</a:t>
            </a:r>
            <a:r>
              <a:rPr sz="2000" spc="-45" dirty="0">
                <a:latin typeface="Arial"/>
                <a:cs typeface="Arial"/>
              </a:rPr>
              <a:t> </a:t>
            </a:r>
            <a:r>
              <a:rPr sz="2000" dirty="0">
                <a:latin typeface="Arial"/>
                <a:cs typeface="Arial"/>
              </a:rPr>
              <a:t>displacement</a:t>
            </a:r>
            <a:r>
              <a:rPr sz="2000" spc="-80" dirty="0">
                <a:latin typeface="Arial"/>
                <a:cs typeface="Arial"/>
              </a:rPr>
              <a:t> </a:t>
            </a:r>
            <a:r>
              <a:rPr sz="2000" dirty="0">
                <a:latin typeface="Arial"/>
                <a:cs typeface="Arial"/>
              </a:rPr>
              <a:t>metering</a:t>
            </a:r>
            <a:r>
              <a:rPr sz="2000" spc="-70" dirty="0">
                <a:latin typeface="Arial"/>
                <a:cs typeface="Arial"/>
              </a:rPr>
              <a:t> </a:t>
            </a:r>
            <a:r>
              <a:rPr sz="2000" spc="-20" dirty="0">
                <a:latin typeface="Arial"/>
                <a:cs typeface="Arial"/>
              </a:rPr>
              <a:t>pump</a:t>
            </a:r>
            <a:endParaRPr sz="2000" dirty="0">
              <a:latin typeface="Arial"/>
              <a:cs typeface="Arial"/>
            </a:endParaRPr>
          </a:p>
          <a:p>
            <a:pPr marL="299085" indent="-286385">
              <a:lnSpc>
                <a:spcPct val="100000"/>
              </a:lnSpc>
              <a:buChar char="•"/>
              <a:tabLst>
                <a:tab pos="299085" algn="l"/>
              </a:tabLst>
            </a:pPr>
            <a:r>
              <a:rPr sz="2000" dirty="0">
                <a:latin typeface="Arial"/>
                <a:cs typeface="Arial"/>
              </a:rPr>
              <a:t>Dose</a:t>
            </a:r>
            <a:r>
              <a:rPr sz="2000" spc="-55" dirty="0">
                <a:latin typeface="Arial"/>
                <a:cs typeface="Arial"/>
              </a:rPr>
              <a:t> </a:t>
            </a:r>
            <a:r>
              <a:rPr sz="2000" dirty="0">
                <a:latin typeface="Arial"/>
                <a:cs typeface="Arial"/>
              </a:rPr>
              <a:t>level</a:t>
            </a:r>
            <a:r>
              <a:rPr sz="2000" spc="-25" dirty="0">
                <a:latin typeface="Arial"/>
                <a:cs typeface="Arial"/>
              </a:rPr>
              <a:t> </a:t>
            </a:r>
            <a:r>
              <a:rPr sz="2000" dirty="0">
                <a:latin typeface="Arial"/>
                <a:cs typeface="Arial"/>
              </a:rPr>
              <a:t>fluoride</a:t>
            </a:r>
            <a:r>
              <a:rPr sz="2000" spc="-40" dirty="0">
                <a:latin typeface="Arial"/>
                <a:cs typeface="Arial"/>
              </a:rPr>
              <a:t> </a:t>
            </a:r>
            <a:r>
              <a:rPr sz="2000" spc="-10" dirty="0">
                <a:latin typeface="Arial"/>
                <a:cs typeface="Arial"/>
              </a:rPr>
              <a:t>probe</a:t>
            </a:r>
            <a:endParaRPr sz="2000" dirty="0">
              <a:latin typeface="Arial"/>
              <a:cs typeface="Arial"/>
            </a:endParaRPr>
          </a:p>
        </p:txBody>
      </p:sp>
      <p:sp>
        <p:nvSpPr>
          <p:cNvPr id="9" name="object 9"/>
          <p:cNvSpPr txBox="1"/>
          <p:nvPr/>
        </p:nvSpPr>
        <p:spPr>
          <a:xfrm>
            <a:off x="5897879" y="3745453"/>
            <a:ext cx="5452110" cy="1854835"/>
          </a:xfrm>
          <a:prstGeom prst="rect">
            <a:avLst/>
          </a:prstGeom>
        </p:spPr>
        <p:txBody>
          <a:bodyPr vert="horz" wrap="square" lIns="0" tIns="12700" rIns="0" bIns="0" rtlCol="0">
            <a:spAutoFit/>
          </a:bodyPr>
          <a:lstStyle/>
          <a:p>
            <a:pPr marL="12700">
              <a:lnSpc>
                <a:spcPct val="100000"/>
              </a:lnSpc>
              <a:spcBef>
                <a:spcPts val="100"/>
              </a:spcBef>
            </a:pPr>
            <a:r>
              <a:rPr sz="2000" spc="-10" dirty="0">
                <a:latin typeface="Arial"/>
                <a:cs typeface="Arial"/>
              </a:rPr>
              <a:t>Advantages</a:t>
            </a:r>
            <a:endParaRPr sz="2000" dirty="0">
              <a:latin typeface="Arial"/>
              <a:cs typeface="Arial"/>
            </a:endParaRPr>
          </a:p>
          <a:p>
            <a:pPr>
              <a:lnSpc>
                <a:spcPct val="100000"/>
              </a:lnSpc>
              <a:spcBef>
                <a:spcPts val="100"/>
              </a:spcBef>
            </a:pPr>
            <a:endParaRPr sz="2000" dirty="0">
              <a:latin typeface="Arial"/>
              <a:cs typeface="Arial"/>
            </a:endParaRPr>
          </a:p>
          <a:p>
            <a:pPr marL="299085" indent="-286385">
              <a:lnSpc>
                <a:spcPct val="100000"/>
              </a:lnSpc>
              <a:buChar char="•"/>
              <a:tabLst>
                <a:tab pos="299085" algn="l"/>
              </a:tabLst>
            </a:pPr>
            <a:r>
              <a:rPr sz="2000" dirty="0">
                <a:latin typeface="Arial"/>
                <a:cs typeface="Arial"/>
              </a:rPr>
              <a:t>Concentration</a:t>
            </a:r>
            <a:r>
              <a:rPr sz="2000" spc="-60" dirty="0">
                <a:latin typeface="Arial"/>
                <a:cs typeface="Arial"/>
              </a:rPr>
              <a:t> </a:t>
            </a:r>
            <a:r>
              <a:rPr sz="2000" dirty="0">
                <a:latin typeface="Arial"/>
                <a:cs typeface="Arial"/>
              </a:rPr>
              <a:t>assay</a:t>
            </a:r>
            <a:r>
              <a:rPr sz="2000" spc="-35" dirty="0">
                <a:latin typeface="Arial"/>
                <a:cs typeface="Arial"/>
              </a:rPr>
              <a:t> </a:t>
            </a:r>
            <a:r>
              <a:rPr sz="2000" dirty="0">
                <a:latin typeface="Arial"/>
                <a:cs typeface="Arial"/>
              </a:rPr>
              <a:t>in</a:t>
            </a:r>
            <a:r>
              <a:rPr sz="2000" spc="-15" dirty="0">
                <a:latin typeface="Arial"/>
                <a:cs typeface="Arial"/>
              </a:rPr>
              <a:t> </a:t>
            </a:r>
            <a:r>
              <a:rPr sz="2000" dirty="0">
                <a:latin typeface="Arial"/>
                <a:cs typeface="Arial"/>
              </a:rPr>
              <a:t>a</a:t>
            </a:r>
            <a:r>
              <a:rPr sz="2000" spc="-25" dirty="0">
                <a:latin typeface="Arial"/>
                <a:cs typeface="Arial"/>
              </a:rPr>
              <a:t> lab</a:t>
            </a:r>
            <a:endParaRPr sz="2000" dirty="0">
              <a:latin typeface="Arial"/>
              <a:cs typeface="Arial"/>
            </a:endParaRPr>
          </a:p>
          <a:p>
            <a:pPr marL="299085" indent="-286385">
              <a:lnSpc>
                <a:spcPct val="100000"/>
              </a:lnSpc>
              <a:buChar char="•"/>
              <a:tabLst>
                <a:tab pos="299085" algn="l"/>
              </a:tabLst>
            </a:pPr>
            <a:r>
              <a:rPr sz="2000" dirty="0">
                <a:latin typeface="Arial"/>
                <a:cs typeface="Arial"/>
              </a:rPr>
              <a:t>Minimal</a:t>
            </a:r>
            <a:r>
              <a:rPr sz="2000" spc="-30" dirty="0">
                <a:latin typeface="Arial"/>
                <a:cs typeface="Arial"/>
              </a:rPr>
              <a:t> </a:t>
            </a:r>
            <a:r>
              <a:rPr sz="2000" dirty="0">
                <a:latin typeface="Arial"/>
                <a:cs typeface="Arial"/>
              </a:rPr>
              <a:t>if</a:t>
            </a:r>
            <a:r>
              <a:rPr sz="2000" spc="-35" dirty="0">
                <a:latin typeface="Arial"/>
                <a:cs typeface="Arial"/>
              </a:rPr>
              <a:t> </a:t>
            </a:r>
            <a:r>
              <a:rPr sz="2000" dirty="0">
                <a:latin typeface="Arial"/>
                <a:cs typeface="Arial"/>
              </a:rPr>
              <a:t>any</a:t>
            </a:r>
            <a:r>
              <a:rPr sz="2000" spc="-35" dirty="0">
                <a:latin typeface="Arial"/>
                <a:cs typeface="Arial"/>
              </a:rPr>
              <a:t> </a:t>
            </a:r>
            <a:r>
              <a:rPr sz="2000" dirty="0">
                <a:latin typeface="Arial"/>
                <a:cs typeface="Arial"/>
              </a:rPr>
              <a:t>daily</a:t>
            </a:r>
            <a:r>
              <a:rPr sz="2000" spc="-35" dirty="0">
                <a:latin typeface="Arial"/>
                <a:cs typeface="Arial"/>
              </a:rPr>
              <a:t> </a:t>
            </a:r>
            <a:r>
              <a:rPr sz="2000" dirty="0">
                <a:latin typeface="Arial"/>
                <a:cs typeface="Arial"/>
              </a:rPr>
              <a:t>operator</a:t>
            </a:r>
            <a:r>
              <a:rPr sz="2000" spc="-55" dirty="0">
                <a:latin typeface="Arial"/>
                <a:cs typeface="Arial"/>
              </a:rPr>
              <a:t> </a:t>
            </a:r>
            <a:r>
              <a:rPr sz="2000" spc="-10" dirty="0">
                <a:latin typeface="Arial"/>
                <a:cs typeface="Arial"/>
              </a:rPr>
              <a:t>contact</a:t>
            </a:r>
            <a:endParaRPr sz="2000" dirty="0">
              <a:latin typeface="Arial"/>
              <a:cs typeface="Arial"/>
            </a:endParaRPr>
          </a:p>
          <a:p>
            <a:pPr marL="299085" indent="-286385">
              <a:lnSpc>
                <a:spcPct val="100000"/>
              </a:lnSpc>
              <a:buChar char="•"/>
              <a:tabLst>
                <a:tab pos="299085" algn="l"/>
              </a:tabLst>
            </a:pPr>
            <a:r>
              <a:rPr sz="2000" dirty="0">
                <a:latin typeface="Arial"/>
                <a:cs typeface="Arial"/>
              </a:rPr>
              <a:t>Improved</a:t>
            </a:r>
            <a:r>
              <a:rPr sz="2000" spc="-45" dirty="0">
                <a:latin typeface="Arial"/>
                <a:cs typeface="Arial"/>
              </a:rPr>
              <a:t> </a:t>
            </a:r>
            <a:r>
              <a:rPr sz="2000" spc="-10" dirty="0">
                <a:latin typeface="Arial"/>
                <a:cs typeface="Arial"/>
              </a:rPr>
              <a:t>consistency</a:t>
            </a:r>
            <a:endParaRPr sz="2000" dirty="0">
              <a:latin typeface="Arial"/>
              <a:cs typeface="Arial"/>
            </a:endParaRPr>
          </a:p>
          <a:p>
            <a:pPr marL="299085" indent="-286385">
              <a:lnSpc>
                <a:spcPct val="100000"/>
              </a:lnSpc>
              <a:buChar char="•"/>
              <a:tabLst>
                <a:tab pos="299085" algn="l"/>
              </a:tabLst>
            </a:pPr>
            <a:r>
              <a:rPr sz="2000" dirty="0">
                <a:latin typeface="Arial"/>
                <a:cs typeface="Arial"/>
              </a:rPr>
              <a:t>Reduced</a:t>
            </a:r>
            <a:r>
              <a:rPr sz="2000" spc="-50" dirty="0">
                <a:latin typeface="Arial"/>
                <a:cs typeface="Arial"/>
              </a:rPr>
              <a:t> </a:t>
            </a:r>
            <a:r>
              <a:rPr sz="2000" dirty="0">
                <a:latin typeface="Arial"/>
                <a:cs typeface="Arial"/>
              </a:rPr>
              <a:t>waste</a:t>
            </a:r>
            <a:r>
              <a:rPr sz="2000" spc="-45" dirty="0">
                <a:latin typeface="Arial"/>
                <a:cs typeface="Arial"/>
              </a:rPr>
              <a:t> </a:t>
            </a:r>
            <a:r>
              <a:rPr sz="2000" dirty="0">
                <a:latin typeface="Arial"/>
                <a:cs typeface="Arial"/>
              </a:rPr>
              <a:t>(especially</a:t>
            </a:r>
            <a:r>
              <a:rPr sz="2000" spc="-50" dirty="0">
                <a:latin typeface="Arial"/>
                <a:cs typeface="Arial"/>
              </a:rPr>
              <a:t> </a:t>
            </a:r>
            <a:r>
              <a:rPr sz="2000" dirty="0">
                <a:latin typeface="Arial"/>
                <a:cs typeface="Arial"/>
              </a:rPr>
              <a:t>if</a:t>
            </a:r>
            <a:r>
              <a:rPr sz="2000" spc="-25" dirty="0">
                <a:latin typeface="Arial"/>
                <a:cs typeface="Arial"/>
              </a:rPr>
              <a:t> </a:t>
            </a:r>
            <a:r>
              <a:rPr sz="2000" dirty="0">
                <a:latin typeface="Arial"/>
                <a:cs typeface="Arial"/>
              </a:rPr>
              <a:t>bulk</a:t>
            </a:r>
            <a:r>
              <a:rPr sz="2000" spc="-30" dirty="0">
                <a:latin typeface="Arial"/>
                <a:cs typeface="Arial"/>
              </a:rPr>
              <a:t> </a:t>
            </a:r>
            <a:r>
              <a:rPr sz="2000" dirty="0">
                <a:latin typeface="Arial"/>
                <a:cs typeface="Arial"/>
              </a:rPr>
              <a:t>or</a:t>
            </a:r>
            <a:r>
              <a:rPr sz="2000" spc="-35" dirty="0">
                <a:latin typeface="Arial"/>
                <a:cs typeface="Arial"/>
              </a:rPr>
              <a:t> </a:t>
            </a:r>
            <a:r>
              <a:rPr sz="2000" spc="-10" dirty="0">
                <a:latin typeface="Arial"/>
                <a:cs typeface="Arial"/>
              </a:rPr>
              <a:t>minibulk)</a:t>
            </a:r>
            <a:endParaRPr sz="2000" dirty="0">
              <a:latin typeface="Arial"/>
              <a:cs typeface="Arial"/>
            </a:endParaRPr>
          </a:p>
        </p:txBody>
      </p:sp>
      <p:grpSp>
        <p:nvGrpSpPr>
          <p:cNvPr id="10" name="object 10"/>
          <p:cNvGrpSpPr/>
          <p:nvPr/>
        </p:nvGrpSpPr>
        <p:grpSpPr>
          <a:xfrm>
            <a:off x="743712" y="972311"/>
            <a:ext cx="4838700" cy="5358765"/>
            <a:chOff x="743712" y="972311"/>
            <a:chExt cx="4838700" cy="5358765"/>
          </a:xfrm>
        </p:grpSpPr>
        <p:pic>
          <p:nvPicPr>
            <p:cNvPr id="11" name="object 11"/>
            <p:cNvPicPr/>
            <p:nvPr/>
          </p:nvPicPr>
          <p:blipFill>
            <a:blip r:embed="rId2" cstate="print"/>
            <a:stretch>
              <a:fillRect/>
            </a:stretch>
          </p:blipFill>
          <p:spPr>
            <a:xfrm>
              <a:off x="941832" y="1086624"/>
              <a:ext cx="4440935" cy="4997182"/>
            </a:xfrm>
            <a:prstGeom prst="rect">
              <a:avLst/>
            </a:prstGeom>
          </p:spPr>
        </p:pic>
        <p:sp>
          <p:nvSpPr>
            <p:cNvPr id="12" name="object 12"/>
            <p:cNvSpPr/>
            <p:nvPr/>
          </p:nvSpPr>
          <p:spPr>
            <a:xfrm>
              <a:off x="762762" y="991361"/>
              <a:ext cx="4800600" cy="5320665"/>
            </a:xfrm>
            <a:custGeom>
              <a:avLst/>
              <a:gdLst/>
              <a:ahLst/>
              <a:cxnLst/>
              <a:rect l="l" t="t" r="r" b="b"/>
              <a:pathLst>
                <a:path w="4800600" h="5320665">
                  <a:moveTo>
                    <a:pt x="0" y="0"/>
                  </a:moveTo>
                  <a:lnTo>
                    <a:pt x="4800600" y="0"/>
                  </a:lnTo>
                  <a:lnTo>
                    <a:pt x="4800600" y="5320284"/>
                  </a:lnTo>
                  <a:lnTo>
                    <a:pt x="0" y="5320284"/>
                  </a:lnTo>
                  <a:lnTo>
                    <a:pt x="0" y="0"/>
                  </a:lnTo>
                  <a:close/>
                </a:path>
              </a:pathLst>
            </a:custGeom>
            <a:ln w="38100">
              <a:solidFill>
                <a:srgbClr val="D7E8F8"/>
              </a:solidFill>
            </a:ln>
          </p:spPr>
          <p:txBody>
            <a:bodyPr wrap="square" lIns="0" tIns="0" rIns="0" bIns="0" rtlCol="0"/>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27</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xfrm>
            <a:off x="609600" y="217496"/>
            <a:ext cx="10972800" cy="505064"/>
          </a:xfrm>
          <a:prstGeom prst="rect">
            <a:avLst/>
          </a:prstGeom>
        </p:spPr>
        <p:txBody>
          <a:bodyPr vert="horz" wrap="square" lIns="0" tIns="73459" rIns="0" bIns="0" rtlCol="0">
            <a:spAutoFit/>
          </a:bodyPr>
          <a:lstStyle/>
          <a:p>
            <a:pPr marL="100330" algn="ctr">
              <a:lnSpc>
                <a:spcPct val="100000"/>
              </a:lnSpc>
              <a:spcBef>
                <a:spcPts val="95"/>
              </a:spcBef>
            </a:pPr>
            <a:r>
              <a:rPr sz="2800" dirty="0">
                <a:solidFill>
                  <a:srgbClr val="53565A"/>
                </a:solidFill>
              </a:rPr>
              <a:t>Liquid</a:t>
            </a:r>
            <a:r>
              <a:rPr sz="2800" spc="-70" dirty="0">
                <a:solidFill>
                  <a:srgbClr val="53565A"/>
                </a:solidFill>
              </a:rPr>
              <a:t> </a:t>
            </a:r>
            <a:r>
              <a:rPr sz="2800" dirty="0">
                <a:solidFill>
                  <a:srgbClr val="53565A"/>
                </a:solidFill>
              </a:rPr>
              <a:t>fluoride</a:t>
            </a:r>
            <a:r>
              <a:rPr sz="2800" spc="-75" dirty="0">
                <a:solidFill>
                  <a:srgbClr val="53565A"/>
                </a:solidFill>
              </a:rPr>
              <a:t> </a:t>
            </a:r>
            <a:r>
              <a:rPr sz="2800" spc="-20" dirty="0">
                <a:solidFill>
                  <a:srgbClr val="53565A"/>
                </a:solidFill>
              </a:rPr>
              <a:t>feed</a:t>
            </a:r>
            <a:endParaRPr sz="2800" dirty="0"/>
          </a:p>
        </p:txBody>
      </p:sp>
      <p:pic>
        <p:nvPicPr>
          <p:cNvPr id="8" name="object 8"/>
          <p:cNvPicPr/>
          <p:nvPr/>
        </p:nvPicPr>
        <p:blipFill>
          <a:blip r:embed="rId2" cstate="print"/>
          <a:stretch>
            <a:fillRect/>
          </a:stretch>
        </p:blipFill>
        <p:spPr>
          <a:xfrm>
            <a:off x="6233159" y="1325880"/>
            <a:ext cx="2414014" cy="3660648"/>
          </a:xfrm>
          <a:prstGeom prst="rect">
            <a:avLst/>
          </a:prstGeom>
        </p:spPr>
      </p:pic>
      <p:grpSp>
        <p:nvGrpSpPr>
          <p:cNvPr id="9" name="object 9"/>
          <p:cNvGrpSpPr/>
          <p:nvPr/>
        </p:nvGrpSpPr>
        <p:grpSpPr>
          <a:xfrm>
            <a:off x="9720071" y="2453639"/>
            <a:ext cx="1958339" cy="1452880"/>
            <a:chOff x="9720071" y="2453639"/>
            <a:chExt cx="1958339" cy="1452880"/>
          </a:xfrm>
        </p:grpSpPr>
        <p:pic>
          <p:nvPicPr>
            <p:cNvPr id="10" name="object 10"/>
            <p:cNvPicPr/>
            <p:nvPr/>
          </p:nvPicPr>
          <p:blipFill>
            <a:blip r:embed="rId3" cstate="print"/>
            <a:stretch>
              <a:fillRect/>
            </a:stretch>
          </p:blipFill>
          <p:spPr>
            <a:xfrm>
              <a:off x="9761219" y="2499359"/>
              <a:ext cx="1799210" cy="1289303"/>
            </a:xfrm>
            <a:prstGeom prst="rect">
              <a:avLst/>
            </a:prstGeom>
          </p:spPr>
        </p:pic>
        <p:sp>
          <p:nvSpPr>
            <p:cNvPr id="11" name="object 11"/>
            <p:cNvSpPr/>
            <p:nvPr/>
          </p:nvSpPr>
          <p:spPr>
            <a:xfrm>
              <a:off x="9739121" y="2472689"/>
              <a:ext cx="1920239" cy="1414780"/>
            </a:xfrm>
            <a:custGeom>
              <a:avLst/>
              <a:gdLst/>
              <a:ahLst/>
              <a:cxnLst/>
              <a:rect l="l" t="t" r="r" b="b"/>
              <a:pathLst>
                <a:path w="1920240" h="1414779">
                  <a:moveTo>
                    <a:pt x="0" y="0"/>
                  </a:moveTo>
                  <a:lnTo>
                    <a:pt x="1920239" y="0"/>
                  </a:lnTo>
                  <a:lnTo>
                    <a:pt x="1920239" y="1414272"/>
                  </a:lnTo>
                  <a:lnTo>
                    <a:pt x="0" y="1414272"/>
                  </a:lnTo>
                  <a:lnTo>
                    <a:pt x="0" y="0"/>
                  </a:lnTo>
                  <a:close/>
                </a:path>
              </a:pathLst>
            </a:custGeom>
            <a:ln w="38100">
              <a:solidFill>
                <a:srgbClr val="D7E8F8"/>
              </a:solidFill>
            </a:ln>
          </p:spPr>
          <p:txBody>
            <a:bodyPr wrap="square" lIns="0" tIns="0" rIns="0" bIns="0" rtlCol="0"/>
            <a:lstStyle/>
            <a:p>
              <a:endParaRPr/>
            </a:p>
          </p:txBody>
        </p:sp>
      </p:grpSp>
      <p:sp>
        <p:nvSpPr>
          <p:cNvPr id="12" name="object 12"/>
          <p:cNvSpPr txBox="1"/>
          <p:nvPr/>
        </p:nvSpPr>
        <p:spPr>
          <a:xfrm>
            <a:off x="238866" y="2497928"/>
            <a:ext cx="1679575" cy="941069"/>
          </a:xfrm>
          <a:prstGeom prst="rect">
            <a:avLst/>
          </a:prstGeom>
        </p:spPr>
        <p:txBody>
          <a:bodyPr vert="horz" wrap="square" lIns="0" tIns="13335" rIns="0" bIns="0" rtlCol="0">
            <a:spAutoFit/>
          </a:bodyPr>
          <a:lstStyle/>
          <a:p>
            <a:pPr marL="12700" marR="5080" indent="635" algn="ctr">
              <a:lnSpc>
                <a:spcPct val="100000"/>
              </a:lnSpc>
              <a:spcBef>
                <a:spcPts val="105"/>
              </a:spcBef>
            </a:pPr>
            <a:r>
              <a:rPr sz="2000" b="1" dirty="0">
                <a:solidFill>
                  <a:srgbClr val="FF8400"/>
                </a:solidFill>
                <a:latin typeface="Arial"/>
                <a:cs typeface="Arial"/>
              </a:rPr>
              <a:t>Indoor</a:t>
            </a:r>
            <a:r>
              <a:rPr sz="2000" b="1" spc="-25" dirty="0">
                <a:solidFill>
                  <a:srgbClr val="FF8400"/>
                </a:solidFill>
                <a:latin typeface="Arial"/>
                <a:cs typeface="Arial"/>
              </a:rPr>
              <a:t> or </a:t>
            </a:r>
            <a:r>
              <a:rPr sz="2000" b="1" spc="-10" dirty="0">
                <a:solidFill>
                  <a:srgbClr val="FF8400"/>
                </a:solidFill>
                <a:latin typeface="Arial"/>
                <a:cs typeface="Arial"/>
              </a:rPr>
              <a:t>outdoor </a:t>
            </a:r>
            <a:r>
              <a:rPr sz="2000" b="1" dirty="0">
                <a:solidFill>
                  <a:srgbClr val="FF8400"/>
                </a:solidFill>
                <a:latin typeface="Arial"/>
                <a:cs typeface="Arial"/>
              </a:rPr>
              <a:t>storage</a:t>
            </a:r>
            <a:r>
              <a:rPr sz="2000" b="1" spc="-55" dirty="0">
                <a:solidFill>
                  <a:srgbClr val="FF8400"/>
                </a:solidFill>
                <a:latin typeface="Arial"/>
                <a:cs typeface="Arial"/>
              </a:rPr>
              <a:t> </a:t>
            </a:r>
            <a:r>
              <a:rPr sz="2000" b="1" spc="-10" dirty="0">
                <a:solidFill>
                  <a:srgbClr val="FF8400"/>
                </a:solidFill>
                <a:latin typeface="Arial"/>
                <a:cs typeface="Arial"/>
              </a:rPr>
              <a:t>tanks</a:t>
            </a:r>
            <a:endParaRPr sz="2000">
              <a:latin typeface="Arial"/>
              <a:cs typeface="Arial"/>
            </a:endParaRPr>
          </a:p>
        </p:txBody>
      </p:sp>
      <p:sp>
        <p:nvSpPr>
          <p:cNvPr id="13" name="object 13"/>
          <p:cNvSpPr txBox="1"/>
          <p:nvPr/>
        </p:nvSpPr>
        <p:spPr>
          <a:xfrm>
            <a:off x="5291129" y="5002077"/>
            <a:ext cx="5901055" cy="1168400"/>
          </a:xfrm>
          <a:prstGeom prst="rect">
            <a:avLst/>
          </a:prstGeom>
        </p:spPr>
        <p:txBody>
          <a:bodyPr vert="horz" wrap="square" lIns="0" tIns="184785" rIns="0" bIns="0" rtlCol="0">
            <a:spAutoFit/>
          </a:bodyPr>
          <a:lstStyle/>
          <a:p>
            <a:pPr marL="1134745">
              <a:lnSpc>
                <a:spcPct val="100000"/>
              </a:lnSpc>
              <a:spcBef>
                <a:spcPts val="1455"/>
              </a:spcBef>
            </a:pPr>
            <a:r>
              <a:rPr sz="2000" b="1" dirty="0">
                <a:solidFill>
                  <a:srgbClr val="FF8400"/>
                </a:solidFill>
                <a:latin typeface="Arial"/>
                <a:cs typeface="Arial"/>
              </a:rPr>
              <a:t>Day</a:t>
            </a:r>
            <a:r>
              <a:rPr sz="2000" b="1" spc="-25" dirty="0">
                <a:solidFill>
                  <a:srgbClr val="FF8400"/>
                </a:solidFill>
                <a:latin typeface="Arial"/>
                <a:cs typeface="Arial"/>
              </a:rPr>
              <a:t> </a:t>
            </a:r>
            <a:r>
              <a:rPr sz="2000" b="1" dirty="0">
                <a:solidFill>
                  <a:srgbClr val="FF8400"/>
                </a:solidFill>
                <a:latin typeface="Arial"/>
                <a:cs typeface="Arial"/>
              </a:rPr>
              <a:t>tank-</a:t>
            </a:r>
            <a:r>
              <a:rPr sz="2000" b="1" spc="-40" dirty="0">
                <a:solidFill>
                  <a:srgbClr val="FF8400"/>
                </a:solidFill>
                <a:latin typeface="Arial"/>
                <a:cs typeface="Arial"/>
              </a:rPr>
              <a:t> </a:t>
            </a:r>
            <a:r>
              <a:rPr sz="2000" b="1" spc="-10" dirty="0">
                <a:solidFill>
                  <a:srgbClr val="FF8400"/>
                </a:solidFill>
                <a:latin typeface="Arial"/>
                <a:cs typeface="Arial"/>
              </a:rPr>
              <a:t>scaled</a:t>
            </a:r>
            <a:endParaRPr sz="2000" dirty="0">
              <a:latin typeface="Arial"/>
              <a:cs typeface="Arial"/>
            </a:endParaRPr>
          </a:p>
          <a:p>
            <a:pPr marL="12700">
              <a:lnSpc>
                <a:spcPct val="100000"/>
              </a:lnSpc>
              <a:spcBef>
                <a:spcPts val="1885"/>
              </a:spcBef>
            </a:pPr>
            <a:r>
              <a:rPr sz="2800" b="1" dirty="0">
                <a:solidFill>
                  <a:srgbClr val="398DDE"/>
                </a:solidFill>
                <a:latin typeface="Arial"/>
                <a:cs typeface="Arial"/>
              </a:rPr>
              <a:t>Minimal</a:t>
            </a:r>
            <a:r>
              <a:rPr sz="2800" b="1" spc="-90" dirty="0">
                <a:solidFill>
                  <a:srgbClr val="398DDE"/>
                </a:solidFill>
                <a:latin typeface="Arial"/>
                <a:cs typeface="Arial"/>
              </a:rPr>
              <a:t> </a:t>
            </a:r>
            <a:r>
              <a:rPr sz="2800" b="1" dirty="0">
                <a:solidFill>
                  <a:srgbClr val="398DDE"/>
                </a:solidFill>
                <a:latin typeface="Arial"/>
                <a:cs typeface="Arial"/>
              </a:rPr>
              <a:t>operator</a:t>
            </a:r>
            <a:r>
              <a:rPr sz="2800" b="1" spc="-65" dirty="0">
                <a:solidFill>
                  <a:srgbClr val="398DDE"/>
                </a:solidFill>
                <a:latin typeface="Arial"/>
                <a:cs typeface="Arial"/>
              </a:rPr>
              <a:t> </a:t>
            </a:r>
            <a:r>
              <a:rPr sz="2800" b="1" dirty="0">
                <a:solidFill>
                  <a:srgbClr val="398DDE"/>
                </a:solidFill>
                <a:latin typeface="Arial"/>
                <a:cs typeface="Arial"/>
              </a:rPr>
              <a:t>contact</a:t>
            </a:r>
            <a:r>
              <a:rPr sz="2800" b="1" spc="-70" dirty="0">
                <a:solidFill>
                  <a:srgbClr val="398DDE"/>
                </a:solidFill>
                <a:latin typeface="Arial"/>
                <a:cs typeface="Arial"/>
              </a:rPr>
              <a:t> </a:t>
            </a:r>
            <a:r>
              <a:rPr sz="2800" b="1" spc="-10" dirty="0">
                <a:solidFill>
                  <a:srgbClr val="398DDE"/>
                </a:solidFill>
                <a:latin typeface="Arial"/>
                <a:cs typeface="Arial"/>
              </a:rPr>
              <a:t>required!</a:t>
            </a:r>
            <a:endParaRPr sz="2800" dirty="0">
              <a:latin typeface="Arial"/>
              <a:cs typeface="Arial"/>
            </a:endParaRPr>
          </a:p>
        </p:txBody>
      </p:sp>
      <p:sp>
        <p:nvSpPr>
          <p:cNvPr id="14" name="object 14"/>
          <p:cNvSpPr txBox="1"/>
          <p:nvPr/>
        </p:nvSpPr>
        <p:spPr>
          <a:xfrm>
            <a:off x="10068728" y="3938952"/>
            <a:ext cx="1086485" cy="636270"/>
          </a:xfrm>
          <a:prstGeom prst="rect">
            <a:avLst/>
          </a:prstGeom>
        </p:spPr>
        <p:txBody>
          <a:bodyPr vert="horz" wrap="square" lIns="0" tIns="12700" rIns="0" bIns="0" rtlCol="0">
            <a:spAutoFit/>
          </a:bodyPr>
          <a:lstStyle/>
          <a:p>
            <a:pPr marL="196850" marR="5080" indent="-184785">
              <a:lnSpc>
                <a:spcPct val="100000"/>
              </a:lnSpc>
              <a:spcBef>
                <a:spcPts val="100"/>
              </a:spcBef>
            </a:pPr>
            <a:r>
              <a:rPr sz="2000" b="1" spc="-10" dirty="0">
                <a:solidFill>
                  <a:srgbClr val="FF8400"/>
                </a:solidFill>
                <a:latin typeface="Arial"/>
                <a:cs typeface="Arial"/>
              </a:rPr>
              <a:t>Metering </a:t>
            </a:r>
            <a:r>
              <a:rPr sz="2000" b="1" spc="-20" dirty="0">
                <a:solidFill>
                  <a:srgbClr val="FF8400"/>
                </a:solidFill>
                <a:latin typeface="Arial"/>
                <a:cs typeface="Arial"/>
              </a:rPr>
              <a:t>pump</a:t>
            </a:r>
            <a:endParaRPr sz="2000">
              <a:latin typeface="Arial"/>
              <a:cs typeface="Arial"/>
            </a:endParaRPr>
          </a:p>
        </p:txBody>
      </p:sp>
      <p:sp>
        <p:nvSpPr>
          <p:cNvPr id="15" name="object 15"/>
          <p:cNvSpPr/>
          <p:nvPr/>
        </p:nvSpPr>
        <p:spPr>
          <a:xfrm>
            <a:off x="4911852" y="1691639"/>
            <a:ext cx="727075" cy="485140"/>
          </a:xfrm>
          <a:custGeom>
            <a:avLst/>
            <a:gdLst/>
            <a:ahLst/>
            <a:cxnLst/>
            <a:rect l="l" t="t" r="r" b="b"/>
            <a:pathLst>
              <a:path w="727075" h="485139">
                <a:moveTo>
                  <a:pt x="484631" y="0"/>
                </a:moveTo>
                <a:lnTo>
                  <a:pt x="484631" y="121158"/>
                </a:lnTo>
                <a:lnTo>
                  <a:pt x="0" y="121158"/>
                </a:lnTo>
                <a:lnTo>
                  <a:pt x="0" y="363474"/>
                </a:lnTo>
                <a:lnTo>
                  <a:pt x="484631" y="363474"/>
                </a:lnTo>
                <a:lnTo>
                  <a:pt x="484631" y="484632"/>
                </a:lnTo>
                <a:lnTo>
                  <a:pt x="726948" y="242316"/>
                </a:lnTo>
                <a:lnTo>
                  <a:pt x="484631" y="0"/>
                </a:lnTo>
                <a:close/>
              </a:path>
            </a:pathLst>
          </a:custGeom>
          <a:solidFill>
            <a:srgbClr val="FF8400"/>
          </a:solidFill>
        </p:spPr>
        <p:txBody>
          <a:bodyPr wrap="square" lIns="0" tIns="0" rIns="0" bIns="0" rtlCol="0"/>
          <a:lstStyle/>
          <a:p>
            <a:endParaRPr/>
          </a:p>
        </p:txBody>
      </p:sp>
      <p:sp>
        <p:nvSpPr>
          <p:cNvPr id="16" name="object 16"/>
          <p:cNvSpPr/>
          <p:nvPr/>
        </p:nvSpPr>
        <p:spPr>
          <a:xfrm>
            <a:off x="8932164" y="2845307"/>
            <a:ext cx="637540" cy="485140"/>
          </a:xfrm>
          <a:custGeom>
            <a:avLst/>
            <a:gdLst/>
            <a:ahLst/>
            <a:cxnLst/>
            <a:rect l="l" t="t" r="r" b="b"/>
            <a:pathLst>
              <a:path w="637540" h="485139">
                <a:moveTo>
                  <a:pt x="394716" y="0"/>
                </a:moveTo>
                <a:lnTo>
                  <a:pt x="394716" y="121158"/>
                </a:lnTo>
                <a:lnTo>
                  <a:pt x="0" y="121158"/>
                </a:lnTo>
                <a:lnTo>
                  <a:pt x="0" y="363474"/>
                </a:lnTo>
                <a:lnTo>
                  <a:pt x="394716" y="363474"/>
                </a:lnTo>
                <a:lnTo>
                  <a:pt x="394716" y="484632"/>
                </a:lnTo>
                <a:lnTo>
                  <a:pt x="637032" y="242316"/>
                </a:lnTo>
                <a:lnTo>
                  <a:pt x="394716" y="0"/>
                </a:lnTo>
                <a:close/>
              </a:path>
            </a:pathLst>
          </a:custGeom>
          <a:solidFill>
            <a:srgbClr val="FF8400"/>
          </a:solidFill>
        </p:spPr>
        <p:txBody>
          <a:bodyPr wrap="square" lIns="0" tIns="0" rIns="0" bIns="0" rtlCol="0"/>
          <a:lstStyle/>
          <a:p>
            <a:endParaRPr/>
          </a:p>
        </p:txBody>
      </p:sp>
      <p:sp>
        <p:nvSpPr>
          <p:cNvPr id="17" name="object 17"/>
          <p:cNvSpPr/>
          <p:nvPr/>
        </p:nvSpPr>
        <p:spPr>
          <a:xfrm>
            <a:off x="4911852" y="4038600"/>
            <a:ext cx="727075" cy="485140"/>
          </a:xfrm>
          <a:custGeom>
            <a:avLst/>
            <a:gdLst/>
            <a:ahLst/>
            <a:cxnLst/>
            <a:rect l="l" t="t" r="r" b="b"/>
            <a:pathLst>
              <a:path w="727075" h="485139">
                <a:moveTo>
                  <a:pt x="484631" y="0"/>
                </a:moveTo>
                <a:lnTo>
                  <a:pt x="484631" y="121157"/>
                </a:lnTo>
                <a:lnTo>
                  <a:pt x="0" y="121157"/>
                </a:lnTo>
                <a:lnTo>
                  <a:pt x="0" y="363473"/>
                </a:lnTo>
                <a:lnTo>
                  <a:pt x="484631" y="363473"/>
                </a:lnTo>
                <a:lnTo>
                  <a:pt x="484631" y="484631"/>
                </a:lnTo>
                <a:lnTo>
                  <a:pt x="726948" y="242315"/>
                </a:lnTo>
                <a:lnTo>
                  <a:pt x="484631" y="0"/>
                </a:lnTo>
                <a:close/>
              </a:path>
            </a:pathLst>
          </a:custGeom>
          <a:solidFill>
            <a:srgbClr val="FF8400"/>
          </a:solidFill>
        </p:spPr>
        <p:txBody>
          <a:bodyPr wrap="square" lIns="0" tIns="0" rIns="0" bIns="0" rtlCol="0"/>
          <a:lstStyle/>
          <a:p>
            <a:endParaRPr/>
          </a:p>
        </p:txBody>
      </p:sp>
      <p:grpSp>
        <p:nvGrpSpPr>
          <p:cNvPr id="18" name="object 18"/>
          <p:cNvGrpSpPr/>
          <p:nvPr/>
        </p:nvGrpSpPr>
        <p:grpSpPr>
          <a:xfrm>
            <a:off x="2042160" y="693419"/>
            <a:ext cx="2703830" cy="2482850"/>
            <a:chOff x="2042160" y="693419"/>
            <a:chExt cx="2703830" cy="2482850"/>
          </a:xfrm>
        </p:grpSpPr>
        <p:pic>
          <p:nvPicPr>
            <p:cNvPr id="19" name="object 19"/>
            <p:cNvPicPr/>
            <p:nvPr/>
          </p:nvPicPr>
          <p:blipFill>
            <a:blip r:embed="rId4" cstate="print"/>
            <a:stretch>
              <a:fillRect/>
            </a:stretch>
          </p:blipFill>
          <p:spPr>
            <a:xfrm>
              <a:off x="2139696" y="786384"/>
              <a:ext cx="2465831" cy="2301227"/>
            </a:xfrm>
            <a:prstGeom prst="rect">
              <a:avLst/>
            </a:prstGeom>
          </p:spPr>
        </p:pic>
        <p:sp>
          <p:nvSpPr>
            <p:cNvPr id="20" name="object 20"/>
            <p:cNvSpPr/>
            <p:nvPr/>
          </p:nvSpPr>
          <p:spPr>
            <a:xfrm>
              <a:off x="2061210" y="712469"/>
              <a:ext cx="2665730" cy="2444750"/>
            </a:xfrm>
            <a:custGeom>
              <a:avLst/>
              <a:gdLst/>
              <a:ahLst/>
              <a:cxnLst/>
              <a:rect l="l" t="t" r="r" b="b"/>
              <a:pathLst>
                <a:path w="2665729" h="2444750">
                  <a:moveTo>
                    <a:pt x="0" y="0"/>
                  </a:moveTo>
                  <a:lnTo>
                    <a:pt x="2665476" y="0"/>
                  </a:lnTo>
                  <a:lnTo>
                    <a:pt x="2665476" y="2444496"/>
                  </a:lnTo>
                  <a:lnTo>
                    <a:pt x="0" y="2444496"/>
                  </a:lnTo>
                  <a:lnTo>
                    <a:pt x="0" y="0"/>
                  </a:lnTo>
                  <a:close/>
                </a:path>
              </a:pathLst>
            </a:custGeom>
            <a:ln w="38100">
              <a:solidFill>
                <a:srgbClr val="D7E8F8"/>
              </a:solidFill>
            </a:ln>
          </p:spPr>
          <p:txBody>
            <a:bodyPr wrap="square" lIns="0" tIns="0" rIns="0" bIns="0" rtlCol="0"/>
            <a:lstStyle/>
            <a:p>
              <a:endParaRPr/>
            </a:p>
          </p:txBody>
        </p:sp>
      </p:grpSp>
      <p:grpSp>
        <p:nvGrpSpPr>
          <p:cNvPr id="21" name="object 21"/>
          <p:cNvGrpSpPr/>
          <p:nvPr/>
        </p:nvGrpSpPr>
        <p:grpSpPr>
          <a:xfrm>
            <a:off x="2020823" y="3470147"/>
            <a:ext cx="2705100" cy="2936875"/>
            <a:chOff x="2020823" y="3470147"/>
            <a:chExt cx="2705100" cy="2936875"/>
          </a:xfrm>
        </p:grpSpPr>
        <p:pic>
          <p:nvPicPr>
            <p:cNvPr id="22" name="object 22"/>
            <p:cNvPicPr/>
            <p:nvPr/>
          </p:nvPicPr>
          <p:blipFill>
            <a:blip r:embed="rId5" cstate="print"/>
            <a:stretch>
              <a:fillRect/>
            </a:stretch>
          </p:blipFill>
          <p:spPr>
            <a:xfrm>
              <a:off x="2139695" y="3540251"/>
              <a:ext cx="2465831" cy="2723387"/>
            </a:xfrm>
            <a:prstGeom prst="rect">
              <a:avLst/>
            </a:prstGeom>
          </p:spPr>
        </p:pic>
        <p:sp>
          <p:nvSpPr>
            <p:cNvPr id="23" name="object 23"/>
            <p:cNvSpPr/>
            <p:nvPr/>
          </p:nvSpPr>
          <p:spPr>
            <a:xfrm>
              <a:off x="2039873" y="3489197"/>
              <a:ext cx="2667000" cy="2898775"/>
            </a:xfrm>
            <a:custGeom>
              <a:avLst/>
              <a:gdLst/>
              <a:ahLst/>
              <a:cxnLst/>
              <a:rect l="l" t="t" r="r" b="b"/>
              <a:pathLst>
                <a:path w="2667000" h="2898775">
                  <a:moveTo>
                    <a:pt x="0" y="0"/>
                  </a:moveTo>
                  <a:lnTo>
                    <a:pt x="2667000" y="0"/>
                  </a:lnTo>
                  <a:lnTo>
                    <a:pt x="2667000" y="2898648"/>
                  </a:lnTo>
                  <a:lnTo>
                    <a:pt x="0" y="2898648"/>
                  </a:lnTo>
                  <a:lnTo>
                    <a:pt x="0" y="0"/>
                  </a:lnTo>
                  <a:close/>
                </a:path>
              </a:pathLst>
            </a:custGeom>
            <a:ln w="38100">
              <a:solidFill>
                <a:srgbClr val="D7E8F8"/>
              </a:solidFill>
            </a:ln>
          </p:spPr>
          <p:txBody>
            <a:bodyPr wrap="square" lIns="0" tIns="0" rIns="0" bIns="0" rtlCol="0"/>
            <a:lstStyle/>
            <a:p>
              <a:endParaRPr/>
            </a:p>
          </p:txBody>
        </p:sp>
      </p:grpSp>
      <p:sp>
        <p:nvSpPr>
          <p:cNvPr id="24" name="object 24"/>
          <p:cNvSpPr/>
          <p:nvPr/>
        </p:nvSpPr>
        <p:spPr>
          <a:xfrm>
            <a:off x="6096761" y="1201674"/>
            <a:ext cx="2667000" cy="3904615"/>
          </a:xfrm>
          <a:custGeom>
            <a:avLst/>
            <a:gdLst/>
            <a:ahLst/>
            <a:cxnLst/>
            <a:rect l="l" t="t" r="r" b="b"/>
            <a:pathLst>
              <a:path w="2667000" h="3904615">
                <a:moveTo>
                  <a:pt x="0" y="0"/>
                </a:moveTo>
                <a:lnTo>
                  <a:pt x="2666999" y="0"/>
                </a:lnTo>
                <a:lnTo>
                  <a:pt x="2666999" y="3904488"/>
                </a:lnTo>
                <a:lnTo>
                  <a:pt x="0" y="3904488"/>
                </a:lnTo>
                <a:lnTo>
                  <a:pt x="0" y="0"/>
                </a:lnTo>
                <a:close/>
              </a:path>
            </a:pathLst>
          </a:custGeom>
          <a:ln w="38100">
            <a:solidFill>
              <a:srgbClr val="D7E8F8"/>
            </a:solidFill>
          </a:ln>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tLang="en-US"/>
              <a:t>Acid Feed Systems</a:t>
            </a:r>
          </a:p>
        </p:txBody>
      </p:sp>
      <p:pic>
        <p:nvPicPr>
          <p:cNvPr id="742403" name="Picture 3" descr="5-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70000"/>
            <a:ext cx="91440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4"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6950F39F-6618-023E-6949-888F54C5FF3D}"/>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23</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42403"/>
                                        </p:tgtEl>
                                        <p:attrNameLst>
                                          <p:attrName>style.visibility</p:attrName>
                                        </p:attrNameLst>
                                      </p:cBhvr>
                                      <p:to>
                                        <p:strVal val="visible"/>
                                      </p:to>
                                    </p:set>
                                    <p:animEffect transition="in" filter="wipe(left)">
                                      <p:cBhvr>
                                        <p:cTn id="7" dur="500"/>
                                        <p:tgtEl>
                                          <p:spTgt spid="742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a:t>Acid Feed Systems</a:t>
            </a:r>
          </a:p>
        </p:txBody>
      </p:sp>
      <p:pic>
        <p:nvPicPr>
          <p:cNvPr id="58371" name="Picture 3" descr="5-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14300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556D6AD2-AE3F-2AAD-8A17-DD818B0361F1}"/>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24</a:t>
            </a:fld>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61443" name="Rectangle 3"/>
          <p:cNvSpPr>
            <a:spLocks noGrp="1" noChangeArrowheads="1"/>
          </p:cNvSpPr>
          <p:nvPr>
            <p:ph type="title"/>
          </p:nvPr>
        </p:nvSpPr>
        <p:spPr/>
        <p:txBody>
          <a:bodyPr/>
          <a:lstStyle/>
          <a:p>
            <a:pPr eaLnBrk="1" hangingPunct="1"/>
            <a:r>
              <a:rPr lang="en-US" altLang="en-US" sz="3833" dirty="0">
                <a:solidFill>
                  <a:schemeClr val="accent2"/>
                </a:solidFill>
              </a:rPr>
              <a:t>Fluoride Saturators – Sodium Fluoride</a:t>
            </a:r>
            <a:br>
              <a:rPr lang="en-US" altLang="en-US" sz="3833" dirty="0">
                <a:solidFill>
                  <a:schemeClr val="accent2"/>
                </a:solidFill>
              </a:rPr>
            </a:br>
            <a:r>
              <a:rPr lang="en-US" altLang="en-US" sz="3833" dirty="0">
                <a:solidFill>
                  <a:schemeClr val="accent2"/>
                </a:solidFill>
              </a:rPr>
              <a:t>How do they work?</a:t>
            </a:r>
          </a:p>
        </p:txBody>
      </p:sp>
      <p:sp>
        <p:nvSpPr>
          <p:cNvPr id="61444" name="Rectangle 4"/>
          <p:cNvSpPr>
            <a:spLocks noGrp="1" noChangeArrowheads="1"/>
          </p:cNvSpPr>
          <p:nvPr>
            <p:ph type="body" idx="1"/>
          </p:nvPr>
        </p:nvSpPr>
        <p:spPr>
          <a:xfrm>
            <a:off x="2032000" y="1841500"/>
            <a:ext cx="8228542" cy="4525698"/>
          </a:xfrm>
        </p:spPr>
        <p:txBody>
          <a:bodyPr/>
          <a:lstStyle/>
          <a:p>
            <a:pPr eaLnBrk="1" hangingPunct="1"/>
            <a:r>
              <a:rPr lang="en-US" altLang="en-US" dirty="0"/>
              <a:t>Operating process</a:t>
            </a:r>
          </a:p>
          <a:p>
            <a:pPr lvl="1" eaLnBrk="1" hangingPunct="1"/>
            <a:r>
              <a:rPr lang="en-US" altLang="en-US" dirty="0"/>
              <a:t>Chemical bed maintained in tank</a:t>
            </a:r>
          </a:p>
          <a:p>
            <a:pPr lvl="1" eaLnBrk="1" hangingPunct="1"/>
            <a:r>
              <a:rPr lang="en-US" altLang="en-US" dirty="0"/>
              <a:t>Water flows through chemical bed</a:t>
            </a:r>
          </a:p>
          <a:p>
            <a:pPr lvl="1" eaLnBrk="1" hangingPunct="1"/>
            <a:r>
              <a:rPr lang="en-US" altLang="en-US" dirty="0"/>
              <a:t>Water becomes saturated</a:t>
            </a:r>
          </a:p>
          <a:p>
            <a:pPr lvl="1" eaLnBrk="1" hangingPunct="1"/>
            <a:r>
              <a:rPr lang="en-US" altLang="en-US" dirty="0"/>
              <a:t>Saturated solution injected</a:t>
            </a:r>
          </a:p>
        </p:txBody>
      </p:sp>
      <p:sp>
        <p:nvSpPr>
          <p:cNvPr id="2" name="Slide Number Placeholder 1">
            <a:extLst>
              <a:ext uri="{FF2B5EF4-FFF2-40B4-BE49-F238E27FC236}">
                <a16:creationId xmlns:a16="http://schemas.microsoft.com/office/drawing/2014/main" id="{328A4125-97B7-0492-0142-0F013E402F96}"/>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25</a:t>
            </a:fld>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altLang="en-US"/>
              <a:t>Typical Upflow Saturator</a:t>
            </a:r>
          </a:p>
        </p:txBody>
      </p:sp>
      <p:pic>
        <p:nvPicPr>
          <p:cNvPr id="63491" name="Picture 3" descr="3-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5890" y="1365250"/>
            <a:ext cx="914400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D99E8B92-5785-D851-AC63-901456B9D68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A04F61B4-48CD-4AAB-99EB-328D3436EAC0}" type="slidenum">
              <a:rPr lang="en-US" altLang="en-US" smtClean="0"/>
              <a:pPr>
                <a:defRPr/>
              </a:pPr>
              <a:t>26</a:t>
            </a:fld>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872587" y="6520127"/>
            <a:ext cx="138430" cy="147955"/>
          </a:xfrm>
          <a:prstGeom prst="rect">
            <a:avLst/>
          </a:prstGeom>
        </p:spPr>
        <p:txBody>
          <a:bodyPr vert="horz" wrap="square" lIns="0" tIns="12700" rIns="0" bIns="0" rtlCol="0">
            <a:spAutoFit/>
          </a:bodyPr>
          <a:lstStyle/>
          <a:p>
            <a:pPr marL="12700">
              <a:lnSpc>
                <a:spcPct val="100000"/>
              </a:lnSpc>
              <a:spcBef>
                <a:spcPts val="100"/>
              </a:spcBef>
            </a:pPr>
            <a:r>
              <a:rPr sz="800" spc="-25" dirty="0">
                <a:solidFill>
                  <a:srgbClr val="53565A"/>
                </a:solidFill>
                <a:latin typeface="Arial"/>
                <a:cs typeface="Arial"/>
              </a:rPr>
              <a:t>25</a:t>
            </a:r>
            <a:endParaRPr sz="800">
              <a:latin typeface="Arial"/>
              <a:cs typeface="Arial"/>
            </a:endParaRPr>
          </a:p>
        </p:txBody>
      </p:sp>
      <p:sp>
        <p:nvSpPr>
          <p:cNvPr id="4" name="object 4"/>
          <p:cNvSpPr txBox="1"/>
          <p:nvPr/>
        </p:nvSpPr>
        <p:spPr>
          <a:xfrm>
            <a:off x="8613773" y="6732785"/>
            <a:ext cx="2592070" cy="102235"/>
          </a:xfrm>
          <a:prstGeom prst="rect">
            <a:avLst/>
          </a:prstGeom>
        </p:spPr>
        <p:txBody>
          <a:bodyPr vert="horz" wrap="square" lIns="0" tIns="12700" rIns="0" bIns="0" rtlCol="0">
            <a:spAutoFit/>
          </a:bodyPr>
          <a:lstStyle/>
          <a:p>
            <a:pPr marL="12700">
              <a:lnSpc>
                <a:spcPct val="100000"/>
              </a:lnSpc>
              <a:spcBef>
                <a:spcPts val="100"/>
              </a:spcBef>
            </a:pPr>
            <a:r>
              <a:rPr sz="500" dirty="0">
                <a:solidFill>
                  <a:srgbClr val="53565A"/>
                </a:solidFill>
                <a:latin typeface="Arial"/>
                <a:cs typeface="Arial"/>
              </a:rPr>
              <a:t>©</a:t>
            </a:r>
            <a:r>
              <a:rPr sz="500" spc="5" dirty="0">
                <a:solidFill>
                  <a:srgbClr val="53565A"/>
                </a:solidFill>
                <a:latin typeface="Arial"/>
                <a:cs typeface="Arial"/>
              </a:rPr>
              <a:t> </a:t>
            </a:r>
            <a:r>
              <a:rPr sz="500" dirty="0">
                <a:solidFill>
                  <a:srgbClr val="53565A"/>
                </a:solidFill>
                <a:latin typeface="Arial"/>
                <a:cs typeface="Arial"/>
              </a:rPr>
              <a:t>2021</a:t>
            </a:r>
            <a:r>
              <a:rPr sz="500" spc="5" dirty="0">
                <a:solidFill>
                  <a:srgbClr val="53565A"/>
                </a:solidFill>
                <a:latin typeface="Arial"/>
                <a:cs typeface="Arial"/>
              </a:rPr>
              <a:t> </a:t>
            </a:r>
            <a:r>
              <a:rPr sz="500" dirty="0">
                <a:solidFill>
                  <a:srgbClr val="53565A"/>
                </a:solidFill>
                <a:latin typeface="Arial"/>
                <a:cs typeface="Arial"/>
              </a:rPr>
              <a:t>Univar</a:t>
            </a:r>
            <a:r>
              <a:rPr sz="500" spc="-30" dirty="0">
                <a:solidFill>
                  <a:srgbClr val="53565A"/>
                </a:solidFill>
                <a:latin typeface="Arial"/>
                <a:cs typeface="Arial"/>
              </a:rPr>
              <a:t> </a:t>
            </a:r>
            <a:r>
              <a:rPr sz="500" spc="-10" dirty="0">
                <a:solidFill>
                  <a:srgbClr val="53565A"/>
                </a:solidFill>
                <a:latin typeface="Arial"/>
                <a:cs typeface="Arial"/>
              </a:rPr>
              <a:t>Solutions</a:t>
            </a:r>
            <a:r>
              <a:rPr sz="500" spc="-20" dirty="0">
                <a:solidFill>
                  <a:srgbClr val="53565A"/>
                </a:solidFill>
                <a:latin typeface="Arial"/>
                <a:cs typeface="Arial"/>
              </a:rPr>
              <a:t> </a:t>
            </a:r>
            <a:r>
              <a:rPr sz="500" dirty="0">
                <a:solidFill>
                  <a:srgbClr val="53565A"/>
                </a:solidFill>
                <a:latin typeface="Arial"/>
                <a:cs typeface="Arial"/>
              </a:rPr>
              <a:t>Inc. All</a:t>
            </a:r>
            <a:r>
              <a:rPr sz="500" spc="25" dirty="0">
                <a:solidFill>
                  <a:srgbClr val="53565A"/>
                </a:solidFill>
                <a:latin typeface="Arial"/>
                <a:cs typeface="Arial"/>
              </a:rPr>
              <a:t> </a:t>
            </a:r>
            <a:r>
              <a:rPr sz="500" dirty="0">
                <a:solidFill>
                  <a:srgbClr val="53565A"/>
                </a:solidFill>
                <a:latin typeface="Arial"/>
                <a:cs typeface="Arial"/>
              </a:rPr>
              <a:t>rights</a:t>
            </a:r>
            <a:r>
              <a:rPr sz="500" spc="-20" dirty="0">
                <a:solidFill>
                  <a:srgbClr val="53565A"/>
                </a:solidFill>
                <a:latin typeface="Arial"/>
                <a:cs typeface="Arial"/>
              </a:rPr>
              <a:t> </a:t>
            </a:r>
            <a:r>
              <a:rPr sz="500" dirty="0">
                <a:solidFill>
                  <a:srgbClr val="53565A"/>
                </a:solidFill>
                <a:latin typeface="Arial"/>
                <a:cs typeface="Arial"/>
              </a:rPr>
              <a:t>reserved.</a:t>
            </a:r>
            <a:r>
              <a:rPr sz="500" spc="-15" dirty="0">
                <a:solidFill>
                  <a:srgbClr val="53565A"/>
                </a:solidFill>
                <a:latin typeface="Arial"/>
                <a:cs typeface="Arial"/>
              </a:rPr>
              <a:t> </a:t>
            </a:r>
            <a:r>
              <a:rPr sz="500" spc="-10" dirty="0">
                <a:solidFill>
                  <a:srgbClr val="53565A"/>
                </a:solidFill>
                <a:latin typeface="Arial"/>
                <a:cs typeface="Arial"/>
              </a:rPr>
              <a:t>Confidential</a:t>
            </a:r>
            <a:r>
              <a:rPr sz="500" spc="-20" dirty="0">
                <a:solidFill>
                  <a:srgbClr val="53565A"/>
                </a:solidFill>
                <a:latin typeface="Arial"/>
                <a:cs typeface="Arial"/>
              </a:rPr>
              <a:t> </a:t>
            </a:r>
            <a:r>
              <a:rPr sz="500" dirty="0">
                <a:solidFill>
                  <a:srgbClr val="53565A"/>
                </a:solidFill>
                <a:latin typeface="Arial"/>
                <a:cs typeface="Arial"/>
              </a:rPr>
              <a:t>and</a:t>
            </a:r>
            <a:r>
              <a:rPr sz="500" spc="5" dirty="0">
                <a:solidFill>
                  <a:srgbClr val="53565A"/>
                </a:solidFill>
                <a:latin typeface="Arial"/>
                <a:cs typeface="Arial"/>
              </a:rPr>
              <a:t> </a:t>
            </a:r>
            <a:r>
              <a:rPr sz="500" dirty="0">
                <a:solidFill>
                  <a:srgbClr val="53565A"/>
                </a:solidFill>
                <a:latin typeface="Arial"/>
                <a:cs typeface="Arial"/>
              </a:rPr>
              <a:t>content subject</a:t>
            </a:r>
            <a:r>
              <a:rPr sz="500" spc="15" dirty="0">
                <a:solidFill>
                  <a:srgbClr val="53565A"/>
                </a:solidFill>
                <a:latin typeface="Arial"/>
                <a:cs typeface="Arial"/>
              </a:rPr>
              <a:t> </a:t>
            </a:r>
            <a:r>
              <a:rPr sz="500" dirty="0">
                <a:solidFill>
                  <a:srgbClr val="53565A"/>
                </a:solidFill>
                <a:latin typeface="Arial"/>
                <a:cs typeface="Arial"/>
              </a:rPr>
              <a:t>to</a:t>
            </a:r>
            <a:r>
              <a:rPr sz="500" spc="-5" dirty="0">
                <a:solidFill>
                  <a:srgbClr val="53565A"/>
                </a:solidFill>
                <a:latin typeface="Arial"/>
                <a:cs typeface="Arial"/>
              </a:rPr>
              <a:t> </a:t>
            </a:r>
            <a:r>
              <a:rPr sz="500" spc="-10" dirty="0">
                <a:solidFill>
                  <a:srgbClr val="53565A"/>
                </a:solidFill>
                <a:latin typeface="Arial"/>
                <a:cs typeface="Arial"/>
              </a:rPr>
              <a:t>change.</a:t>
            </a:r>
            <a:endParaRPr sz="500">
              <a:latin typeface="Arial"/>
              <a:cs typeface="Arial"/>
            </a:endParaRPr>
          </a:p>
        </p:txBody>
      </p:sp>
      <p:sp>
        <p:nvSpPr>
          <p:cNvPr id="7" name="object 7"/>
          <p:cNvSpPr txBox="1">
            <a:spLocks noGrp="1"/>
          </p:cNvSpPr>
          <p:nvPr>
            <p:ph type="title"/>
          </p:nvPr>
        </p:nvSpPr>
        <p:spPr>
          <a:prstGeom prst="rect">
            <a:avLst/>
          </a:prstGeom>
        </p:spPr>
        <p:txBody>
          <a:bodyPr vert="horz" wrap="square" lIns="0" tIns="73459" rIns="0" bIns="0" rtlCol="0">
            <a:spAutoFit/>
          </a:bodyPr>
          <a:lstStyle/>
          <a:p>
            <a:pPr marL="100330">
              <a:lnSpc>
                <a:spcPct val="100000"/>
              </a:lnSpc>
              <a:spcBef>
                <a:spcPts val="95"/>
              </a:spcBef>
            </a:pPr>
            <a:r>
              <a:rPr sz="2800" dirty="0">
                <a:solidFill>
                  <a:srgbClr val="53565A"/>
                </a:solidFill>
              </a:rPr>
              <a:t>Dry</a:t>
            </a:r>
            <a:r>
              <a:rPr sz="2800" spc="-50" dirty="0">
                <a:solidFill>
                  <a:srgbClr val="53565A"/>
                </a:solidFill>
              </a:rPr>
              <a:t> </a:t>
            </a:r>
            <a:r>
              <a:rPr sz="2800" dirty="0">
                <a:solidFill>
                  <a:srgbClr val="53565A"/>
                </a:solidFill>
              </a:rPr>
              <a:t>fluoride</a:t>
            </a:r>
            <a:r>
              <a:rPr sz="2800" spc="-40" dirty="0">
                <a:solidFill>
                  <a:srgbClr val="53565A"/>
                </a:solidFill>
              </a:rPr>
              <a:t> </a:t>
            </a:r>
            <a:r>
              <a:rPr sz="2800" dirty="0">
                <a:solidFill>
                  <a:srgbClr val="53565A"/>
                </a:solidFill>
              </a:rPr>
              <a:t>feed</a:t>
            </a:r>
            <a:r>
              <a:rPr sz="2800" spc="-50" dirty="0">
                <a:solidFill>
                  <a:srgbClr val="53565A"/>
                </a:solidFill>
              </a:rPr>
              <a:t> </a:t>
            </a:r>
            <a:r>
              <a:rPr sz="2800" dirty="0">
                <a:solidFill>
                  <a:srgbClr val="53565A"/>
                </a:solidFill>
              </a:rPr>
              <a:t>via</a:t>
            </a:r>
            <a:r>
              <a:rPr sz="2800" spc="-55" dirty="0">
                <a:solidFill>
                  <a:srgbClr val="53565A"/>
                </a:solidFill>
              </a:rPr>
              <a:t> </a:t>
            </a:r>
            <a:r>
              <a:rPr sz="2800" spc="-10" dirty="0">
                <a:solidFill>
                  <a:srgbClr val="53565A"/>
                </a:solidFill>
              </a:rPr>
              <a:t>saturator</a:t>
            </a:r>
            <a:endParaRPr sz="2800" dirty="0"/>
          </a:p>
        </p:txBody>
      </p:sp>
      <p:sp>
        <p:nvSpPr>
          <p:cNvPr id="8" name="object 8"/>
          <p:cNvSpPr txBox="1"/>
          <p:nvPr/>
        </p:nvSpPr>
        <p:spPr>
          <a:xfrm>
            <a:off x="7774940" y="1444934"/>
            <a:ext cx="3823970" cy="4591642"/>
          </a:xfrm>
          <a:prstGeom prst="rect">
            <a:avLst/>
          </a:prstGeom>
        </p:spPr>
        <p:txBody>
          <a:bodyPr vert="horz" wrap="square" lIns="0" tIns="13335" rIns="0" bIns="0" rtlCol="0">
            <a:spAutoFit/>
          </a:bodyPr>
          <a:lstStyle/>
          <a:p>
            <a:pPr marL="12700">
              <a:lnSpc>
                <a:spcPct val="100000"/>
              </a:lnSpc>
              <a:spcBef>
                <a:spcPts val="105"/>
              </a:spcBef>
            </a:pPr>
            <a:r>
              <a:rPr sz="2000" spc="-10" dirty="0">
                <a:latin typeface="Arial"/>
                <a:cs typeface="Arial"/>
              </a:rPr>
              <a:t>Mechanism</a:t>
            </a:r>
            <a:endParaRPr sz="2000" dirty="0">
              <a:latin typeface="Arial"/>
              <a:cs typeface="Arial"/>
            </a:endParaRPr>
          </a:p>
          <a:p>
            <a:pPr>
              <a:lnSpc>
                <a:spcPct val="100000"/>
              </a:lnSpc>
              <a:spcBef>
                <a:spcPts val="95"/>
              </a:spcBef>
            </a:pPr>
            <a:endParaRPr sz="2000" dirty="0">
              <a:latin typeface="Arial"/>
              <a:cs typeface="Arial"/>
            </a:endParaRPr>
          </a:p>
          <a:p>
            <a:pPr marL="299085" indent="-286385">
              <a:lnSpc>
                <a:spcPct val="100000"/>
              </a:lnSpc>
              <a:spcBef>
                <a:spcPts val="5"/>
              </a:spcBef>
              <a:buChar char="•"/>
              <a:tabLst>
                <a:tab pos="299085" algn="l"/>
              </a:tabLst>
            </a:pPr>
            <a:r>
              <a:rPr sz="2000" dirty="0">
                <a:latin typeface="Arial"/>
                <a:cs typeface="Arial"/>
              </a:rPr>
              <a:t>Add</a:t>
            </a:r>
            <a:r>
              <a:rPr sz="2000" spc="-20" dirty="0">
                <a:latin typeface="Arial"/>
                <a:cs typeface="Arial"/>
              </a:rPr>
              <a:t> </a:t>
            </a:r>
            <a:r>
              <a:rPr sz="2000" dirty="0">
                <a:latin typeface="Arial"/>
                <a:cs typeface="Arial"/>
              </a:rPr>
              <a:t>dry</a:t>
            </a:r>
            <a:r>
              <a:rPr sz="2000" spc="-35" dirty="0">
                <a:latin typeface="Arial"/>
                <a:cs typeface="Arial"/>
              </a:rPr>
              <a:t> </a:t>
            </a:r>
            <a:r>
              <a:rPr sz="2000" dirty="0">
                <a:latin typeface="Arial"/>
                <a:cs typeface="Arial"/>
              </a:rPr>
              <a:t>fluoride</a:t>
            </a:r>
            <a:r>
              <a:rPr sz="2000" spc="-25" dirty="0">
                <a:latin typeface="Arial"/>
                <a:cs typeface="Arial"/>
              </a:rPr>
              <a:t> </a:t>
            </a:r>
            <a:r>
              <a:rPr sz="2000" dirty="0">
                <a:latin typeface="Arial"/>
                <a:cs typeface="Arial"/>
              </a:rPr>
              <a:t>and</a:t>
            </a:r>
            <a:r>
              <a:rPr sz="2000" spc="-45" dirty="0">
                <a:latin typeface="Arial"/>
                <a:cs typeface="Arial"/>
              </a:rPr>
              <a:t> </a:t>
            </a:r>
            <a:r>
              <a:rPr sz="2000" spc="-20" dirty="0">
                <a:latin typeface="Arial"/>
                <a:cs typeface="Arial"/>
              </a:rPr>
              <a:t>water</a:t>
            </a:r>
            <a:endParaRPr sz="2000" dirty="0">
              <a:latin typeface="Arial"/>
              <a:cs typeface="Arial"/>
            </a:endParaRPr>
          </a:p>
          <a:p>
            <a:pPr marL="299085" indent="-286385">
              <a:lnSpc>
                <a:spcPct val="100000"/>
              </a:lnSpc>
              <a:buChar char="•"/>
              <a:tabLst>
                <a:tab pos="299085" algn="l"/>
              </a:tabLst>
            </a:pPr>
            <a:r>
              <a:rPr sz="2000" dirty="0">
                <a:latin typeface="Arial"/>
                <a:cs typeface="Arial"/>
              </a:rPr>
              <a:t>Saturated</a:t>
            </a:r>
            <a:r>
              <a:rPr sz="2000" spc="-45" dirty="0">
                <a:latin typeface="Arial"/>
                <a:cs typeface="Arial"/>
              </a:rPr>
              <a:t> </a:t>
            </a:r>
            <a:r>
              <a:rPr sz="2000" dirty="0">
                <a:latin typeface="Arial"/>
                <a:cs typeface="Arial"/>
              </a:rPr>
              <a:t>in</a:t>
            </a:r>
            <a:r>
              <a:rPr sz="2000" spc="-25" dirty="0">
                <a:latin typeface="Arial"/>
                <a:cs typeface="Arial"/>
              </a:rPr>
              <a:t> </a:t>
            </a:r>
            <a:r>
              <a:rPr sz="2000" dirty="0">
                <a:latin typeface="Arial"/>
                <a:cs typeface="Arial"/>
              </a:rPr>
              <a:t>water</a:t>
            </a:r>
            <a:r>
              <a:rPr sz="2000" spc="-40" dirty="0">
                <a:latin typeface="Arial"/>
                <a:cs typeface="Arial"/>
              </a:rPr>
              <a:t> </a:t>
            </a:r>
            <a:r>
              <a:rPr sz="2000" dirty="0">
                <a:latin typeface="Arial"/>
                <a:cs typeface="Arial"/>
              </a:rPr>
              <a:t>to</a:t>
            </a:r>
            <a:r>
              <a:rPr sz="2000" spc="-30" dirty="0">
                <a:latin typeface="Arial"/>
                <a:cs typeface="Arial"/>
              </a:rPr>
              <a:t> </a:t>
            </a:r>
            <a:r>
              <a:rPr sz="2000" spc="-25" dirty="0">
                <a:latin typeface="Arial"/>
                <a:cs typeface="Arial"/>
              </a:rPr>
              <a:t>4%</a:t>
            </a:r>
            <a:endParaRPr sz="2000" dirty="0">
              <a:latin typeface="Arial"/>
              <a:cs typeface="Arial"/>
            </a:endParaRPr>
          </a:p>
          <a:p>
            <a:pPr marL="299085" indent="-286385">
              <a:lnSpc>
                <a:spcPct val="100000"/>
              </a:lnSpc>
              <a:buChar char="•"/>
              <a:tabLst>
                <a:tab pos="299085" algn="l"/>
              </a:tabLst>
            </a:pPr>
            <a:r>
              <a:rPr sz="2000" dirty="0">
                <a:latin typeface="Arial"/>
                <a:cs typeface="Arial"/>
              </a:rPr>
              <a:t>Saturator</a:t>
            </a:r>
            <a:r>
              <a:rPr sz="2000" spc="-55" dirty="0">
                <a:latin typeface="Arial"/>
                <a:cs typeface="Arial"/>
              </a:rPr>
              <a:t> </a:t>
            </a:r>
            <a:r>
              <a:rPr sz="2000" dirty="0">
                <a:latin typeface="Arial"/>
                <a:cs typeface="Arial"/>
              </a:rPr>
              <a:t>and</a:t>
            </a:r>
            <a:r>
              <a:rPr sz="2000" spc="-35" dirty="0">
                <a:latin typeface="Arial"/>
                <a:cs typeface="Arial"/>
              </a:rPr>
              <a:t> </a:t>
            </a:r>
            <a:r>
              <a:rPr sz="2000" dirty="0">
                <a:latin typeface="Arial"/>
                <a:cs typeface="Arial"/>
              </a:rPr>
              <a:t>finished</a:t>
            </a:r>
            <a:r>
              <a:rPr sz="2000" spc="-35" dirty="0">
                <a:latin typeface="Arial"/>
                <a:cs typeface="Arial"/>
              </a:rPr>
              <a:t> </a:t>
            </a:r>
            <a:r>
              <a:rPr sz="2000" spc="-20" dirty="0">
                <a:latin typeface="Arial"/>
                <a:cs typeface="Arial"/>
              </a:rPr>
              <a:t>tank</a:t>
            </a:r>
            <a:endParaRPr sz="2000" dirty="0">
              <a:latin typeface="Arial"/>
              <a:cs typeface="Arial"/>
            </a:endParaRPr>
          </a:p>
          <a:p>
            <a:pPr marL="299085" indent="-286385">
              <a:lnSpc>
                <a:spcPct val="100000"/>
              </a:lnSpc>
              <a:buChar char="•"/>
              <a:tabLst>
                <a:tab pos="299085" algn="l"/>
              </a:tabLst>
            </a:pPr>
            <a:r>
              <a:rPr sz="2000" dirty="0">
                <a:latin typeface="Arial"/>
                <a:cs typeface="Arial"/>
              </a:rPr>
              <a:t>Metered</a:t>
            </a:r>
            <a:r>
              <a:rPr sz="2000" spc="-60" dirty="0">
                <a:latin typeface="Arial"/>
                <a:cs typeface="Arial"/>
              </a:rPr>
              <a:t> </a:t>
            </a:r>
            <a:r>
              <a:rPr sz="2000" dirty="0">
                <a:latin typeface="Arial"/>
                <a:cs typeface="Arial"/>
              </a:rPr>
              <a:t>in</a:t>
            </a:r>
            <a:r>
              <a:rPr sz="2000" spc="-20" dirty="0">
                <a:latin typeface="Arial"/>
                <a:cs typeface="Arial"/>
              </a:rPr>
              <a:t> </a:t>
            </a:r>
            <a:r>
              <a:rPr sz="2000" dirty="0">
                <a:latin typeface="Arial"/>
                <a:cs typeface="Arial"/>
              </a:rPr>
              <a:t>via</a:t>
            </a:r>
            <a:r>
              <a:rPr sz="2000" spc="-5" dirty="0">
                <a:latin typeface="Arial"/>
                <a:cs typeface="Arial"/>
              </a:rPr>
              <a:t> </a:t>
            </a:r>
            <a:r>
              <a:rPr sz="2000" spc="-20" dirty="0">
                <a:latin typeface="Arial"/>
                <a:cs typeface="Arial"/>
              </a:rPr>
              <a:t>pump</a:t>
            </a:r>
            <a:endParaRPr sz="2000" dirty="0">
              <a:latin typeface="Arial"/>
              <a:cs typeface="Arial"/>
            </a:endParaRPr>
          </a:p>
          <a:p>
            <a:pPr marL="299085" indent="-286385">
              <a:lnSpc>
                <a:spcPct val="100000"/>
              </a:lnSpc>
              <a:buChar char="•"/>
              <a:tabLst>
                <a:tab pos="299085" algn="l"/>
              </a:tabLst>
            </a:pPr>
            <a:r>
              <a:rPr sz="2000" dirty="0">
                <a:latin typeface="Arial"/>
                <a:cs typeface="Arial"/>
              </a:rPr>
              <a:t>Dose</a:t>
            </a:r>
            <a:r>
              <a:rPr sz="2000" spc="-55" dirty="0">
                <a:latin typeface="Arial"/>
                <a:cs typeface="Arial"/>
              </a:rPr>
              <a:t> </a:t>
            </a:r>
            <a:r>
              <a:rPr sz="2000" dirty="0">
                <a:latin typeface="Arial"/>
                <a:cs typeface="Arial"/>
              </a:rPr>
              <a:t>level</a:t>
            </a:r>
            <a:r>
              <a:rPr sz="2000" spc="-25" dirty="0">
                <a:latin typeface="Arial"/>
                <a:cs typeface="Arial"/>
              </a:rPr>
              <a:t> </a:t>
            </a:r>
            <a:r>
              <a:rPr sz="2000" dirty="0">
                <a:latin typeface="Arial"/>
                <a:cs typeface="Arial"/>
              </a:rPr>
              <a:t>fluoride</a:t>
            </a:r>
            <a:r>
              <a:rPr sz="2000" spc="-40" dirty="0">
                <a:latin typeface="Arial"/>
                <a:cs typeface="Arial"/>
              </a:rPr>
              <a:t> </a:t>
            </a:r>
            <a:r>
              <a:rPr sz="2000" spc="-10" dirty="0">
                <a:latin typeface="Arial"/>
                <a:cs typeface="Arial"/>
              </a:rPr>
              <a:t>probe</a:t>
            </a:r>
            <a:endParaRPr sz="2000" dirty="0">
              <a:latin typeface="Arial"/>
              <a:cs typeface="Arial"/>
            </a:endParaRPr>
          </a:p>
          <a:p>
            <a:pPr marL="12700">
              <a:lnSpc>
                <a:spcPct val="100000"/>
              </a:lnSpc>
              <a:spcBef>
                <a:spcPts val="1915"/>
              </a:spcBef>
            </a:pPr>
            <a:r>
              <a:rPr sz="2000" spc="-10" dirty="0">
                <a:latin typeface="Arial"/>
                <a:cs typeface="Arial"/>
              </a:rPr>
              <a:t>Drawbacks</a:t>
            </a:r>
            <a:endParaRPr sz="2000" dirty="0">
              <a:latin typeface="Arial"/>
              <a:cs typeface="Arial"/>
            </a:endParaRPr>
          </a:p>
          <a:p>
            <a:pPr>
              <a:lnSpc>
                <a:spcPct val="100000"/>
              </a:lnSpc>
              <a:spcBef>
                <a:spcPts val="95"/>
              </a:spcBef>
            </a:pPr>
            <a:endParaRPr sz="2000" dirty="0">
              <a:latin typeface="Arial"/>
              <a:cs typeface="Arial"/>
            </a:endParaRPr>
          </a:p>
          <a:p>
            <a:pPr marL="299085" indent="-286385">
              <a:lnSpc>
                <a:spcPct val="100000"/>
              </a:lnSpc>
              <a:spcBef>
                <a:spcPts val="5"/>
              </a:spcBef>
              <a:buChar char="•"/>
              <a:tabLst>
                <a:tab pos="299085" algn="l"/>
              </a:tabLst>
            </a:pPr>
            <a:r>
              <a:rPr sz="2000" dirty="0">
                <a:latin typeface="Arial"/>
                <a:cs typeface="Arial"/>
              </a:rPr>
              <a:t>Routine</a:t>
            </a:r>
            <a:r>
              <a:rPr sz="2000" spc="-45" dirty="0">
                <a:latin typeface="Arial"/>
                <a:cs typeface="Arial"/>
              </a:rPr>
              <a:t> </a:t>
            </a:r>
            <a:r>
              <a:rPr sz="2000" dirty="0">
                <a:latin typeface="Arial"/>
                <a:cs typeface="Arial"/>
              </a:rPr>
              <a:t>chemical</a:t>
            </a:r>
            <a:r>
              <a:rPr sz="2000" spc="-60" dirty="0">
                <a:latin typeface="Arial"/>
                <a:cs typeface="Arial"/>
              </a:rPr>
              <a:t> </a:t>
            </a:r>
            <a:r>
              <a:rPr sz="2000" spc="-10" dirty="0">
                <a:latin typeface="Arial"/>
                <a:cs typeface="Arial"/>
              </a:rPr>
              <a:t>contact</a:t>
            </a:r>
            <a:endParaRPr sz="2000" dirty="0">
              <a:latin typeface="Arial"/>
              <a:cs typeface="Arial"/>
            </a:endParaRPr>
          </a:p>
          <a:p>
            <a:pPr marL="299085" indent="-286385">
              <a:lnSpc>
                <a:spcPct val="100000"/>
              </a:lnSpc>
              <a:buChar char="•"/>
              <a:tabLst>
                <a:tab pos="299085" algn="l"/>
              </a:tabLst>
            </a:pPr>
            <a:r>
              <a:rPr sz="2000" dirty="0">
                <a:latin typeface="Arial"/>
                <a:cs typeface="Arial"/>
              </a:rPr>
              <a:t>Saturation</a:t>
            </a:r>
            <a:r>
              <a:rPr sz="2000" spc="-75" dirty="0">
                <a:latin typeface="Arial"/>
                <a:cs typeface="Arial"/>
              </a:rPr>
              <a:t> </a:t>
            </a:r>
            <a:r>
              <a:rPr sz="2000" spc="-10" dirty="0">
                <a:latin typeface="Arial"/>
                <a:cs typeface="Arial"/>
              </a:rPr>
              <a:t>accuracy</a:t>
            </a:r>
            <a:endParaRPr sz="2000" dirty="0">
              <a:latin typeface="Arial"/>
              <a:cs typeface="Arial"/>
            </a:endParaRPr>
          </a:p>
          <a:p>
            <a:pPr marL="299085" indent="-286385">
              <a:lnSpc>
                <a:spcPct val="100000"/>
              </a:lnSpc>
              <a:buChar char="•"/>
              <a:tabLst>
                <a:tab pos="299085" algn="l"/>
              </a:tabLst>
            </a:pPr>
            <a:r>
              <a:rPr sz="2000" dirty="0">
                <a:latin typeface="Arial"/>
                <a:cs typeface="Arial"/>
              </a:rPr>
              <a:t>Shuts</a:t>
            </a:r>
            <a:r>
              <a:rPr sz="2000" spc="-20" dirty="0">
                <a:latin typeface="Arial"/>
                <a:cs typeface="Arial"/>
              </a:rPr>
              <a:t> </a:t>
            </a:r>
            <a:r>
              <a:rPr sz="2000" dirty="0">
                <a:latin typeface="Arial"/>
                <a:cs typeface="Arial"/>
              </a:rPr>
              <a:t>down</a:t>
            </a:r>
            <a:r>
              <a:rPr sz="2000" spc="-20" dirty="0">
                <a:latin typeface="Arial"/>
                <a:cs typeface="Arial"/>
              </a:rPr>
              <a:t> </a:t>
            </a:r>
            <a:r>
              <a:rPr sz="2000" dirty="0">
                <a:latin typeface="Arial"/>
                <a:cs typeface="Arial"/>
              </a:rPr>
              <a:t>if</a:t>
            </a:r>
            <a:r>
              <a:rPr sz="2000" spc="-15" dirty="0">
                <a:latin typeface="Arial"/>
                <a:cs typeface="Arial"/>
              </a:rPr>
              <a:t> </a:t>
            </a:r>
            <a:r>
              <a:rPr sz="2000" dirty="0">
                <a:latin typeface="Arial"/>
                <a:cs typeface="Arial"/>
              </a:rPr>
              <a:t>bed</a:t>
            </a:r>
            <a:r>
              <a:rPr sz="2000" spc="-25" dirty="0">
                <a:latin typeface="Arial"/>
                <a:cs typeface="Arial"/>
              </a:rPr>
              <a:t> </a:t>
            </a:r>
            <a:r>
              <a:rPr sz="2000" dirty="0">
                <a:latin typeface="Arial"/>
                <a:cs typeface="Arial"/>
              </a:rPr>
              <a:t>not</a:t>
            </a:r>
            <a:r>
              <a:rPr sz="2000" spc="-30" dirty="0">
                <a:latin typeface="Arial"/>
                <a:cs typeface="Arial"/>
              </a:rPr>
              <a:t> </a:t>
            </a:r>
            <a:r>
              <a:rPr sz="2000" spc="-10" dirty="0">
                <a:latin typeface="Arial"/>
                <a:cs typeface="Arial"/>
              </a:rPr>
              <a:t>sufficient</a:t>
            </a:r>
            <a:endParaRPr sz="2000" dirty="0">
              <a:latin typeface="Arial"/>
              <a:cs typeface="Arial"/>
            </a:endParaRPr>
          </a:p>
          <a:p>
            <a:pPr marL="299085" indent="-286385">
              <a:lnSpc>
                <a:spcPct val="100000"/>
              </a:lnSpc>
              <a:buChar char="•"/>
              <a:tabLst>
                <a:tab pos="299085" algn="l"/>
              </a:tabLst>
            </a:pPr>
            <a:r>
              <a:rPr sz="2000" spc="-10" dirty="0">
                <a:latin typeface="Arial"/>
                <a:cs typeface="Arial"/>
              </a:rPr>
              <a:t>Messy,</a:t>
            </a:r>
            <a:r>
              <a:rPr sz="2000" spc="-120" dirty="0">
                <a:latin typeface="Arial"/>
                <a:cs typeface="Arial"/>
              </a:rPr>
              <a:t> </a:t>
            </a:r>
            <a:r>
              <a:rPr sz="2000" spc="-20" dirty="0">
                <a:latin typeface="Arial"/>
                <a:cs typeface="Arial"/>
              </a:rPr>
              <a:t>waste</a:t>
            </a:r>
            <a:endParaRPr sz="2000" dirty="0">
              <a:latin typeface="Arial"/>
              <a:cs typeface="Arial"/>
            </a:endParaRPr>
          </a:p>
          <a:p>
            <a:pPr marL="299085" indent="-286385">
              <a:lnSpc>
                <a:spcPct val="100000"/>
              </a:lnSpc>
              <a:buChar char="•"/>
              <a:tabLst>
                <a:tab pos="299085" algn="l"/>
              </a:tabLst>
            </a:pPr>
            <a:r>
              <a:rPr sz="2000" dirty="0">
                <a:latin typeface="Arial"/>
                <a:cs typeface="Arial"/>
              </a:rPr>
              <a:t>Cleanout</a:t>
            </a:r>
            <a:r>
              <a:rPr sz="2000" spc="-55" dirty="0">
                <a:latin typeface="Arial"/>
                <a:cs typeface="Arial"/>
              </a:rPr>
              <a:t> </a:t>
            </a:r>
            <a:r>
              <a:rPr sz="2000" spc="-10" dirty="0">
                <a:latin typeface="Arial"/>
                <a:cs typeface="Arial"/>
              </a:rPr>
              <a:t>process</a:t>
            </a:r>
            <a:endParaRPr sz="2000" dirty="0">
              <a:latin typeface="Arial"/>
              <a:cs typeface="Arial"/>
            </a:endParaRPr>
          </a:p>
        </p:txBody>
      </p:sp>
      <p:grpSp>
        <p:nvGrpSpPr>
          <p:cNvPr id="9" name="object 9"/>
          <p:cNvGrpSpPr/>
          <p:nvPr/>
        </p:nvGrpSpPr>
        <p:grpSpPr>
          <a:xfrm>
            <a:off x="457200" y="1094232"/>
            <a:ext cx="6858000" cy="5143500"/>
            <a:chOff x="457200" y="1094232"/>
            <a:chExt cx="6858000" cy="5143500"/>
          </a:xfrm>
        </p:grpSpPr>
        <p:sp>
          <p:nvSpPr>
            <p:cNvPr id="10" name="object 10"/>
            <p:cNvSpPr/>
            <p:nvPr/>
          </p:nvSpPr>
          <p:spPr>
            <a:xfrm>
              <a:off x="4911852" y="4038600"/>
              <a:ext cx="727075" cy="485140"/>
            </a:xfrm>
            <a:custGeom>
              <a:avLst/>
              <a:gdLst/>
              <a:ahLst/>
              <a:cxnLst/>
              <a:rect l="l" t="t" r="r" b="b"/>
              <a:pathLst>
                <a:path w="727075" h="485139">
                  <a:moveTo>
                    <a:pt x="484631" y="0"/>
                  </a:moveTo>
                  <a:lnTo>
                    <a:pt x="484631" y="121157"/>
                  </a:lnTo>
                  <a:lnTo>
                    <a:pt x="0" y="121157"/>
                  </a:lnTo>
                  <a:lnTo>
                    <a:pt x="0" y="363473"/>
                  </a:lnTo>
                  <a:lnTo>
                    <a:pt x="484631" y="363473"/>
                  </a:lnTo>
                  <a:lnTo>
                    <a:pt x="484631" y="484631"/>
                  </a:lnTo>
                  <a:lnTo>
                    <a:pt x="726948" y="242315"/>
                  </a:lnTo>
                  <a:lnTo>
                    <a:pt x="484631" y="0"/>
                  </a:lnTo>
                  <a:close/>
                </a:path>
              </a:pathLst>
            </a:custGeom>
            <a:solidFill>
              <a:srgbClr val="FF8400"/>
            </a:solidFill>
          </p:spPr>
          <p:txBody>
            <a:bodyPr wrap="square" lIns="0" tIns="0" rIns="0" bIns="0" rtlCol="0"/>
            <a:lstStyle/>
            <a:p>
              <a:endParaRPr/>
            </a:p>
          </p:txBody>
        </p:sp>
        <p:pic>
          <p:nvPicPr>
            <p:cNvPr id="11" name="object 11"/>
            <p:cNvPicPr/>
            <p:nvPr/>
          </p:nvPicPr>
          <p:blipFill>
            <a:blip r:embed="rId2" cstate="print"/>
            <a:stretch>
              <a:fillRect/>
            </a:stretch>
          </p:blipFill>
          <p:spPr>
            <a:xfrm>
              <a:off x="457200" y="1094232"/>
              <a:ext cx="6858000" cy="5143500"/>
            </a:xfrm>
            <a:prstGeom prst="rect">
              <a:avLst/>
            </a:prstGeom>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65539" name="Rectangle 3"/>
          <p:cNvSpPr>
            <a:spLocks noGrp="1" noChangeArrowheads="1"/>
          </p:cNvSpPr>
          <p:nvPr>
            <p:ph type="title"/>
          </p:nvPr>
        </p:nvSpPr>
        <p:spPr/>
        <p:txBody>
          <a:bodyPr/>
          <a:lstStyle/>
          <a:p>
            <a:pPr algn="ctr" eaLnBrk="1" hangingPunct="1"/>
            <a:r>
              <a:rPr lang="en-US" altLang="en-US" dirty="0">
                <a:solidFill>
                  <a:schemeClr val="accent2"/>
                </a:solidFill>
              </a:rPr>
              <a:t>Fluoride Saturators</a:t>
            </a:r>
          </a:p>
        </p:txBody>
      </p:sp>
      <p:sp>
        <p:nvSpPr>
          <p:cNvPr id="65540" name="Rectangle 4"/>
          <p:cNvSpPr>
            <a:spLocks noGrp="1" noChangeArrowheads="1"/>
          </p:cNvSpPr>
          <p:nvPr>
            <p:ph type="body" idx="1"/>
          </p:nvPr>
        </p:nvSpPr>
        <p:spPr>
          <a:xfrm>
            <a:off x="488731" y="1841500"/>
            <a:ext cx="11240814" cy="4525698"/>
          </a:xfrm>
        </p:spPr>
        <p:txBody>
          <a:bodyPr/>
          <a:lstStyle/>
          <a:p>
            <a:pPr eaLnBrk="1" hangingPunct="1"/>
            <a:r>
              <a:rPr lang="en-US" altLang="en-US" sz="3200" dirty="0"/>
              <a:t>Process Considerations</a:t>
            </a:r>
          </a:p>
          <a:p>
            <a:pPr lvl="1" eaLnBrk="1" hangingPunct="1"/>
            <a:r>
              <a:rPr lang="en-US" altLang="en-US" sz="3200" dirty="0"/>
              <a:t>Feed water must be softened if above 50 ppm hardness</a:t>
            </a:r>
          </a:p>
          <a:p>
            <a:pPr lvl="1" eaLnBrk="1" hangingPunct="1"/>
            <a:r>
              <a:rPr lang="en-US" altLang="en-US" sz="3200" dirty="0"/>
              <a:t>Chemical bed can cake</a:t>
            </a:r>
          </a:p>
          <a:p>
            <a:pPr lvl="1" eaLnBrk="1" hangingPunct="1"/>
            <a:r>
              <a:rPr lang="en-US" altLang="en-US" sz="3200" dirty="0"/>
              <a:t>Cleaning out impurities</a:t>
            </a:r>
          </a:p>
        </p:txBody>
      </p:sp>
      <p:sp>
        <p:nvSpPr>
          <p:cNvPr id="2" name="Slide Number Placeholder 1">
            <a:extLst>
              <a:ext uri="{FF2B5EF4-FFF2-40B4-BE49-F238E27FC236}">
                <a16:creationId xmlns:a16="http://schemas.microsoft.com/office/drawing/2014/main" id="{EB005B29-38FC-47E5-E8FD-71DB1694E52D}"/>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28</a:t>
            </a:fld>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DA581-6A74-DD33-EEB3-D6661B16905B}"/>
            </a:ext>
          </a:extLst>
        </p:cNvPr>
        <p:cNvGrpSpPr/>
        <p:nvPr/>
      </p:nvGrpSpPr>
      <p:grpSpPr>
        <a:xfrm>
          <a:off x="0" y="0"/>
          <a:ext cx="0" cy="0"/>
          <a:chOff x="0" y="0"/>
          <a:chExt cx="0" cy="0"/>
        </a:xfrm>
      </p:grpSpPr>
      <p:sp>
        <p:nvSpPr>
          <p:cNvPr id="65538" name="Rectangle 2">
            <a:extLst>
              <a:ext uri="{FF2B5EF4-FFF2-40B4-BE49-F238E27FC236}">
                <a16:creationId xmlns:a16="http://schemas.microsoft.com/office/drawing/2014/main" id="{E858C1E3-8021-469E-0AFE-A6C18D45867B}"/>
              </a:ext>
            </a:extLst>
          </p:cNvPr>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65539" name="Rectangle 3">
            <a:extLst>
              <a:ext uri="{FF2B5EF4-FFF2-40B4-BE49-F238E27FC236}">
                <a16:creationId xmlns:a16="http://schemas.microsoft.com/office/drawing/2014/main" id="{A629FE7B-8A39-9026-4D5F-4F300CAEB80D}"/>
              </a:ext>
            </a:extLst>
          </p:cNvPr>
          <p:cNvSpPr>
            <a:spLocks noGrp="1" noChangeArrowheads="1"/>
          </p:cNvSpPr>
          <p:nvPr>
            <p:ph type="title"/>
          </p:nvPr>
        </p:nvSpPr>
        <p:spPr/>
        <p:txBody>
          <a:bodyPr/>
          <a:lstStyle/>
          <a:p>
            <a:pPr algn="ctr" eaLnBrk="1" hangingPunct="1"/>
            <a:r>
              <a:rPr lang="en-US" altLang="en-US" dirty="0">
                <a:solidFill>
                  <a:schemeClr val="accent2"/>
                </a:solidFill>
              </a:rPr>
              <a:t>Fluoride Saturators</a:t>
            </a:r>
          </a:p>
        </p:txBody>
      </p:sp>
      <p:sp>
        <p:nvSpPr>
          <p:cNvPr id="65540" name="Rectangle 4">
            <a:extLst>
              <a:ext uri="{FF2B5EF4-FFF2-40B4-BE49-F238E27FC236}">
                <a16:creationId xmlns:a16="http://schemas.microsoft.com/office/drawing/2014/main" id="{588AF119-11D3-77A0-CC47-B6A606413529}"/>
              </a:ext>
            </a:extLst>
          </p:cNvPr>
          <p:cNvSpPr>
            <a:spLocks noGrp="1" noChangeArrowheads="1"/>
          </p:cNvSpPr>
          <p:nvPr>
            <p:ph type="body" idx="1"/>
          </p:nvPr>
        </p:nvSpPr>
        <p:spPr>
          <a:xfrm>
            <a:off x="609599" y="1417638"/>
            <a:ext cx="7074959" cy="4949560"/>
          </a:xfrm>
        </p:spPr>
        <p:txBody>
          <a:bodyPr>
            <a:normAutofit fontScale="92500"/>
          </a:bodyPr>
          <a:lstStyle/>
          <a:p>
            <a:pPr eaLnBrk="1" hangingPunct="1"/>
            <a:r>
              <a:rPr lang="en-US" altLang="en-US" sz="3200" dirty="0"/>
              <a:t>Operation</a:t>
            </a:r>
          </a:p>
          <a:p>
            <a:pPr marL="457200" indent="-457200" eaLnBrk="1" hangingPunct="1">
              <a:buFont typeface="Arial" panose="020B0604020202020204" pitchFamily="34" charset="0"/>
              <a:buChar char="•"/>
            </a:pPr>
            <a:r>
              <a:rPr lang="en-US" altLang="en-US" sz="3200" dirty="0"/>
              <a:t>Mark level 100 pounds </a:t>
            </a:r>
            <a:r>
              <a:rPr lang="en-US" altLang="en-US" sz="3200" dirty="0" err="1"/>
              <a:t>NaF</a:t>
            </a:r>
            <a:r>
              <a:rPr lang="en-US" altLang="en-US" sz="3200" dirty="0"/>
              <a:t> level on the outside</a:t>
            </a:r>
          </a:p>
          <a:p>
            <a:pPr marL="457200" indent="-457200" eaLnBrk="1" hangingPunct="1">
              <a:buFont typeface="Arial" panose="020B0604020202020204" pitchFamily="34" charset="0"/>
              <a:buChar char="•"/>
            </a:pPr>
            <a:r>
              <a:rPr lang="en-US" altLang="en-US" sz="3200" dirty="0"/>
              <a:t>Add an additional 100 pounds of </a:t>
            </a:r>
            <a:r>
              <a:rPr lang="en-US" altLang="en-US" sz="3200" dirty="0" err="1"/>
              <a:t>NaF</a:t>
            </a:r>
            <a:endParaRPr lang="en-US" altLang="en-US" sz="3200" dirty="0"/>
          </a:p>
          <a:p>
            <a:pPr marL="457200" indent="-457200" eaLnBrk="1" hangingPunct="1">
              <a:buFont typeface="Arial" panose="020B0604020202020204" pitchFamily="34" charset="0"/>
              <a:buChar char="•"/>
            </a:pPr>
            <a:r>
              <a:rPr lang="en-US" altLang="en-US" sz="3200" dirty="0"/>
              <a:t>Open the water supply valve</a:t>
            </a:r>
          </a:p>
          <a:p>
            <a:pPr marL="457200" indent="-457200" eaLnBrk="1" hangingPunct="1">
              <a:buFont typeface="Arial" panose="020B0604020202020204" pitchFamily="34" charset="0"/>
              <a:buChar char="•"/>
            </a:pPr>
            <a:r>
              <a:rPr lang="en-US" altLang="en-US" sz="3200" dirty="0"/>
              <a:t>Check </a:t>
            </a:r>
            <a:r>
              <a:rPr lang="en-US" altLang="en-US" sz="3200" dirty="0" err="1"/>
              <a:t>NaF</a:t>
            </a:r>
            <a:r>
              <a:rPr lang="en-US" altLang="en-US" sz="3200" dirty="0"/>
              <a:t> bed level daily</a:t>
            </a:r>
          </a:p>
          <a:p>
            <a:pPr marL="457200" indent="-457200" eaLnBrk="1" hangingPunct="1">
              <a:buFont typeface="Arial" panose="020B0604020202020204" pitchFamily="34" charset="0"/>
              <a:buChar char="•"/>
            </a:pPr>
            <a:r>
              <a:rPr lang="en-US" altLang="en-US" sz="3200" dirty="0"/>
              <a:t>Add </a:t>
            </a:r>
            <a:r>
              <a:rPr lang="en-US" altLang="en-US" sz="3200" dirty="0" err="1"/>
              <a:t>NaF</a:t>
            </a:r>
            <a:r>
              <a:rPr lang="en-US" altLang="en-US" sz="3200" dirty="0"/>
              <a:t> when level drops to 100 pounds</a:t>
            </a:r>
          </a:p>
          <a:p>
            <a:pPr marL="457200" indent="-457200" eaLnBrk="1" hangingPunct="1">
              <a:buFont typeface="Arial" panose="020B0604020202020204" pitchFamily="34" charset="0"/>
              <a:buChar char="•"/>
            </a:pPr>
            <a:r>
              <a:rPr lang="en-US" altLang="en-US" sz="3200" dirty="0"/>
              <a:t>Stir bed occasionally</a:t>
            </a:r>
          </a:p>
        </p:txBody>
      </p:sp>
      <p:sp>
        <p:nvSpPr>
          <p:cNvPr id="2" name="Slide Number Placeholder 1">
            <a:extLst>
              <a:ext uri="{FF2B5EF4-FFF2-40B4-BE49-F238E27FC236}">
                <a16:creationId xmlns:a16="http://schemas.microsoft.com/office/drawing/2014/main" id="{B386DEA3-FAB7-5ABD-5681-95F9A31AC9EB}"/>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29</a:t>
            </a:fld>
            <a:endParaRPr lang="en-US" altLang="en-US"/>
          </a:p>
        </p:txBody>
      </p:sp>
      <p:pic>
        <p:nvPicPr>
          <p:cNvPr id="4" name="Picture 3">
            <a:extLst>
              <a:ext uri="{FF2B5EF4-FFF2-40B4-BE49-F238E27FC236}">
                <a16:creationId xmlns:a16="http://schemas.microsoft.com/office/drawing/2014/main" id="{A672FCC4-CAFB-A38C-4D92-C6233A4F7487}"/>
              </a:ext>
            </a:extLst>
          </p:cNvPr>
          <p:cNvPicPr>
            <a:picLocks noChangeAspect="1"/>
          </p:cNvPicPr>
          <p:nvPr/>
        </p:nvPicPr>
        <p:blipFill>
          <a:blip r:embed="rId3"/>
          <a:stretch>
            <a:fillRect/>
          </a:stretch>
        </p:blipFill>
        <p:spPr>
          <a:xfrm>
            <a:off x="7980089" y="1417638"/>
            <a:ext cx="4211911" cy="4677651"/>
          </a:xfrm>
          <a:prstGeom prst="rect">
            <a:avLst/>
          </a:prstGeom>
        </p:spPr>
      </p:pic>
    </p:spTree>
    <p:extLst>
      <p:ext uri="{BB962C8B-B14F-4D97-AF65-F5344CB8AC3E}">
        <p14:creationId xmlns:p14="http://schemas.microsoft.com/office/powerpoint/2010/main" val="1585480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defTabSz="914099">
              <a:defRPr/>
            </a:pPr>
            <a:fld id="{BDDCFD7C-CAF7-4C6F-B72A-9679BD0447BC}" type="slidenum">
              <a:rPr lang="en-US" altLang="en-US" smtClean="0"/>
              <a:pPr defTabSz="914099">
                <a:defRPr/>
              </a:pPr>
              <a:t>3</a:t>
            </a:fld>
            <a:endParaRPr lang="en-US" altLang="en-US">
              <a:latin typeface="+mj-lt"/>
            </a:endParaRPr>
          </a:p>
        </p:txBody>
      </p:sp>
      <p:sp>
        <p:nvSpPr>
          <p:cNvPr id="1041410" name="Rectangle 2"/>
          <p:cNvSpPr>
            <a:spLocks noGrp="1" noChangeArrowheads="1"/>
          </p:cNvSpPr>
          <p:nvPr>
            <p:ph type="title"/>
          </p:nvPr>
        </p:nvSpPr>
        <p:spPr/>
        <p:txBody>
          <a:bodyPr vert="horz" wrap="square" lIns="91425" tIns="45713" rIns="91425" bIns="45713" numCol="1" anchor="ctr" anchorCtr="0" compatLnSpc="1">
            <a:prstTxWarp prst="textNoShape">
              <a:avLst/>
            </a:prstTxWarp>
          </a:bodyPr>
          <a:lstStyle/>
          <a:p>
            <a:pPr algn="ctr" eaLnBrk="1" hangingPunct="1"/>
            <a:r>
              <a:rPr lang="en-US" altLang="en-US" dirty="0">
                <a:solidFill>
                  <a:schemeClr val="accent2"/>
                </a:solidFill>
              </a:rPr>
              <a:t>What is fluoride?</a:t>
            </a:r>
          </a:p>
        </p:txBody>
      </p:sp>
      <p:sp>
        <p:nvSpPr>
          <p:cNvPr id="1041411" name="Rectangle 3"/>
          <p:cNvSpPr>
            <a:spLocks noGrp="1" noChangeArrowheads="1"/>
          </p:cNvSpPr>
          <p:nvPr>
            <p:ph type="body" idx="1"/>
          </p:nvPr>
        </p:nvSpPr>
        <p:spPr>
          <a:xfrm>
            <a:off x="932808" y="1417638"/>
            <a:ext cx="6729234" cy="4468743"/>
          </a:xfrm>
        </p:spPr>
        <p:txBody>
          <a:bodyPr vert="horz" wrap="square" lIns="91425" tIns="45713" rIns="91425" bIns="45713" numCol="1" anchor="t" anchorCtr="0" compatLnSpc="1">
            <a:prstTxWarp prst="textNoShape">
              <a:avLst/>
            </a:prstTxWarp>
            <a:normAutofit/>
          </a:bodyPr>
          <a:lstStyle/>
          <a:p>
            <a:pPr eaLnBrk="1" hangingPunct="1">
              <a:buFont typeface="Arial" panose="020B0604020202020204" pitchFamily="34" charset="0"/>
              <a:buChar char="•"/>
            </a:pPr>
            <a:r>
              <a:rPr lang="en-US" altLang="en-US" sz="2500" dirty="0"/>
              <a:t>Fluorine is a chemical element with the symbol F, the lightest halogen, and at standard conditions a pale-yellow gas that is extremely reactive.</a:t>
            </a:r>
          </a:p>
          <a:p>
            <a:pPr eaLnBrk="1" hangingPunct="1">
              <a:buFont typeface="Arial" panose="020B0604020202020204" pitchFamily="34" charset="0"/>
              <a:buChar char="•"/>
            </a:pPr>
            <a:r>
              <a:rPr lang="en-US" altLang="en-US" sz="2500" dirty="0"/>
              <a:t>Fluoride is an inorganic anion of fluorine, chemical symbol F</a:t>
            </a:r>
            <a:r>
              <a:rPr lang="en-US" altLang="en-US" sz="2500" baseline="30000" dirty="0"/>
              <a:t>-</a:t>
            </a:r>
          </a:p>
          <a:p>
            <a:pPr eaLnBrk="1" hangingPunct="1">
              <a:buFont typeface="Arial" panose="020B0604020202020204" pitchFamily="34" charset="0"/>
              <a:buChar char="•"/>
            </a:pPr>
            <a:r>
              <a:rPr lang="en-US" altLang="en-US" sz="2500" dirty="0"/>
              <a:t>Fluoride and its salts and minerals are important chemical reagents and industrial chemicals.</a:t>
            </a:r>
          </a:p>
          <a:p>
            <a:pPr eaLnBrk="1" hangingPunct="1">
              <a:buFont typeface="Arial" panose="020B0604020202020204" pitchFamily="34" charset="0"/>
              <a:buChar char="•"/>
            </a:pPr>
            <a:r>
              <a:rPr lang="en-US" altLang="en-US" sz="2500" dirty="0"/>
              <a:t>Fluoride is the simplest fluorine anion.</a:t>
            </a:r>
          </a:p>
        </p:txBody>
      </p:sp>
      <p:pic>
        <p:nvPicPr>
          <p:cNvPr id="2" name="Picture 1">
            <a:extLst>
              <a:ext uri="{FF2B5EF4-FFF2-40B4-BE49-F238E27FC236}">
                <a16:creationId xmlns:a16="http://schemas.microsoft.com/office/drawing/2014/main" id="{FD5CFB3A-8BF0-B268-8B82-3E99871251AE}"/>
              </a:ext>
            </a:extLst>
          </p:cNvPr>
          <p:cNvPicPr>
            <a:picLocks noChangeAspect="1"/>
          </p:cNvPicPr>
          <p:nvPr/>
        </p:nvPicPr>
        <p:blipFill>
          <a:blip r:embed="rId2"/>
          <a:stretch>
            <a:fillRect/>
          </a:stretch>
        </p:blipFill>
        <p:spPr>
          <a:xfrm>
            <a:off x="7985248" y="1776304"/>
            <a:ext cx="3273945" cy="2474405"/>
          </a:xfrm>
          <a:prstGeom prst="rect">
            <a:avLst/>
          </a:prstGeom>
        </p:spPr>
      </p:pic>
      <p:sp>
        <p:nvSpPr>
          <p:cNvPr id="4" name="TextBox 3">
            <a:extLst>
              <a:ext uri="{FF2B5EF4-FFF2-40B4-BE49-F238E27FC236}">
                <a16:creationId xmlns:a16="http://schemas.microsoft.com/office/drawing/2014/main" id="{2230A9DA-8C1E-2C9A-1B5D-63081BBDB6ED}"/>
              </a:ext>
            </a:extLst>
          </p:cNvPr>
          <p:cNvSpPr txBox="1"/>
          <p:nvPr/>
        </p:nvSpPr>
        <p:spPr>
          <a:xfrm>
            <a:off x="6922861" y="4270653"/>
            <a:ext cx="5398718" cy="369332"/>
          </a:xfrm>
          <a:prstGeom prst="rect">
            <a:avLst/>
          </a:prstGeom>
          <a:noFill/>
        </p:spPr>
        <p:txBody>
          <a:bodyPr wrap="square" rtlCol="0">
            <a:spAutoFit/>
          </a:bodyPr>
          <a:lstStyle/>
          <a:p>
            <a:pPr algn="ctr"/>
            <a:r>
              <a:rPr lang="en-US" dirty="0"/>
              <a:t>Fluorine Gas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414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414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414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414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41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1410" grpId="0" autoUpdateAnimBg="0"/>
      <p:bldP spid="1041411"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4A365-3F9E-282D-C46C-EB5430C18481}"/>
            </a:ext>
          </a:extLst>
        </p:cNvPr>
        <p:cNvGrpSpPr/>
        <p:nvPr/>
      </p:nvGrpSpPr>
      <p:grpSpPr>
        <a:xfrm>
          <a:off x="0" y="0"/>
          <a:ext cx="0" cy="0"/>
          <a:chOff x="0" y="0"/>
          <a:chExt cx="0" cy="0"/>
        </a:xfrm>
      </p:grpSpPr>
      <p:sp>
        <p:nvSpPr>
          <p:cNvPr id="65538" name="Rectangle 2">
            <a:extLst>
              <a:ext uri="{FF2B5EF4-FFF2-40B4-BE49-F238E27FC236}">
                <a16:creationId xmlns:a16="http://schemas.microsoft.com/office/drawing/2014/main" id="{57DD1D4B-ACC3-6C53-1ED8-9535F714E759}"/>
              </a:ext>
            </a:extLst>
          </p:cNvPr>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65539" name="Rectangle 3">
            <a:extLst>
              <a:ext uri="{FF2B5EF4-FFF2-40B4-BE49-F238E27FC236}">
                <a16:creationId xmlns:a16="http://schemas.microsoft.com/office/drawing/2014/main" id="{F953A34B-80E5-6DAF-D9F2-8455C7453EB3}"/>
              </a:ext>
            </a:extLst>
          </p:cNvPr>
          <p:cNvSpPr>
            <a:spLocks noGrp="1" noChangeArrowheads="1"/>
          </p:cNvSpPr>
          <p:nvPr>
            <p:ph type="title"/>
          </p:nvPr>
        </p:nvSpPr>
        <p:spPr/>
        <p:txBody>
          <a:bodyPr/>
          <a:lstStyle/>
          <a:p>
            <a:pPr algn="ctr" eaLnBrk="1" hangingPunct="1"/>
            <a:r>
              <a:rPr lang="en-US" altLang="en-US" dirty="0">
                <a:solidFill>
                  <a:schemeClr val="accent2"/>
                </a:solidFill>
              </a:rPr>
              <a:t>Fluoride Saturators</a:t>
            </a:r>
          </a:p>
        </p:txBody>
      </p:sp>
      <p:sp>
        <p:nvSpPr>
          <p:cNvPr id="65540" name="Rectangle 4">
            <a:extLst>
              <a:ext uri="{FF2B5EF4-FFF2-40B4-BE49-F238E27FC236}">
                <a16:creationId xmlns:a16="http://schemas.microsoft.com/office/drawing/2014/main" id="{F2CF4B97-425F-5B88-D543-806A5643B0B6}"/>
              </a:ext>
            </a:extLst>
          </p:cNvPr>
          <p:cNvSpPr>
            <a:spLocks noGrp="1" noChangeArrowheads="1"/>
          </p:cNvSpPr>
          <p:nvPr>
            <p:ph type="body" idx="1"/>
          </p:nvPr>
        </p:nvSpPr>
        <p:spPr>
          <a:xfrm>
            <a:off x="609599" y="1841500"/>
            <a:ext cx="7730360" cy="4525698"/>
          </a:xfrm>
        </p:spPr>
        <p:txBody>
          <a:bodyPr>
            <a:normAutofit fontScale="85000" lnSpcReduction="10000"/>
          </a:bodyPr>
          <a:lstStyle/>
          <a:p>
            <a:pPr eaLnBrk="1" hangingPunct="1"/>
            <a:r>
              <a:rPr lang="en-US" altLang="en-US" sz="3200" dirty="0"/>
              <a:t>Cleaning</a:t>
            </a:r>
          </a:p>
          <a:p>
            <a:pPr marL="457200" indent="-457200" eaLnBrk="1" hangingPunct="1">
              <a:buFont typeface="Arial" panose="020B0604020202020204" pitchFamily="34" charset="0"/>
              <a:buChar char="•"/>
            </a:pPr>
            <a:r>
              <a:rPr lang="en-US" altLang="en-US" sz="3200" dirty="0"/>
              <a:t>Clean every 12 months or more frequently</a:t>
            </a:r>
          </a:p>
          <a:p>
            <a:pPr marL="457200" indent="-457200" eaLnBrk="1" hangingPunct="1">
              <a:buFont typeface="Arial" panose="020B0604020202020204" pitchFamily="34" charset="0"/>
              <a:buChar char="•"/>
            </a:pPr>
            <a:r>
              <a:rPr lang="en-US" altLang="en-US" sz="3200" dirty="0"/>
              <a:t>Allow </a:t>
            </a:r>
            <a:r>
              <a:rPr lang="en-US" altLang="en-US" sz="3200" dirty="0" err="1"/>
              <a:t>NaF</a:t>
            </a:r>
            <a:r>
              <a:rPr lang="en-US" altLang="en-US" sz="3200" dirty="0"/>
              <a:t> level to drop</a:t>
            </a:r>
          </a:p>
          <a:p>
            <a:pPr marL="457200" indent="-457200" eaLnBrk="1" hangingPunct="1">
              <a:buFont typeface="Arial" panose="020B0604020202020204" pitchFamily="34" charset="0"/>
              <a:buChar char="•"/>
            </a:pPr>
            <a:r>
              <a:rPr lang="en-US" altLang="en-US" sz="3200" dirty="0"/>
              <a:t>Disconnect power supply</a:t>
            </a:r>
          </a:p>
          <a:p>
            <a:pPr marL="457200" indent="-457200" eaLnBrk="1" hangingPunct="1">
              <a:buFont typeface="Arial" panose="020B0604020202020204" pitchFamily="34" charset="0"/>
              <a:buChar char="•"/>
            </a:pPr>
            <a:r>
              <a:rPr lang="en-US" altLang="en-US" sz="3200" dirty="0"/>
              <a:t>Disconnect tubing under the cover, remove top</a:t>
            </a:r>
          </a:p>
          <a:p>
            <a:pPr marL="457200" indent="-457200" eaLnBrk="1" hangingPunct="1">
              <a:buFont typeface="Arial" panose="020B0604020202020204" pitchFamily="34" charset="0"/>
              <a:buChar char="•"/>
            </a:pPr>
            <a:r>
              <a:rPr lang="en-US" altLang="en-US" sz="3200" dirty="0"/>
              <a:t>Remove distributor tube (stir if necessary)</a:t>
            </a:r>
          </a:p>
          <a:p>
            <a:pPr marL="457200" indent="-457200" eaLnBrk="1" hangingPunct="1">
              <a:buFont typeface="Arial" panose="020B0604020202020204" pitchFamily="34" charset="0"/>
              <a:buChar char="•"/>
            </a:pPr>
            <a:r>
              <a:rPr lang="en-US" altLang="en-US" sz="3200" dirty="0"/>
              <a:t>Dump bed, flush out tank</a:t>
            </a:r>
          </a:p>
          <a:p>
            <a:pPr marL="457200" indent="-457200" eaLnBrk="1" hangingPunct="1">
              <a:buFont typeface="Arial" panose="020B0604020202020204" pitchFamily="34" charset="0"/>
              <a:buChar char="•"/>
            </a:pPr>
            <a:r>
              <a:rPr lang="en-US" altLang="en-US" sz="3200" dirty="0"/>
              <a:t>Reinstall tube, top, metering pump</a:t>
            </a:r>
          </a:p>
        </p:txBody>
      </p:sp>
      <p:sp>
        <p:nvSpPr>
          <p:cNvPr id="2" name="Slide Number Placeholder 1">
            <a:extLst>
              <a:ext uri="{FF2B5EF4-FFF2-40B4-BE49-F238E27FC236}">
                <a16:creationId xmlns:a16="http://schemas.microsoft.com/office/drawing/2014/main" id="{DACD3513-A575-8AF7-945B-5F1085BA18A2}"/>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30</a:t>
            </a:fld>
            <a:endParaRPr lang="en-US" altLang="en-US"/>
          </a:p>
        </p:txBody>
      </p:sp>
      <p:pic>
        <p:nvPicPr>
          <p:cNvPr id="4" name="Picture 3">
            <a:extLst>
              <a:ext uri="{FF2B5EF4-FFF2-40B4-BE49-F238E27FC236}">
                <a16:creationId xmlns:a16="http://schemas.microsoft.com/office/drawing/2014/main" id="{8B3F9958-34F7-7F69-C698-4DE524EA7ED4}"/>
              </a:ext>
            </a:extLst>
          </p:cNvPr>
          <p:cNvPicPr>
            <a:picLocks noChangeAspect="1"/>
          </p:cNvPicPr>
          <p:nvPr/>
        </p:nvPicPr>
        <p:blipFill>
          <a:blip r:embed="rId3"/>
          <a:stretch>
            <a:fillRect/>
          </a:stretch>
        </p:blipFill>
        <p:spPr>
          <a:xfrm>
            <a:off x="8553102" y="1417638"/>
            <a:ext cx="3139712" cy="4435224"/>
          </a:xfrm>
          <a:prstGeom prst="rect">
            <a:avLst/>
          </a:prstGeom>
        </p:spPr>
      </p:pic>
    </p:spTree>
    <p:extLst>
      <p:ext uri="{BB962C8B-B14F-4D97-AF65-F5344CB8AC3E}">
        <p14:creationId xmlns:p14="http://schemas.microsoft.com/office/powerpoint/2010/main" val="15181839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542E3-0E4E-5FC2-3AC8-C0A4E534DE5E}"/>
              </a:ext>
            </a:extLst>
          </p:cNvPr>
          <p:cNvSpPr>
            <a:spLocks noGrp="1"/>
          </p:cNvSpPr>
          <p:nvPr>
            <p:ph type="title"/>
          </p:nvPr>
        </p:nvSpPr>
        <p:spPr/>
        <p:txBody>
          <a:bodyPr/>
          <a:lstStyle/>
          <a:p>
            <a:pPr algn="ctr"/>
            <a:r>
              <a:rPr lang="en-US" dirty="0"/>
              <a:t>Saturator</a:t>
            </a:r>
          </a:p>
        </p:txBody>
      </p:sp>
      <p:sp>
        <p:nvSpPr>
          <p:cNvPr id="3" name="Content Placeholder 2">
            <a:extLst>
              <a:ext uri="{FF2B5EF4-FFF2-40B4-BE49-F238E27FC236}">
                <a16:creationId xmlns:a16="http://schemas.microsoft.com/office/drawing/2014/main" id="{6D1AB469-102F-3EE5-A366-0B1B65255067}"/>
              </a:ext>
            </a:extLst>
          </p:cNvPr>
          <p:cNvSpPr>
            <a:spLocks noGrp="1"/>
          </p:cNvSpPr>
          <p:nvPr>
            <p:ph idx="1"/>
          </p:nvPr>
        </p:nvSpPr>
        <p:spPr/>
        <p:txBody>
          <a:bodyPr/>
          <a:lstStyle/>
          <a:p>
            <a:pPr eaLnBrk="1" hangingPunct="1">
              <a:buFont typeface="Arial" panose="020B0604020202020204" pitchFamily="34" charset="0"/>
              <a:buChar char="•"/>
            </a:pPr>
            <a:r>
              <a:rPr lang="en-US" altLang="en-US" dirty="0"/>
              <a:t>A saturator is unique in that the strength of the saturated solution formed is always </a:t>
            </a:r>
            <a:r>
              <a:rPr lang="en-US" altLang="en-US" b="1" dirty="0"/>
              <a:t>18,000 mg/l as F</a:t>
            </a:r>
            <a:r>
              <a:rPr lang="en-US" altLang="en-US" b="1" baseline="30000" dirty="0"/>
              <a:t>-</a:t>
            </a:r>
            <a:r>
              <a:rPr lang="en-US" altLang="en-US" b="1" dirty="0"/>
              <a:t>.</a:t>
            </a:r>
          </a:p>
          <a:p>
            <a:pPr eaLnBrk="1" hangingPunct="1">
              <a:buFont typeface="Arial" panose="020B0604020202020204" pitchFamily="34" charset="0"/>
              <a:buChar char="•"/>
            </a:pPr>
            <a:r>
              <a:rPr lang="en-US" altLang="en-US" dirty="0"/>
              <a:t>This is due to the fact that sodium fluoride has a solubility that is practically constant (4.0 g/100ml) regardless of the temperature.</a:t>
            </a:r>
          </a:p>
          <a:p>
            <a:pPr>
              <a:buFont typeface="Arial" panose="020B0604020202020204" pitchFamily="34" charset="0"/>
              <a:buChar char="•"/>
            </a:pPr>
            <a:r>
              <a:rPr lang="en-US" altLang="en-US" dirty="0"/>
              <a:t>This simplifies calculations a great deal</a:t>
            </a:r>
          </a:p>
          <a:p>
            <a:pPr>
              <a:buFont typeface="Arial" panose="020B0604020202020204" pitchFamily="34" charset="0"/>
              <a:buChar char="•"/>
            </a:pPr>
            <a:r>
              <a:rPr lang="en-US" dirty="0" err="1"/>
              <a:t>NaF</a:t>
            </a:r>
            <a:r>
              <a:rPr lang="en-US" dirty="0"/>
              <a:t> makes 4% </a:t>
            </a:r>
            <a:r>
              <a:rPr lang="en-US" dirty="0" err="1"/>
              <a:t>wt</a:t>
            </a:r>
            <a:endParaRPr lang="en-US" dirty="0"/>
          </a:p>
          <a:p>
            <a:pPr>
              <a:buFont typeface="Arial" panose="020B0604020202020204" pitchFamily="34" charset="0"/>
              <a:buChar char="•"/>
            </a:pPr>
            <a:r>
              <a:rPr lang="en-US" dirty="0"/>
              <a:t>Sodium </a:t>
            </a:r>
            <a:r>
              <a:rPr lang="en-US" dirty="0" err="1"/>
              <a:t>Silcofluoride</a:t>
            </a:r>
            <a:r>
              <a:rPr lang="en-US" dirty="0"/>
              <a:t> 0.76% </a:t>
            </a:r>
            <a:r>
              <a:rPr lang="en-US" dirty="0" err="1"/>
              <a:t>wt</a:t>
            </a:r>
            <a:endParaRPr lang="en-US" dirty="0"/>
          </a:p>
          <a:p>
            <a:pPr eaLnBrk="1" hangingPunct="1">
              <a:buFont typeface="Arial" panose="020B0604020202020204" pitchFamily="34" charset="0"/>
              <a:buChar char="•"/>
            </a:pPr>
            <a:endParaRPr lang="en-US" dirty="0"/>
          </a:p>
          <a:p>
            <a:pPr>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83CDC6BD-CD25-9ED9-195E-6D09186C2B7B}"/>
              </a:ext>
            </a:extLst>
          </p:cNvPr>
          <p:cNvSpPr>
            <a:spLocks noGrp="1"/>
          </p:cNvSpPr>
          <p:nvPr>
            <p:ph type="sldNum" sz="quarter" idx="10"/>
          </p:nvPr>
        </p:nvSpPr>
        <p:spPr/>
        <p:txBody>
          <a:bodyPr/>
          <a:lstStyle/>
          <a:p>
            <a:pPr>
              <a:defRPr/>
            </a:pPr>
            <a:fld id="{FB06FADC-34E6-4821-AF2D-13CC67ECEC0C}" type="slidenum">
              <a:rPr lang="en-US" altLang="en-US" smtClean="0"/>
              <a:pPr>
                <a:defRPr/>
              </a:pPr>
              <a:t>31</a:t>
            </a:fld>
            <a:endParaRPr lang="en-US" altLang="en-US" dirty="0"/>
          </a:p>
        </p:txBody>
      </p:sp>
    </p:spTree>
    <p:extLst>
      <p:ext uri="{BB962C8B-B14F-4D97-AF65-F5344CB8AC3E}">
        <p14:creationId xmlns:p14="http://schemas.microsoft.com/office/powerpoint/2010/main" val="32816738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defTabSz="914099">
              <a:defRPr/>
            </a:pPr>
            <a:fld id="{BDDCFD7C-CAF7-4C6F-B72A-9679BD0447BC}" type="slidenum">
              <a:rPr lang="en-US" altLang="en-US" smtClean="0"/>
              <a:pPr defTabSz="914099">
                <a:defRPr/>
              </a:pPr>
              <a:t>32</a:t>
            </a:fld>
            <a:endParaRPr lang="en-US" altLang="en-US">
              <a:latin typeface="+mj-lt"/>
            </a:endParaRPr>
          </a:p>
        </p:txBody>
      </p:sp>
      <p:sp>
        <p:nvSpPr>
          <p:cNvPr id="48132" name="Rectangle 2"/>
          <p:cNvSpPr>
            <a:spLocks noGrp="1" noChangeArrowheads="1"/>
          </p:cNvSpPr>
          <p:nvPr>
            <p:ph type="title"/>
          </p:nvPr>
        </p:nvSpPr>
        <p:spPr>
          <a:xfrm>
            <a:off x="1894417" y="2466106"/>
            <a:ext cx="8228542" cy="1143000"/>
          </a:xfrm>
        </p:spPr>
        <p:txBody>
          <a:bodyPr/>
          <a:lstStyle/>
          <a:p>
            <a:pPr algn="ctr" eaLnBrk="1" hangingPunct="1"/>
            <a:r>
              <a:rPr lang="en-US" altLang="en-US" dirty="0">
                <a:solidFill>
                  <a:schemeClr val="accent2"/>
                </a:solidFill>
              </a:rPr>
              <a:t>Dry Chemical Feeders</a:t>
            </a:r>
          </a:p>
        </p:txBody>
      </p:sp>
      <p:sp>
        <p:nvSpPr>
          <p:cNvPr id="48133" name="Rectangle 4"/>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a:solidFill>
                  <a:schemeClr val="accent2"/>
                </a:solidFill>
              </a:rPr>
              <a:t>Types Dry Feed Equipment</a:t>
            </a:r>
          </a:p>
        </p:txBody>
      </p:sp>
      <p:sp>
        <p:nvSpPr>
          <p:cNvPr id="50179" name="Rectangle 3"/>
          <p:cNvSpPr>
            <a:spLocks noGrp="1" noChangeArrowheads="1"/>
          </p:cNvSpPr>
          <p:nvPr>
            <p:ph type="body" idx="1"/>
          </p:nvPr>
        </p:nvSpPr>
        <p:spPr>
          <a:xfrm>
            <a:off x="945931" y="1333500"/>
            <a:ext cx="9722069" cy="4525698"/>
          </a:xfrm>
        </p:spPr>
        <p:txBody>
          <a:bodyPr/>
          <a:lstStyle/>
          <a:p>
            <a:pPr eaLnBrk="1" hangingPunct="1"/>
            <a:r>
              <a:rPr lang="en-US" altLang="en-US" dirty="0"/>
              <a:t>Two types of Dry Feeders</a:t>
            </a:r>
          </a:p>
          <a:p>
            <a:pPr lvl="1" eaLnBrk="1" hangingPunct="1"/>
            <a:r>
              <a:rPr lang="en-US" altLang="en-US" dirty="0"/>
              <a:t>volumetric</a:t>
            </a:r>
          </a:p>
          <a:p>
            <a:pPr lvl="2" eaLnBrk="1" hangingPunct="1"/>
            <a:r>
              <a:rPr lang="en-US" altLang="en-US" dirty="0"/>
              <a:t>rotating disk</a:t>
            </a:r>
          </a:p>
          <a:p>
            <a:pPr lvl="2" eaLnBrk="1" hangingPunct="1"/>
            <a:r>
              <a:rPr lang="en-US" altLang="en-US" dirty="0"/>
              <a:t>oscillating pan</a:t>
            </a:r>
          </a:p>
          <a:p>
            <a:pPr lvl="2" eaLnBrk="1" hangingPunct="1"/>
            <a:r>
              <a:rPr lang="en-US" altLang="en-US" dirty="0"/>
              <a:t>vibratory pan </a:t>
            </a:r>
          </a:p>
          <a:p>
            <a:pPr lvl="2" eaLnBrk="1" hangingPunct="1"/>
            <a:r>
              <a:rPr lang="en-US" altLang="en-US" dirty="0"/>
              <a:t>roll </a:t>
            </a:r>
          </a:p>
          <a:p>
            <a:pPr lvl="2" eaLnBrk="1" hangingPunct="1"/>
            <a:r>
              <a:rPr lang="en-US" altLang="en-US" dirty="0"/>
              <a:t>rotating screw</a:t>
            </a:r>
          </a:p>
          <a:p>
            <a:pPr lvl="2" eaLnBrk="1" hangingPunct="1"/>
            <a:endParaRPr lang="en-US" altLang="en-US" dirty="0"/>
          </a:p>
          <a:p>
            <a:pPr lvl="1" eaLnBrk="1" hangingPunct="1"/>
            <a:r>
              <a:rPr lang="en-US" altLang="en-US" dirty="0"/>
              <a:t>gravimetric</a:t>
            </a:r>
          </a:p>
          <a:p>
            <a:pPr lvl="2" eaLnBrk="1" hangingPunct="1"/>
            <a:r>
              <a:rPr lang="en-US" altLang="en-US" dirty="0"/>
              <a:t>belt type</a:t>
            </a:r>
          </a:p>
        </p:txBody>
      </p:sp>
      <p:sp>
        <p:nvSpPr>
          <p:cNvPr id="50180" name="Rectangle 4"/>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2" name="Slide Number Placeholder 1">
            <a:extLst>
              <a:ext uri="{FF2B5EF4-FFF2-40B4-BE49-F238E27FC236}">
                <a16:creationId xmlns:a16="http://schemas.microsoft.com/office/drawing/2014/main" id="{BD1FD941-2004-B8F9-0F44-3F9CBB03E953}"/>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33</a:t>
            </a:fld>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51205" name="Picture 5" descr="S-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67C1EDCF-3A36-825B-2895-BFFDAE2CA25F}"/>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34</a:t>
            </a:fld>
            <a:endParaRPr lang="en-US"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3048000" y="1841500"/>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52228"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52229" name="Picture 5" descr="S-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6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6"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7D4381C8-99EE-BBA1-9ED6-20EEAE257E8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35</a:t>
            </a:fld>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ChangeArrowheads="1"/>
          </p:cNvSpPr>
          <p:nvPr/>
        </p:nvSpPr>
        <p:spPr bwMode="auto">
          <a:xfrm>
            <a:off x="3048000" y="1841500"/>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pic>
        <p:nvPicPr>
          <p:cNvPr id="53252" name="Picture 4" descr="S-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26521"/>
            <a:ext cx="9144000" cy="582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3" name="Rectangle 5"/>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53254" name="Picture 6" descr="S-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704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7"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0A0B0AFD-A24E-EB3B-A0B9-33C2DD68D3B9}"/>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36</a:t>
            </a:fld>
            <a:endParaRPr lang="en-US"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ChangeArrowheads="1"/>
          </p:cNvSpPr>
          <p:nvPr/>
        </p:nvSpPr>
        <p:spPr bwMode="auto">
          <a:xfrm>
            <a:off x="3048000" y="1841500"/>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54276"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54277" name="Picture 5" descr="S-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6"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CE97CC1E-558C-0A14-1E0A-DD1D3A6BBA85}"/>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37</a:t>
            </a:fld>
            <a:endParaRPr lang="en-US"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2088507" y="2132542"/>
            <a:ext cx="8228542" cy="1143000"/>
          </a:xfrm>
        </p:spPr>
        <p:txBody>
          <a:bodyPr/>
          <a:lstStyle/>
          <a:p>
            <a:pPr algn="ctr" eaLnBrk="1" hangingPunct="1"/>
            <a:r>
              <a:rPr lang="en-US" altLang="en-US" dirty="0">
                <a:solidFill>
                  <a:schemeClr val="accent2"/>
                </a:solidFill>
              </a:rPr>
              <a:t>Where is Fluoride fed?</a:t>
            </a:r>
          </a:p>
        </p:txBody>
      </p:sp>
      <p:sp>
        <p:nvSpPr>
          <p:cNvPr id="764932" name="Rectangle 4"/>
          <p:cNvSpPr>
            <a:spLocks noChangeArrowheads="1"/>
          </p:cNvSpPr>
          <p:nvPr/>
        </p:nvSpPr>
        <p:spPr bwMode="auto">
          <a:xfrm>
            <a:off x="3046678" y="1713178"/>
            <a:ext cx="707495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2" name="Slide Number Placeholder 1">
            <a:extLst>
              <a:ext uri="{FF2B5EF4-FFF2-40B4-BE49-F238E27FC236}">
                <a16:creationId xmlns:a16="http://schemas.microsoft.com/office/drawing/2014/main" id="{969F15BE-8FC8-58EB-1F71-CC59AF12C6A0}"/>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38</a:t>
            </a:fld>
            <a:endParaRPr lang="en-US" altLang="en-US"/>
          </a:p>
        </p:txBody>
      </p:sp>
    </p:spTree>
    <p:extLst>
      <p:ext uri="{BB962C8B-B14F-4D97-AF65-F5344CB8AC3E}">
        <p14:creationId xmlns:p14="http://schemas.microsoft.com/office/powerpoint/2010/main" val="2383333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764932"/>
                                        </p:tgtEl>
                                        <p:attrNameLst>
                                          <p:attrName>style.visibility</p:attrName>
                                        </p:attrNameLst>
                                      </p:cBhvr>
                                      <p:to>
                                        <p:strVal val="visible"/>
                                      </p:to>
                                    </p:set>
                                    <p:animEffect transition="in" filter="wipe(left)">
                                      <p:cBhvr>
                                        <p:cTn id="7" dur="500"/>
                                        <p:tgtEl>
                                          <p:spTgt spid="764932"/>
                                        </p:tgtEl>
                                      </p:cBhvr>
                                    </p:animEffect>
                                  </p:childTnLst>
                                  <p:subTnLst>
                                    <p:animClr clrSpc="rgb" dir="cw">
                                      <p:cBhvr override="childStyle">
                                        <p:cTn dur="1" fill="hold" display="0" masterRel="nextClick" afterEffect="1"/>
                                        <p:tgtEl>
                                          <p:spTgt spid="764932"/>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vert="horz" wrap="square" lIns="91425" tIns="45713" rIns="91425" bIns="45713" numCol="1" anchor="ctr" anchorCtr="0" compatLnSpc="1">
            <a:prstTxWarp prst="textNoShape">
              <a:avLst/>
            </a:prstTxWarp>
          </a:bodyPr>
          <a:lstStyle/>
          <a:p>
            <a:pPr eaLnBrk="1" hangingPunct="1"/>
            <a:r>
              <a:rPr lang="en-US" altLang="en-US">
                <a:solidFill>
                  <a:schemeClr val="accent2"/>
                </a:solidFill>
              </a:rPr>
              <a:t>Fluoride solution injection point</a:t>
            </a:r>
          </a:p>
        </p:txBody>
      </p:sp>
      <p:sp>
        <p:nvSpPr>
          <p:cNvPr id="809987" name="Rectangle 3"/>
          <p:cNvSpPr>
            <a:spLocks noGrp="1" noChangeArrowheads="1"/>
          </p:cNvSpPr>
          <p:nvPr>
            <p:ph type="body" idx="1"/>
          </p:nvPr>
        </p:nvSpPr>
        <p:spPr>
          <a:xfrm>
            <a:off x="788276" y="1460500"/>
            <a:ext cx="9421995" cy="4529667"/>
          </a:xfrm>
        </p:spPr>
        <p:txBody>
          <a:bodyPr vert="horz" wrap="square" lIns="91425" tIns="45713" rIns="91425" bIns="45713" numCol="1" anchor="t" anchorCtr="0" compatLnSpc="1">
            <a:prstTxWarp prst="textNoShape">
              <a:avLst/>
            </a:prstTxWarp>
          </a:bodyPr>
          <a:lstStyle/>
          <a:p>
            <a:pPr eaLnBrk="1" hangingPunct="1">
              <a:buFont typeface="Arial" panose="020B0604020202020204" pitchFamily="34" charset="0"/>
              <a:buChar char="•"/>
            </a:pPr>
            <a:r>
              <a:rPr lang="en-US" altLang="en-US" dirty="0"/>
              <a:t>All water to be treated must flow past injection point</a:t>
            </a:r>
          </a:p>
          <a:p>
            <a:pPr eaLnBrk="1" hangingPunct="1">
              <a:buFont typeface="Arial" panose="020B0604020202020204" pitchFamily="34" charset="0"/>
              <a:buChar char="•"/>
            </a:pPr>
            <a:r>
              <a:rPr lang="en-US" altLang="en-US" dirty="0"/>
              <a:t>Place at head of treatment plant?</a:t>
            </a:r>
          </a:p>
          <a:p>
            <a:pPr eaLnBrk="1" hangingPunct="1">
              <a:buFont typeface="Arial" panose="020B0604020202020204" pitchFamily="34" charset="0"/>
              <a:buChar char="•"/>
            </a:pPr>
            <a:r>
              <a:rPr lang="en-US" altLang="en-US" dirty="0"/>
              <a:t>Keep away from other chemical injection points, especially alum</a:t>
            </a:r>
          </a:p>
          <a:p>
            <a:pPr eaLnBrk="1" hangingPunct="1">
              <a:buFont typeface="Arial" panose="020B0604020202020204" pitchFamily="34" charset="0"/>
              <a:buChar char="•"/>
            </a:pPr>
            <a:r>
              <a:rPr lang="en-US" altLang="en-US" dirty="0"/>
              <a:t>Need adequate mixing, especially applicable to groundwater systems, may need inline mixer </a:t>
            </a:r>
          </a:p>
          <a:p>
            <a:pPr eaLnBrk="1" hangingPunct="1"/>
            <a:endParaRPr lang="en-US" altLang="en-US" dirty="0"/>
          </a:p>
        </p:txBody>
      </p:sp>
      <p:sp>
        <p:nvSpPr>
          <p:cNvPr id="2" name="Slide Number Placeholder 1">
            <a:extLst>
              <a:ext uri="{FF2B5EF4-FFF2-40B4-BE49-F238E27FC236}">
                <a16:creationId xmlns:a16="http://schemas.microsoft.com/office/drawing/2014/main" id="{C6FF6BC1-22A0-F8C5-058E-9B5714B5B505}"/>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39</a:t>
            </a:fld>
            <a:endParaRPr lang="en-US" altLang="en-US"/>
          </a:p>
        </p:txBody>
      </p:sp>
    </p:spTree>
    <p:extLst>
      <p:ext uri="{BB962C8B-B14F-4D97-AF65-F5344CB8AC3E}">
        <p14:creationId xmlns:p14="http://schemas.microsoft.com/office/powerpoint/2010/main" val="3118372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099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998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09987">
                                            <p:txEl>
                                              <p:pRg st="0" end="0"/>
                                            </p:txEl>
                                          </p:spTgt>
                                        </p:tgtEl>
                                        <p:attrNameLst>
                                          <p:attrName>ppt_c</p:attrName>
                                        </p:attrNameLst>
                                      </p:cBhvr>
                                      <p:to>
                                        <a:schemeClr val="bg2"/>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998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09987">
                                            <p:txEl>
                                              <p:pRg st="1" end="1"/>
                                            </p:txEl>
                                          </p:spTgt>
                                        </p:tgtEl>
                                        <p:attrNameLst>
                                          <p:attrName>ppt_c</p:attrName>
                                        </p:attrNameLst>
                                      </p:cBhvr>
                                      <p:to>
                                        <a:schemeClr val="bg2"/>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0998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09987">
                                            <p:txEl>
                                              <p:pRg st="2" end="2"/>
                                            </p:txEl>
                                          </p:spTgt>
                                        </p:tgtEl>
                                        <p:attrNameLst>
                                          <p:attrName>ppt_c</p:attrName>
                                        </p:attrNameLst>
                                      </p:cBhvr>
                                      <p:to>
                                        <a:schemeClr val="bg2"/>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0998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809987">
                                            <p:txEl>
                                              <p:pRg st="3" end="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986" grpId="0" autoUpdateAnimBg="0"/>
      <p:bldP spid="809987"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defTabSz="914099">
              <a:defRPr/>
            </a:pPr>
            <a:fld id="{BDDCFD7C-CAF7-4C6F-B72A-9679BD0447BC}" type="slidenum">
              <a:rPr lang="en-US" altLang="en-US" smtClean="0"/>
              <a:pPr defTabSz="914099">
                <a:defRPr/>
              </a:pPr>
              <a:t>4</a:t>
            </a:fld>
            <a:endParaRPr lang="en-US" altLang="en-US">
              <a:latin typeface="+mj-lt"/>
            </a:endParaRPr>
          </a:p>
        </p:txBody>
      </p:sp>
      <p:sp>
        <p:nvSpPr>
          <p:cNvPr id="1047554" name="Rectangle 2"/>
          <p:cNvSpPr>
            <a:spLocks noGrp="1" noChangeArrowheads="1"/>
          </p:cNvSpPr>
          <p:nvPr>
            <p:ph type="title"/>
          </p:nvPr>
        </p:nvSpPr>
        <p:spPr/>
        <p:txBody>
          <a:bodyPr vert="horz" wrap="square" lIns="91425" tIns="45713" rIns="91425" bIns="45713" numCol="1" anchor="ctr" anchorCtr="0" compatLnSpc="1">
            <a:prstTxWarp prst="textNoShape">
              <a:avLst/>
            </a:prstTxWarp>
          </a:bodyPr>
          <a:lstStyle/>
          <a:p>
            <a:pPr eaLnBrk="1" hangingPunct="1"/>
            <a:r>
              <a:rPr lang="en-US" altLang="en-US" sz="3833">
                <a:solidFill>
                  <a:schemeClr val="accent2"/>
                </a:solidFill>
              </a:rPr>
              <a:t>Fluorine</a:t>
            </a:r>
            <a:br>
              <a:rPr lang="en-US" altLang="en-US" sz="3833">
                <a:solidFill>
                  <a:schemeClr val="accent2"/>
                </a:solidFill>
              </a:rPr>
            </a:br>
            <a:endParaRPr lang="en-US" altLang="en-US" sz="3833">
              <a:solidFill>
                <a:schemeClr val="accent2"/>
              </a:solidFill>
            </a:endParaRPr>
          </a:p>
        </p:txBody>
      </p:sp>
      <p:pic>
        <p:nvPicPr>
          <p:cNvPr id="4" name="Content Placeholder 3">
            <a:extLst>
              <a:ext uri="{FF2B5EF4-FFF2-40B4-BE49-F238E27FC236}">
                <a16:creationId xmlns:a16="http://schemas.microsoft.com/office/drawing/2014/main" id="{94FFAE9A-E4D8-C3BF-DDEE-D85789E74F24}"/>
              </a:ext>
            </a:extLst>
          </p:cNvPr>
          <p:cNvPicPr>
            <a:picLocks noGrp="1" noChangeAspect="1"/>
          </p:cNvPicPr>
          <p:nvPr>
            <p:ph idx="1"/>
          </p:nvPr>
        </p:nvPicPr>
        <p:blipFill>
          <a:blip r:embed="rId2"/>
          <a:stretch>
            <a:fillRect/>
          </a:stretch>
        </p:blipFill>
        <p:spPr>
          <a:xfrm>
            <a:off x="1974548" y="1164167"/>
            <a:ext cx="8502952" cy="4529667"/>
          </a:xfrm>
          <a:prstGeom prst="rect">
            <a:avLst/>
          </a:prstGeom>
        </p:spPr>
      </p:pic>
      <p:cxnSp>
        <p:nvCxnSpPr>
          <p:cNvPr id="8" name="Straight Arrow Connector 7">
            <a:extLst>
              <a:ext uri="{FF2B5EF4-FFF2-40B4-BE49-F238E27FC236}">
                <a16:creationId xmlns:a16="http://schemas.microsoft.com/office/drawing/2014/main" id="{BC81D2A2-CA38-2FA7-845C-D5E1CEED1B8E}"/>
              </a:ext>
            </a:extLst>
          </p:cNvPr>
          <p:cNvCxnSpPr>
            <a:cxnSpLocks/>
          </p:cNvCxnSpPr>
          <p:nvPr/>
        </p:nvCxnSpPr>
        <p:spPr bwMode="auto">
          <a:xfrm>
            <a:off x="3746500" y="698500"/>
            <a:ext cx="5969000" cy="1651000"/>
          </a:xfrm>
          <a:prstGeom prst="straightConnector1">
            <a:avLst/>
          </a:prstGeom>
          <a:ln w="762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47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7554"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79877" name="Picture 5" descr="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0" y="7938"/>
            <a:ext cx="71755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D948DD73-D541-3704-2B4C-290CE21155F3}"/>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40</a:t>
            </a:fld>
            <a:endParaRPr lang="en-US" altLang="en-US"/>
          </a:p>
        </p:txBody>
      </p:sp>
    </p:spTree>
    <p:extLst>
      <p:ext uri="{BB962C8B-B14F-4D97-AF65-F5344CB8AC3E}">
        <p14:creationId xmlns:p14="http://schemas.microsoft.com/office/powerpoint/2010/main" val="3570330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81925" name="Picture 5" descr="S-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072" y="1398985"/>
            <a:ext cx="9144000" cy="338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6"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9D8DBDC6-AE63-DE66-CC49-86F9853451ED}"/>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41</a:t>
            </a:fld>
            <a:endParaRPr lang="en-US" altLang="en-US"/>
          </a:p>
        </p:txBody>
      </p:sp>
    </p:spTree>
    <p:extLst>
      <p:ext uri="{BB962C8B-B14F-4D97-AF65-F5344CB8AC3E}">
        <p14:creationId xmlns:p14="http://schemas.microsoft.com/office/powerpoint/2010/main" val="1226349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ChangeArrowheads="1"/>
          </p:cNvSpPr>
          <p:nvPr/>
        </p:nvSpPr>
        <p:spPr bwMode="auto">
          <a:xfrm>
            <a:off x="152400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spcBef>
                <a:spcPct val="0"/>
              </a:spcBef>
              <a:buClrTx/>
              <a:buSzTx/>
              <a:buFontTx/>
              <a:buNone/>
            </a:pPr>
            <a:endParaRPr lang="en-US" altLang="en-US" sz="1500"/>
          </a:p>
        </p:txBody>
      </p:sp>
      <p:pic>
        <p:nvPicPr>
          <p:cNvPr id="82949" name="Picture 5" descr="S-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00" y="1"/>
            <a:ext cx="6985000" cy="695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0" name="Picture 6" descr="cdc-pp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0" y="6181990"/>
            <a:ext cx="889000" cy="6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5E53857A-CADB-7D6D-3F36-6C6AF13E4A03}"/>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42</a:t>
            </a:fld>
            <a:endParaRPr lang="en-US" altLang="en-US"/>
          </a:p>
        </p:txBody>
      </p:sp>
    </p:spTree>
    <p:extLst>
      <p:ext uri="{BB962C8B-B14F-4D97-AF65-F5344CB8AC3E}">
        <p14:creationId xmlns:p14="http://schemas.microsoft.com/office/powerpoint/2010/main" val="2389200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1489906" y="1457325"/>
            <a:ext cx="9425744" cy="2493434"/>
          </a:xfrm>
        </p:spPr>
        <p:txBody>
          <a:bodyPr/>
          <a:lstStyle/>
          <a:p>
            <a:pPr algn="ctr" eaLnBrk="1" hangingPunct="1"/>
            <a:r>
              <a:rPr lang="en-US" altLang="en-US" sz="4000" dirty="0">
                <a:solidFill>
                  <a:schemeClr val="accent2"/>
                </a:solidFill>
              </a:rPr>
              <a:t>Monitoring, Recordkeeping &amp; Reporting</a:t>
            </a:r>
          </a:p>
        </p:txBody>
      </p:sp>
      <p:sp>
        <p:nvSpPr>
          <p:cNvPr id="764932" name="Rectangle 4"/>
          <p:cNvSpPr>
            <a:spLocks noChangeArrowheads="1"/>
          </p:cNvSpPr>
          <p:nvPr/>
        </p:nvSpPr>
        <p:spPr bwMode="auto">
          <a:xfrm>
            <a:off x="3046678" y="1713178"/>
            <a:ext cx="707495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2" name="Slide Number Placeholder 1">
            <a:extLst>
              <a:ext uri="{FF2B5EF4-FFF2-40B4-BE49-F238E27FC236}">
                <a16:creationId xmlns:a16="http://schemas.microsoft.com/office/drawing/2014/main" id="{969F15BE-8FC8-58EB-1F71-CC59AF12C6A0}"/>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43</a:t>
            </a:fld>
            <a:endParaRPr lang="en-US" altLang="en-US"/>
          </a:p>
        </p:txBody>
      </p:sp>
    </p:spTree>
    <p:extLst>
      <p:ext uri="{BB962C8B-B14F-4D97-AF65-F5344CB8AC3E}">
        <p14:creationId xmlns:p14="http://schemas.microsoft.com/office/powerpoint/2010/main" val="270326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764932"/>
                                        </p:tgtEl>
                                        <p:attrNameLst>
                                          <p:attrName>style.visibility</p:attrName>
                                        </p:attrNameLst>
                                      </p:cBhvr>
                                      <p:to>
                                        <p:strVal val="visible"/>
                                      </p:to>
                                    </p:set>
                                    <p:animEffect transition="in" filter="wipe(left)">
                                      <p:cBhvr>
                                        <p:cTn id="7" dur="500"/>
                                        <p:tgtEl>
                                          <p:spTgt spid="764932"/>
                                        </p:tgtEl>
                                      </p:cBhvr>
                                    </p:animEffect>
                                  </p:childTnLst>
                                  <p:subTnLst>
                                    <p:animClr clrSpc="rgb" dir="cw">
                                      <p:cBhvr override="childStyle">
                                        <p:cTn dur="1" fill="hold" display="0" masterRel="nextClick" afterEffect="1"/>
                                        <p:tgtEl>
                                          <p:spTgt spid="764932"/>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3890" name="Rectangle 2"/>
          <p:cNvSpPr>
            <a:spLocks noGrp="1" noChangeArrowheads="1"/>
          </p:cNvSpPr>
          <p:nvPr>
            <p:ph type="title"/>
          </p:nvPr>
        </p:nvSpPr>
        <p:spPr/>
        <p:txBody>
          <a:bodyPr vert="horz" wrap="square" lIns="91425" tIns="45713" rIns="91425" bIns="45713" numCol="1" anchor="ctr" anchorCtr="0" compatLnSpc="1">
            <a:prstTxWarp prst="textNoShape">
              <a:avLst/>
            </a:prstTxWarp>
          </a:bodyPr>
          <a:lstStyle/>
          <a:p>
            <a:pPr algn="ctr" eaLnBrk="1" hangingPunct="1"/>
            <a:r>
              <a:rPr lang="en-US" altLang="en-US" dirty="0">
                <a:solidFill>
                  <a:schemeClr val="accent2"/>
                </a:solidFill>
              </a:rPr>
              <a:t>Monitoring and Recordkeeping</a:t>
            </a:r>
          </a:p>
        </p:txBody>
      </p:sp>
      <p:sp>
        <p:nvSpPr>
          <p:cNvPr id="933891" name="Rectangle 3"/>
          <p:cNvSpPr>
            <a:spLocks noGrp="1" noChangeArrowheads="1"/>
          </p:cNvSpPr>
          <p:nvPr>
            <p:ph type="body" idx="1"/>
          </p:nvPr>
        </p:nvSpPr>
        <p:spPr>
          <a:xfrm>
            <a:off x="945931" y="1436309"/>
            <a:ext cx="10121462" cy="4088191"/>
          </a:xfrm>
        </p:spPr>
        <p:txBody>
          <a:bodyPr vert="horz" wrap="square" lIns="91425" tIns="45713" rIns="91425" bIns="45713" numCol="1" anchor="t" anchorCtr="0" compatLnSpc="1">
            <a:prstTxWarp prst="textNoShape">
              <a:avLst/>
            </a:prstTxWarp>
          </a:bodyPr>
          <a:lstStyle/>
          <a:p>
            <a:pPr eaLnBrk="1" hangingPunct="1">
              <a:lnSpc>
                <a:spcPct val="80000"/>
              </a:lnSpc>
            </a:pPr>
            <a:r>
              <a:rPr lang="en-US" altLang="en-US" sz="3200" dirty="0"/>
              <a:t>Why You Are Required to Monitor and Keep Records</a:t>
            </a:r>
          </a:p>
          <a:p>
            <a:pPr marL="0" indent="0" eaLnBrk="1" hangingPunct="1">
              <a:lnSpc>
                <a:spcPct val="80000"/>
              </a:lnSpc>
            </a:pPr>
            <a:endParaRPr lang="en-US" altLang="en-US" sz="3200" dirty="0"/>
          </a:p>
          <a:p>
            <a:pPr lvl="1" eaLnBrk="1" hangingPunct="1">
              <a:lnSpc>
                <a:spcPct val="80000"/>
              </a:lnSpc>
            </a:pPr>
            <a:r>
              <a:rPr lang="en-US" altLang="en-US" sz="3200" dirty="0"/>
              <a:t>To document reliability of fluoridation process</a:t>
            </a:r>
          </a:p>
          <a:p>
            <a:pPr lvl="1" eaLnBrk="1" hangingPunct="1">
              <a:lnSpc>
                <a:spcPct val="80000"/>
              </a:lnSpc>
            </a:pPr>
            <a:r>
              <a:rPr lang="en-US" altLang="en-US" sz="3200" dirty="0"/>
              <a:t>Crucial for determining dosages of chemicals applied to water</a:t>
            </a:r>
          </a:p>
          <a:p>
            <a:pPr lvl="1" eaLnBrk="1" hangingPunct="1">
              <a:lnSpc>
                <a:spcPct val="80000"/>
              </a:lnSpc>
              <a:buFont typeface="Wingdings" pitchFamily="2" charset="2"/>
              <a:buNone/>
            </a:pPr>
            <a:endParaRPr lang="en-US" altLang="en-US" sz="2800" dirty="0"/>
          </a:p>
        </p:txBody>
      </p:sp>
      <p:sp>
        <p:nvSpPr>
          <p:cNvPr id="2" name="Slide Number Placeholder 1">
            <a:extLst>
              <a:ext uri="{FF2B5EF4-FFF2-40B4-BE49-F238E27FC236}">
                <a16:creationId xmlns:a16="http://schemas.microsoft.com/office/drawing/2014/main" id="{A3BD69DB-0B1E-C644-AC25-E46813012131}"/>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44</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338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33891">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3389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338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0" grpId="0" autoUpdateAnimBg="0"/>
      <p:bldP spid="933891"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4914" name="Rectangle 2"/>
          <p:cNvSpPr>
            <a:spLocks noGrp="1" noChangeArrowheads="1"/>
          </p:cNvSpPr>
          <p:nvPr>
            <p:ph type="title"/>
          </p:nvPr>
        </p:nvSpPr>
        <p:spPr>
          <a:xfrm>
            <a:off x="2222500" y="699823"/>
            <a:ext cx="7773458" cy="697177"/>
          </a:xfrm>
        </p:spPr>
        <p:txBody>
          <a:bodyPr vert="horz" wrap="square" lIns="91425" tIns="45713" rIns="91425" bIns="45713" numCol="1" anchor="ctr" anchorCtr="0" compatLnSpc="1">
            <a:prstTxWarp prst="textNoShape">
              <a:avLst/>
            </a:prstTxWarp>
          </a:bodyPr>
          <a:lstStyle/>
          <a:p>
            <a:pPr algn="ctr" eaLnBrk="1" hangingPunct="1"/>
            <a:r>
              <a:rPr lang="en-US" altLang="en-US" dirty="0">
                <a:solidFill>
                  <a:schemeClr val="accent2"/>
                </a:solidFill>
              </a:rPr>
              <a:t>What Monitoring Is Required</a:t>
            </a:r>
            <a:r>
              <a:rPr lang="en-US" altLang="en-US" dirty="0"/>
              <a:t>?</a:t>
            </a:r>
          </a:p>
        </p:txBody>
      </p:sp>
      <p:sp>
        <p:nvSpPr>
          <p:cNvPr id="934915" name="Rectangle 3"/>
          <p:cNvSpPr>
            <a:spLocks noGrp="1" noChangeArrowheads="1"/>
          </p:cNvSpPr>
          <p:nvPr>
            <p:ph type="body" idx="1"/>
          </p:nvPr>
        </p:nvSpPr>
        <p:spPr>
          <a:xfrm>
            <a:off x="1214565" y="1651000"/>
            <a:ext cx="9852828" cy="3368146"/>
          </a:xfrm>
        </p:spPr>
        <p:txBody>
          <a:bodyPr vert="horz" wrap="square" lIns="91425" tIns="45713" rIns="91425" bIns="45713" numCol="1" anchor="t" anchorCtr="0" compatLnSpc="1">
            <a:prstTxWarp prst="textNoShape">
              <a:avLst/>
            </a:prstTxWarp>
          </a:bodyPr>
          <a:lstStyle/>
          <a:p>
            <a:pPr lvl="1" eaLnBrk="1" hangingPunct="1"/>
            <a:r>
              <a:rPr lang="en-US" altLang="en-US" sz="2800" dirty="0"/>
              <a:t>Daily fluoride level at entry point</a:t>
            </a:r>
          </a:p>
          <a:p>
            <a:pPr lvl="1" eaLnBrk="1" hangingPunct="1"/>
            <a:r>
              <a:rPr lang="en-US" altLang="en-US" sz="2800" dirty="0"/>
              <a:t>Water treated by fluoridation process (MGD)</a:t>
            </a:r>
          </a:p>
          <a:p>
            <a:pPr lvl="1" eaLnBrk="1" hangingPunct="1"/>
            <a:r>
              <a:rPr lang="en-US" altLang="en-US" sz="2800" dirty="0"/>
              <a:t>Monthly Split Fluoride for verification</a:t>
            </a:r>
          </a:p>
        </p:txBody>
      </p:sp>
      <p:sp>
        <p:nvSpPr>
          <p:cNvPr id="2" name="Slide Number Placeholder 1">
            <a:extLst>
              <a:ext uri="{FF2B5EF4-FFF2-40B4-BE49-F238E27FC236}">
                <a16:creationId xmlns:a16="http://schemas.microsoft.com/office/drawing/2014/main" id="{C2BBC9CC-756D-6AC9-E3A1-3B1E3D95D04A}"/>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45</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349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3491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3491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34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14" grpId="0" autoUpdateAnimBg="0"/>
      <p:bldP spid="934915"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E08C2-E0DD-059A-8F54-5F9600AEE582}"/>
              </a:ext>
            </a:extLst>
          </p:cNvPr>
          <p:cNvSpPr>
            <a:spLocks noGrp="1"/>
          </p:cNvSpPr>
          <p:nvPr>
            <p:ph type="title"/>
          </p:nvPr>
        </p:nvSpPr>
        <p:spPr/>
        <p:txBody>
          <a:bodyPr/>
          <a:lstStyle/>
          <a:p>
            <a:pPr algn="ctr"/>
            <a:r>
              <a:rPr lang="en-US" dirty="0"/>
              <a:t>Recordkeeping Requirements</a:t>
            </a:r>
          </a:p>
        </p:txBody>
      </p:sp>
      <p:sp>
        <p:nvSpPr>
          <p:cNvPr id="3" name="Content Placeholder 2">
            <a:extLst>
              <a:ext uri="{FF2B5EF4-FFF2-40B4-BE49-F238E27FC236}">
                <a16:creationId xmlns:a16="http://schemas.microsoft.com/office/drawing/2014/main" id="{B3B22718-DDEB-434A-B9AE-8D08C36DB0B1}"/>
              </a:ext>
            </a:extLst>
          </p:cNvPr>
          <p:cNvSpPr>
            <a:spLocks noGrp="1"/>
          </p:cNvSpPr>
          <p:nvPr>
            <p:ph idx="1"/>
          </p:nvPr>
        </p:nvSpPr>
        <p:spPr/>
        <p:txBody>
          <a:bodyPr/>
          <a:lstStyle/>
          <a:p>
            <a:pPr>
              <a:buFont typeface="Arial" panose="020B0604020202020204" pitchFamily="34" charset="0"/>
              <a:buChar char="•"/>
            </a:pPr>
            <a:r>
              <a:rPr lang="en-US" dirty="0"/>
              <a:t>Chemical Used (Manufacturer and product name)</a:t>
            </a:r>
          </a:p>
          <a:p>
            <a:pPr>
              <a:buFont typeface="Arial" panose="020B0604020202020204" pitchFamily="34" charset="0"/>
              <a:buChar char="•"/>
            </a:pPr>
            <a:r>
              <a:rPr lang="en-US" dirty="0"/>
              <a:t>Fluoride usage, </a:t>
            </a:r>
            <a:r>
              <a:rPr lang="en-US" dirty="0" err="1"/>
              <a:t>lb</a:t>
            </a:r>
            <a:r>
              <a:rPr lang="en-US" dirty="0"/>
              <a:t>/day</a:t>
            </a:r>
          </a:p>
          <a:p>
            <a:pPr>
              <a:buFont typeface="Arial" panose="020B0604020202020204" pitchFamily="34" charset="0"/>
              <a:buChar char="•"/>
            </a:pPr>
            <a:r>
              <a:rPr lang="en-US" dirty="0"/>
              <a:t>Fluoride dosage, mg/L (daily)</a:t>
            </a:r>
          </a:p>
          <a:p>
            <a:pPr>
              <a:buFont typeface="Arial" panose="020B0604020202020204" pitchFamily="34" charset="0"/>
              <a:buChar char="•"/>
            </a:pPr>
            <a:r>
              <a:rPr lang="en-US" dirty="0"/>
              <a:t>Water Treated, MGD</a:t>
            </a:r>
          </a:p>
          <a:p>
            <a:pPr>
              <a:buFont typeface="Arial" panose="020B0604020202020204" pitchFamily="34" charset="0"/>
              <a:buChar char="•"/>
            </a:pPr>
            <a:r>
              <a:rPr lang="en-US" dirty="0"/>
              <a:t>Finished water (entry point) fluoride concentration, mg/L (maximum, minimum, and average)</a:t>
            </a:r>
          </a:p>
        </p:txBody>
      </p:sp>
      <p:sp>
        <p:nvSpPr>
          <p:cNvPr id="4" name="Slide Number Placeholder 3">
            <a:extLst>
              <a:ext uri="{FF2B5EF4-FFF2-40B4-BE49-F238E27FC236}">
                <a16:creationId xmlns:a16="http://schemas.microsoft.com/office/drawing/2014/main" id="{F6F25C30-735B-258C-C9FB-78ADE04B7198}"/>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46</a:t>
            </a:fld>
            <a:endParaRPr lang="en-US" altLang="en-US"/>
          </a:p>
        </p:txBody>
      </p:sp>
    </p:spTree>
    <p:extLst>
      <p:ext uri="{BB962C8B-B14F-4D97-AF65-F5344CB8AC3E}">
        <p14:creationId xmlns:p14="http://schemas.microsoft.com/office/powerpoint/2010/main" val="21625043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363D4-B697-5512-CDC3-C627AEF630BA}"/>
              </a:ext>
            </a:extLst>
          </p:cNvPr>
          <p:cNvSpPr>
            <a:spLocks noGrp="1"/>
          </p:cNvSpPr>
          <p:nvPr>
            <p:ph type="title"/>
          </p:nvPr>
        </p:nvSpPr>
        <p:spPr/>
        <p:txBody>
          <a:bodyPr/>
          <a:lstStyle/>
          <a:p>
            <a:pPr algn="ctr"/>
            <a:r>
              <a:rPr lang="en-US" altLang="en-US" dirty="0">
                <a:solidFill>
                  <a:schemeClr val="accent2"/>
                </a:solidFill>
              </a:rPr>
              <a:t>Recordkeeping - Saturators</a:t>
            </a:r>
            <a:endParaRPr lang="en-US" dirty="0"/>
          </a:p>
        </p:txBody>
      </p:sp>
      <p:sp>
        <p:nvSpPr>
          <p:cNvPr id="3" name="Content Placeholder 2">
            <a:extLst>
              <a:ext uri="{FF2B5EF4-FFF2-40B4-BE49-F238E27FC236}">
                <a16:creationId xmlns:a16="http://schemas.microsoft.com/office/drawing/2014/main" id="{6982953E-0B90-F1FC-5537-EA04F8A0D005}"/>
              </a:ext>
            </a:extLst>
          </p:cNvPr>
          <p:cNvSpPr>
            <a:spLocks noGrp="1"/>
          </p:cNvSpPr>
          <p:nvPr>
            <p:ph idx="1"/>
          </p:nvPr>
        </p:nvSpPr>
        <p:spPr/>
        <p:txBody>
          <a:bodyPr/>
          <a:lstStyle/>
          <a:p>
            <a:pPr eaLnBrk="1" hangingPunct="1">
              <a:buFont typeface="Arial" panose="020B0604020202020204" pitchFamily="34" charset="0"/>
              <a:buChar char="•"/>
            </a:pPr>
            <a:r>
              <a:rPr lang="en-US" altLang="en-US" dirty="0"/>
              <a:t>Date, time and amount of sodium fluoride (</a:t>
            </a:r>
            <a:r>
              <a:rPr lang="en-US" altLang="en-US" dirty="0" err="1"/>
              <a:t>NaF</a:t>
            </a:r>
            <a:r>
              <a:rPr lang="en-US" altLang="en-US" dirty="0"/>
              <a:t>) added to saturator</a:t>
            </a:r>
          </a:p>
          <a:p>
            <a:pPr eaLnBrk="1" hangingPunct="1">
              <a:buFont typeface="Arial" panose="020B0604020202020204" pitchFamily="34" charset="0"/>
              <a:buChar char="•"/>
            </a:pPr>
            <a:r>
              <a:rPr lang="en-US" altLang="en-US" dirty="0"/>
              <a:t>Gallons of make-up water sent to the saturator, recorded daily</a:t>
            </a:r>
          </a:p>
          <a:p>
            <a:pPr eaLnBrk="1" hangingPunct="1">
              <a:buFont typeface="Arial" panose="020B0604020202020204" pitchFamily="34" charset="0"/>
              <a:buChar char="•"/>
            </a:pPr>
            <a:r>
              <a:rPr lang="en-US" altLang="en-US" dirty="0"/>
              <a:t>Additional records as required for softener if so equipped</a:t>
            </a:r>
          </a:p>
          <a:p>
            <a:pPr eaLnBrk="1" hangingPunct="1">
              <a:buFont typeface="Arial" panose="020B0604020202020204" pitchFamily="34" charset="0"/>
              <a:buChar char="•"/>
            </a:pPr>
            <a:r>
              <a:rPr lang="en-US" altLang="en-US" dirty="0"/>
              <a:t>Calibration date and calibration curve for metering pump </a:t>
            </a:r>
          </a:p>
          <a:p>
            <a:pPr marL="0" indent="0"/>
            <a:endParaRPr lang="en-US" dirty="0"/>
          </a:p>
        </p:txBody>
      </p:sp>
      <p:sp>
        <p:nvSpPr>
          <p:cNvPr id="4" name="Slide Number Placeholder 3">
            <a:extLst>
              <a:ext uri="{FF2B5EF4-FFF2-40B4-BE49-F238E27FC236}">
                <a16:creationId xmlns:a16="http://schemas.microsoft.com/office/drawing/2014/main" id="{468026C3-EB1E-AEBF-F3BF-DE3F93AA93C6}"/>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47</a:t>
            </a:fld>
            <a:endParaRPr lang="en-US" altLang="en-US"/>
          </a:p>
        </p:txBody>
      </p:sp>
    </p:spTree>
    <p:extLst>
      <p:ext uri="{BB962C8B-B14F-4D97-AF65-F5344CB8AC3E}">
        <p14:creationId xmlns:p14="http://schemas.microsoft.com/office/powerpoint/2010/main" val="13994240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5E1FF-B481-66F0-9132-75DB3E9F7DF5}"/>
              </a:ext>
            </a:extLst>
          </p:cNvPr>
          <p:cNvSpPr>
            <a:spLocks noGrp="1"/>
          </p:cNvSpPr>
          <p:nvPr>
            <p:ph type="title"/>
          </p:nvPr>
        </p:nvSpPr>
        <p:spPr/>
        <p:txBody>
          <a:bodyPr/>
          <a:lstStyle/>
          <a:p>
            <a:pPr algn="ctr"/>
            <a:r>
              <a:rPr lang="en-US" altLang="en-US" dirty="0">
                <a:solidFill>
                  <a:schemeClr val="accent2"/>
                </a:solidFill>
              </a:rPr>
              <a:t>Recordkeeping – Dry feeders</a:t>
            </a:r>
            <a:endParaRPr lang="en-US" dirty="0"/>
          </a:p>
        </p:txBody>
      </p:sp>
      <p:sp>
        <p:nvSpPr>
          <p:cNvPr id="3" name="Content Placeholder 2">
            <a:extLst>
              <a:ext uri="{FF2B5EF4-FFF2-40B4-BE49-F238E27FC236}">
                <a16:creationId xmlns:a16="http://schemas.microsoft.com/office/drawing/2014/main" id="{A54EE47E-77FD-9018-DC57-F466865336D7}"/>
              </a:ext>
            </a:extLst>
          </p:cNvPr>
          <p:cNvSpPr>
            <a:spLocks noGrp="1"/>
          </p:cNvSpPr>
          <p:nvPr>
            <p:ph idx="1"/>
          </p:nvPr>
        </p:nvSpPr>
        <p:spPr/>
        <p:txBody>
          <a:bodyPr/>
          <a:lstStyle/>
          <a:p>
            <a:pPr eaLnBrk="1" hangingPunct="1">
              <a:lnSpc>
                <a:spcPct val="80000"/>
              </a:lnSpc>
            </a:pPr>
            <a:r>
              <a:rPr lang="en-US" altLang="en-US" dirty="0"/>
              <a:t>Date, time, and amount of sodium fluorosilicate added to hopper of dry feeder</a:t>
            </a:r>
          </a:p>
          <a:p>
            <a:pPr eaLnBrk="1" hangingPunct="1">
              <a:lnSpc>
                <a:spcPct val="80000"/>
              </a:lnSpc>
            </a:pPr>
            <a:endParaRPr lang="en-US" altLang="en-US" dirty="0"/>
          </a:p>
          <a:p>
            <a:pPr eaLnBrk="1" hangingPunct="1">
              <a:lnSpc>
                <a:spcPct val="80000"/>
              </a:lnSpc>
            </a:pPr>
            <a:r>
              <a:rPr lang="en-US" altLang="en-US" dirty="0"/>
              <a:t>From weight recorder, record weight reading on daily basis.  Time of reading must also be recorded.  Change recording charts promptly.</a:t>
            </a:r>
          </a:p>
          <a:p>
            <a:pPr eaLnBrk="1" hangingPunct="1">
              <a:lnSpc>
                <a:spcPct val="80000"/>
              </a:lnSpc>
            </a:pPr>
            <a:endParaRPr lang="en-US" altLang="en-US" dirty="0"/>
          </a:p>
          <a:p>
            <a:pPr eaLnBrk="1" hangingPunct="1">
              <a:lnSpc>
                <a:spcPct val="80000"/>
              </a:lnSpc>
            </a:pPr>
            <a:r>
              <a:rPr lang="en-US" altLang="en-US" i="1" dirty="0"/>
              <a:t>Calibration date and calibration curve for volumetric or gravimetric feeder and loss of weight recorder</a:t>
            </a:r>
          </a:p>
          <a:p>
            <a:endParaRPr lang="en-US" dirty="0"/>
          </a:p>
        </p:txBody>
      </p:sp>
      <p:sp>
        <p:nvSpPr>
          <p:cNvPr id="4" name="Slide Number Placeholder 3">
            <a:extLst>
              <a:ext uri="{FF2B5EF4-FFF2-40B4-BE49-F238E27FC236}">
                <a16:creationId xmlns:a16="http://schemas.microsoft.com/office/drawing/2014/main" id="{7BF9FD23-FD75-E3D1-9A69-5CDFC7FB6CE6}"/>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48</a:t>
            </a:fld>
            <a:endParaRPr lang="en-US" altLang="en-US"/>
          </a:p>
        </p:txBody>
      </p:sp>
    </p:spTree>
    <p:extLst>
      <p:ext uri="{BB962C8B-B14F-4D97-AF65-F5344CB8AC3E}">
        <p14:creationId xmlns:p14="http://schemas.microsoft.com/office/powerpoint/2010/main" val="35898251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B0048-7A6E-D7D8-DF2B-7F1B4269BDDD}"/>
              </a:ext>
            </a:extLst>
          </p:cNvPr>
          <p:cNvSpPr>
            <a:spLocks noGrp="1"/>
          </p:cNvSpPr>
          <p:nvPr>
            <p:ph type="title"/>
          </p:nvPr>
        </p:nvSpPr>
        <p:spPr/>
        <p:txBody>
          <a:bodyPr/>
          <a:lstStyle/>
          <a:p>
            <a:pPr algn="ctr"/>
            <a:r>
              <a:rPr lang="en-US" altLang="en-US" dirty="0">
                <a:solidFill>
                  <a:schemeClr val="accent2"/>
                </a:solidFill>
              </a:rPr>
              <a:t>Recordkeeping – Acid feed systems</a:t>
            </a:r>
            <a:endParaRPr lang="en-US" dirty="0"/>
          </a:p>
        </p:txBody>
      </p:sp>
      <p:sp>
        <p:nvSpPr>
          <p:cNvPr id="3" name="Content Placeholder 2">
            <a:extLst>
              <a:ext uri="{FF2B5EF4-FFF2-40B4-BE49-F238E27FC236}">
                <a16:creationId xmlns:a16="http://schemas.microsoft.com/office/drawing/2014/main" id="{E4B8E4BA-079D-3DE9-0DB1-9F70BD7AA9BD}"/>
              </a:ext>
            </a:extLst>
          </p:cNvPr>
          <p:cNvSpPr>
            <a:spLocks noGrp="1"/>
          </p:cNvSpPr>
          <p:nvPr>
            <p:ph idx="1"/>
          </p:nvPr>
        </p:nvSpPr>
        <p:spPr/>
        <p:txBody>
          <a:bodyPr/>
          <a:lstStyle/>
          <a:p>
            <a:pPr>
              <a:buFont typeface="Arial" panose="020B0604020202020204" pitchFamily="34" charset="0"/>
              <a:buChar char="•"/>
            </a:pPr>
            <a:r>
              <a:rPr lang="en-US" dirty="0"/>
              <a:t>Date, time, and quantity of acid added to day tank if so equipped.</a:t>
            </a:r>
          </a:p>
          <a:p>
            <a:pPr>
              <a:buFont typeface="Arial" panose="020B0604020202020204" pitchFamily="34" charset="0"/>
              <a:buChar char="•"/>
            </a:pPr>
            <a:r>
              <a:rPr lang="en-US" dirty="0"/>
              <a:t>Weight of chemical in day tank or other vessel as indicated by loss of weight recorder.  Record on daily basis and note time recorded. </a:t>
            </a:r>
          </a:p>
          <a:p>
            <a:pPr>
              <a:buFont typeface="Arial" panose="020B0604020202020204" pitchFamily="34" charset="0"/>
              <a:buChar char="•"/>
            </a:pPr>
            <a:r>
              <a:rPr lang="en-US" dirty="0"/>
              <a:t>Calibration date and calibration curve solution pump and loss of weight recorder</a:t>
            </a:r>
          </a:p>
          <a:p>
            <a:endParaRPr lang="en-US" dirty="0"/>
          </a:p>
        </p:txBody>
      </p:sp>
      <p:sp>
        <p:nvSpPr>
          <p:cNvPr id="4" name="Slide Number Placeholder 3">
            <a:extLst>
              <a:ext uri="{FF2B5EF4-FFF2-40B4-BE49-F238E27FC236}">
                <a16:creationId xmlns:a16="http://schemas.microsoft.com/office/drawing/2014/main" id="{6845EB98-A7DA-F696-372A-57D16F06A893}"/>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49</a:t>
            </a:fld>
            <a:endParaRPr lang="en-US" altLang="en-US"/>
          </a:p>
        </p:txBody>
      </p:sp>
    </p:spTree>
    <p:extLst>
      <p:ext uri="{BB962C8B-B14F-4D97-AF65-F5344CB8AC3E}">
        <p14:creationId xmlns:p14="http://schemas.microsoft.com/office/powerpoint/2010/main" val="623926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p:txBody>
          <a:bodyPr vert="horz" wrap="square" lIns="91425" tIns="45713" rIns="91425" bIns="45713" numCol="1" anchor="ctr" anchorCtr="0" compatLnSpc="1">
            <a:prstTxWarp prst="textNoShape">
              <a:avLst/>
            </a:prstTxWarp>
          </a:bodyPr>
          <a:lstStyle/>
          <a:p>
            <a:pPr eaLnBrk="1" hangingPunct="1"/>
            <a:r>
              <a:rPr lang="en-US" altLang="en-US">
                <a:solidFill>
                  <a:schemeClr val="accent2"/>
                </a:solidFill>
              </a:rPr>
              <a:t>Definition - Fluoridation</a:t>
            </a:r>
          </a:p>
        </p:txBody>
      </p:sp>
      <p:sp>
        <p:nvSpPr>
          <p:cNvPr id="773123" name="Rectangle 3"/>
          <p:cNvSpPr>
            <a:spLocks noGrp="1" noChangeArrowheads="1"/>
          </p:cNvSpPr>
          <p:nvPr>
            <p:ph type="body" idx="1"/>
          </p:nvPr>
        </p:nvSpPr>
        <p:spPr>
          <a:xfrm>
            <a:off x="1085850" y="2023110"/>
            <a:ext cx="10028840" cy="4030557"/>
          </a:xfrm>
        </p:spPr>
        <p:txBody>
          <a:bodyPr vert="horz" wrap="square" lIns="91425" tIns="45713" rIns="91425" bIns="45713" numCol="1" anchor="t" anchorCtr="0" compatLnSpc="1">
            <a:prstTxWarp prst="textNoShape">
              <a:avLst/>
            </a:prstTxWarp>
          </a:bodyPr>
          <a:lstStyle/>
          <a:p>
            <a:pPr eaLnBrk="1" hangingPunct="1"/>
            <a:r>
              <a:rPr lang="en-US" altLang="en-US" dirty="0"/>
              <a:t>Community water fluoridation (herein called simply "fluoridation") is the precise and deliberate upward adjustment in the concentration of the essential trace element fluoride in the public water supply to protect teeth and bones.</a:t>
            </a:r>
          </a:p>
          <a:p>
            <a:pPr eaLnBrk="1" hangingPunct="1"/>
            <a:r>
              <a:rPr lang="en-US" altLang="en-US" dirty="0"/>
              <a:t>The purpose of fluoridation is to reduce the occurrence of tooth decay (cavities).</a:t>
            </a:r>
          </a:p>
        </p:txBody>
      </p:sp>
      <p:sp>
        <p:nvSpPr>
          <p:cNvPr id="2" name="Slide Number Placeholder 1">
            <a:extLst>
              <a:ext uri="{FF2B5EF4-FFF2-40B4-BE49-F238E27FC236}">
                <a16:creationId xmlns:a16="http://schemas.microsoft.com/office/drawing/2014/main" id="{BAD90631-ABEC-2F23-EE0D-AD44B3F6C47C}"/>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a:t>
            </a:fld>
            <a:endParaRPr lang="en-US" alt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731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7312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731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3122" grpId="0" autoUpdateAnimBg="0"/>
      <p:bldP spid="773123"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2088507" y="2132542"/>
            <a:ext cx="8228542" cy="1143000"/>
          </a:xfrm>
        </p:spPr>
        <p:txBody>
          <a:bodyPr/>
          <a:lstStyle/>
          <a:p>
            <a:pPr algn="ctr" eaLnBrk="1" hangingPunct="1"/>
            <a:r>
              <a:rPr lang="en-US" altLang="en-US" dirty="0">
                <a:solidFill>
                  <a:schemeClr val="accent2"/>
                </a:solidFill>
              </a:rPr>
              <a:t>Calculations</a:t>
            </a:r>
          </a:p>
        </p:txBody>
      </p:sp>
      <p:sp>
        <p:nvSpPr>
          <p:cNvPr id="764932" name="Rectangle 4"/>
          <p:cNvSpPr>
            <a:spLocks noChangeArrowheads="1"/>
          </p:cNvSpPr>
          <p:nvPr/>
        </p:nvSpPr>
        <p:spPr bwMode="auto">
          <a:xfrm>
            <a:off x="3046678" y="1713178"/>
            <a:ext cx="707495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2" name="Slide Number Placeholder 1">
            <a:extLst>
              <a:ext uri="{FF2B5EF4-FFF2-40B4-BE49-F238E27FC236}">
                <a16:creationId xmlns:a16="http://schemas.microsoft.com/office/drawing/2014/main" id="{969F15BE-8FC8-58EB-1F71-CC59AF12C6A0}"/>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50</a:t>
            </a:fld>
            <a:endParaRPr lang="en-US" altLang="en-US"/>
          </a:p>
        </p:txBody>
      </p:sp>
    </p:spTree>
    <p:extLst>
      <p:ext uri="{BB962C8B-B14F-4D97-AF65-F5344CB8AC3E}">
        <p14:creationId xmlns:p14="http://schemas.microsoft.com/office/powerpoint/2010/main" val="4091026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764932"/>
                                        </p:tgtEl>
                                        <p:attrNameLst>
                                          <p:attrName>style.visibility</p:attrName>
                                        </p:attrNameLst>
                                      </p:cBhvr>
                                      <p:to>
                                        <p:strVal val="visible"/>
                                      </p:to>
                                    </p:set>
                                    <p:animEffect transition="in" filter="wipe(left)">
                                      <p:cBhvr>
                                        <p:cTn id="7" dur="500"/>
                                        <p:tgtEl>
                                          <p:spTgt spid="764932"/>
                                        </p:tgtEl>
                                      </p:cBhvr>
                                    </p:animEffect>
                                  </p:childTnLst>
                                  <p:subTnLst>
                                    <p:animClr clrSpc="rgb" dir="cw">
                                      <p:cBhvr override="childStyle">
                                        <p:cTn dur="1" fill="hold" display="0" masterRel="nextClick" afterEffect="1"/>
                                        <p:tgtEl>
                                          <p:spTgt spid="764932"/>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2"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2D5FA-A848-CCFF-335F-E6E94F09C7C8}"/>
              </a:ext>
            </a:extLst>
          </p:cNvPr>
          <p:cNvSpPr>
            <a:spLocks noGrp="1"/>
          </p:cNvSpPr>
          <p:nvPr>
            <p:ph type="title"/>
          </p:nvPr>
        </p:nvSpPr>
        <p:spPr/>
        <p:txBody>
          <a:bodyPr/>
          <a:lstStyle/>
          <a:p>
            <a:pPr algn="ctr"/>
            <a:r>
              <a:rPr lang="en-US" dirty="0"/>
              <a:t>Fluoride Dosage Formula</a:t>
            </a:r>
          </a:p>
        </p:txBody>
      </p:sp>
      <p:sp>
        <p:nvSpPr>
          <p:cNvPr id="3" name="Content Placeholder 2">
            <a:extLst>
              <a:ext uri="{FF2B5EF4-FFF2-40B4-BE49-F238E27FC236}">
                <a16:creationId xmlns:a16="http://schemas.microsoft.com/office/drawing/2014/main" id="{B8258D16-DD12-FAAA-4EC2-EBE3DAEC16BB}"/>
              </a:ext>
            </a:extLst>
          </p:cNvPr>
          <p:cNvSpPr>
            <a:spLocks noGrp="1"/>
          </p:cNvSpPr>
          <p:nvPr>
            <p:ph idx="1"/>
          </p:nvPr>
        </p:nvSpPr>
        <p:spPr/>
        <p:txBody>
          <a:bodyPr/>
          <a:lstStyle/>
          <a:p>
            <a:pPr marL="0" indent="0" algn="ctr"/>
            <a:r>
              <a:rPr lang="en-US" dirty="0"/>
              <a:t>Calculated Dosage:</a:t>
            </a:r>
          </a:p>
          <a:p>
            <a:pPr marL="0" indent="0"/>
            <a:r>
              <a:rPr lang="en-US" sz="1667" dirty="0"/>
              <a:t>	</a:t>
            </a:r>
          </a:p>
          <a:p>
            <a:pPr marL="0" indent="0"/>
            <a:r>
              <a:rPr lang="en-US" sz="1667" dirty="0"/>
              <a:t>     Fluoride Feed Rate (</a:t>
            </a:r>
            <a:r>
              <a:rPr lang="en-US" sz="1667" dirty="0" err="1"/>
              <a:t>lb</a:t>
            </a:r>
            <a:r>
              <a:rPr lang="en-US" sz="1667" dirty="0"/>
              <a:t>/day) =   </a:t>
            </a:r>
            <a:r>
              <a:rPr lang="en-US" sz="1667" u="sng" dirty="0"/>
              <a:t>Dosage (mg/L) x Capacity (MG) X 8.34 </a:t>
            </a:r>
            <a:endParaRPr lang="en-US" sz="1667" dirty="0"/>
          </a:p>
          <a:p>
            <a:pPr marL="0" indent="0"/>
            <a:r>
              <a:rPr lang="en-US" sz="1667" dirty="0"/>
              <a:t>				     AFI X Chemical Purity</a:t>
            </a:r>
          </a:p>
          <a:p>
            <a:pPr marL="0" indent="0"/>
            <a:endParaRPr lang="en-US" sz="1667" dirty="0"/>
          </a:p>
          <a:p>
            <a:pPr marL="0" indent="0"/>
            <a:r>
              <a:rPr lang="en-US" sz="1667" dirty="0"/>
              <a:t>	</a:t>
            </a:r>
            <a:r>
              <a:rPr lang="en-US" sz="1667" b="1" dirty="0"/>
              <a:t>REARRANGE TO GET:</a:t>
            </a:r>
          </a:p>
          <a:p>
            <a:pPr marL="0" indent="0"/>
            <a:endParaRPr lang="en-US" sz="1667" b="1" dirty="0"/>
          </a:p>
          <a:p>
            <a:pPr marL="0" indent="0"/>
            <a:r>
              <a:rPr lang="en-US" sz="1667" b="1" dirty="0"/>
              <a:t>     </a:t>
            </a:r>
            <a:r>
              <a:rPr lang="en-US" sz="1667" dirty="0"/>
              <a:t>Dosage (mg/L) = </a:t>
            </a:r>
            <a:r>
              <a:rPr lang="en-US" sz="1667" u="sng" dirty="0"/>
              <a:t>Fluoride Feed Rate (</a:t>
            </a:r>
            <a:r>
              <a:rPr lang="en-US" sz="1667" u="sng" dirty="0" err="1"/>
              <a:t>lb</a:t>
            </a:r>
            <a:r>
              <a:rPr lang="en-US" sz="1667" u="sng" dirty="0"/>
              <a:t>/day) X AFI X Chemical Purity</a:t>
            </a:r>
          </a:p>
          <a:p>
            <a:pPr marL="0" indent="0"/>
            <a:r>
              <a:rPr lang="en-US" sz="1667" dirty="0"/>
              <a:t>				Capacity (MG) X 8.34</a:t>
            </a:r>
          </a:p>
          <a:p>
            <a:pPr marL="0" indent="0"/>
            <a:endParaRPr lang="en-US" sz="1667" dirty="0"/>
          </a:p>
        </p:txBody>
      </p:sp>
      <p:sp>
        <p:nvSpPr>
          <p:cNvPr id="4" name="Slide Number Placeholder 3">
            <a:extLst>
              <a:ext uri="{FF2B5EF4-FFF2-40B4-BE49-F238E27FC236}">
                <a16:creationId xmlns:a16="http://schemas.microsoft.com/office/drawing/2014/main" id="{B2EA88D3-E8F6-2B47-5488-BAD7BF043CC0}"/>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51</a:t>
            </a:fld>
            <a:endParaRPr lang="en-US" altLang="en-US"/>
          </a:p>
        </p:txBody>
      </p:sp>
    </p:spTree>
    <p:extLst>
      <p:ext uri="{BB962C8B-B14F-4D97-AF65-F5344CB8AC3E}">
        <p14:creationId xmlns:p14="http://schemas.microsoft.com/office/powerpoint/2010/main" val="9003324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BB5D-8C42-5774-D194-52EE2479AC75}"/>
              </a:ext>
            </a:extLst>
          </p:cNvPr>
          <p:cNvSpPr>
            <a:spLocks noGrp="1"/>
          </p:cNvSpPr>
          <p:nvPr>
            <p:ph type="title"/>
          </p:nvPr>
        </p:nvSpPr>
        <p:spPr/>
        <p:txBody>
          <a:bodyPr/>
          <a:lstStyle/>
          <a:p>
            <a:r>
              <a:rPr lang="en-US" altLang="en-US" dirty="0">
                <a:solidFill>
                  <a:schemeClr val="accent2"/>
                </a:solidFill>
              </a:rPr>
              <a:t>Things you must know…</a:t>
            </a:r>
            <a:endParaRPr lang="en-US" dirty="0"/>
          </a:p>
        </p:txBody>
      </p:sp>
      <p:sp>
        <p:nvSpPr>
          <p:cNvPr id="3" name="Content Placeholder 2">
            <a:extLst>
              <a:ext uri="{FF2B5EF4-FFF2-40B4-BE49-F238E27FC236}">
                <a16:creationId xmlns:a16="http://schemas.microsoft.com/office/drawing/2014/main" id="{339337CE-89AC-042B-4082-E43419600755}"/>
              </a:ext>
            </a:extLst>
          </p:cNvPr>
          <p:cNvSpPr>
            <a:spLocks noGrp="1"/>
          </p:cNvSpPr>
          <p:nvPr>
            <p:ph idx="1"/>
          </p:nvPr>
        </p:nvSpPr>
        <p:spPr/>
        <p:txBody>
          <a:bodyPr/>
          <a:lstStyle/>
          <a:p>
            <a:pPr eaLnBrk="1" hangingPunct="1"/>
            <a:r>
              <a:rPr lang="en-US" altLang="en-US" dirty="0"/>
              <a:t>Desired Dosage: Amount of Fluoride compound needed to obtain desired level</a:t>
            </a:r>
          </a:p>
          <a:p>
            <a:pPr lvl="1" eaLnBrk="1" hangingPunct="1"/>
            <a:r>
              <a:rPr lang="en-US" altLang="en-US" dirty="0"/>
              <a:t>Desired Dosage = Desired Level – Natural or background Level</a:t>
            </a:r>
          </a:p>
          <a:p>
            <a:pPr marL="343945" lvl="1" indent="0" eaLnBrk="1" hangingPunct="1">
              <a:buNone/>
            </a:pPr>
            <a:endParaRPr lang="en-US" altLang="en-US" sz="1583" dirty="0"/>
          </a:p>
          <a:p>
            <a:pPr eaLnBrk="1" hangingPunct="1"/>
            <a:r>
              <a:rPr lang="en-US" altLang="en-US" dirty="0"/>
              <a:t>Desired Level </a:t>
            </a:r>
          </a:p>
          <a:p>
            <a:pPr lvl="1" eaLnBrk="1" hangingPunct="1"/>
            <a:r>
              <a:rPr lang="en-US" altLang="en-US" dirty="0"/>
              <a:t>Optimal Level: 0.7 mg/L </a:t>
            </a:r>
          </a:p>
          <a:p>
            <a:pPr marL="57150" indent="0" eaLnBrk="1" hangingPunct="1"/>
            <a:endParaRPr lang="en-US" altLang="en-US" dirty="0"/>
          </a:p>
          <a:p>
            <a:pPr marL="57150" indent="0" eaLnBrk="1" hangingPunct="1"/>
            <a:r>
              <a:rPr lang="en-US" altLang="en-US" dirty="0"/>
              <a:t>Natural Level also known as the background level is the starting level</a:t>
            </a:r>
          </a:p>
          <a:p>
            <a:pPr marL="0" indent="0"/>
            <a:endParaRPr lang="en-US" dirty="0"/>
          </a:p>
        </p:txBody>
      </p:sp>
      <p:sp>
        <p:nvSpPr>
          <p:cNvPr id="4" name="Slide Number Placeholder 3">
            <a:extLst>
              <a:ext uri="{FF2B5EF4-FFF2-40B4-BE49-F238E27FC236}">
                <a16:creationId xmlns:a16="http://schemas.microsoft.com/office/drawing/2014/main" id="{F48F713A-8214-E6BE-614E-8F7C800A166F}"/>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52</a:t>
            </a:fld>
            <a:endParaRPr lang="en-US" altLang="en-US"/>
          </a:p>
        </p:txBody>
      </p:sp>
    </p:spTree>
    <p:extLst>
      <p:ext uri="{BB962C8B-B14F-4D97-AF65-F5344CB8AC3E}">
        <p14:creationId xmlns:p14="http://schemas.microsoft.com/office/powerpoint/2010/main" val="791765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9AFB3-BC08-80E7-85A7-87E51F7C10CB}"/>
              </a:ext>
            </a:extLst>
          </p:cNvPr>
          <p:cNvSpPr>
            <a:spLocks noGrp="1"/>
          </p:cNvSpPr>
          <p:nvPr>
            <p:ph type="title"/>
          </p:nvPr>
        </p:nvSpPr>
        <p:spPr/>
        <p:txBody>
          <a:bodyPr/>
          <a:lstStyle/>
          <a:p>
            <a:r>
              <a:rPr lang="en-US" altLang="en-US" dirty="0">
                <a:solidFill>
                  <a:schemeClr val="accent2"/>
                </a:solidFill>
              </a:rPr>
              <a:t>Plant Capacity Knows:</a:t>
            </a:r>
            <a:endParaRPr lang="en-US" dirty="0"/>
          </a:p>
        </p:txBody>
      </p:sp>
      <p:sp>
        <p:nvSpPr>
          <p:cNvPr id="3" name="Content Placeholder 2">
            <a:extLst>
              <a:ext uri="{FF2B5EF4-FFF2-40B4-BE49-F238E27FC236}">
                <a16:creationId xmlns:a16="http://schemas.microsoft.com/office/drawing/2014/main" id="{194D507D-81E9-B292-2E5B-AEDA87B6E55B}"/>
              </a:ext>
            </a:extLst>
          </p:cNvPr>
          <p:cNvSpPr>
            <a:spLocks noGrp="1"/>
          </p:cNvSpPr>
          <p:nvPr>
            <p:ph idx="1"/>
          </p:nvPr>
        </p:nvSpPr>
        <p:spPr/>
        <p:txBody>
          <a:bodyPr/>
          <a:lstStyle/>
          <a:p>
            <a:r>
              <a:rPr lang="en-US" dirty="0"/>
              <a:t>Plant Capacity</a:t>
            </a:r>
          </a:p>
          <a:p>
            <a:r>
              <a:rPr lang="en-US" dirty="0"/>
              <a:t>Maximum capacity </a:t>
            </a:r>
          </a:p>
          <a:p>
            <a:r>
              <a:rPr lang="en-US" dirty="0"/>
              <a:t>Average capacity</a:t>
            </a:r>
          </a:p>
          <a:p>
            <a:r>
              <a:rPr lang="en-US" dirty="0"/>
              <a:t>Actual capacity</a:t>
            </a:r>
          </a:p>
          <a:p>
            <a:r>
              <a:rPr lang="en-US" dirty="0"/>
              <a:t>Minimum capacity</a:t>
            </a:r>
          </a:p>
          <a:p>
            <a:endParaRPr lang="en-US" dirty="0"/>
          </a:p>
        </p:txBody>
      </p:sp>
      <p:sp>
        <p:nvSpPr>
          <p:cNvPr id="4" name="Slide Number Placeholder 3">
            <a:extLst>
              <a:ext uri="{FF2B5EF4-FFF2-40B4-BE49-F238E27FC236}">
                <a16:creationId xmlns:a16="http://schemas.microsoft.com/office/drawing/2014/main" id="{532FA309-C0F2-4C55-61EF-17CBB334AEFC}"/>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53</a:t>
            </a:fld>
            <a:endParaRPr lang="en-US" altLang="en-US"/>
          </a:p>
        </p:txBody>
      </p:sp>
    </p:spTree>
    <p:extLst>
      <p:ext uri="{BB962C8B-B14F-4D97-AF65-F5344CB8AC3E}">
        <p14:creationId xmlns:p14="http://schemas.microsoft.com/office/powerpoint/2010/main" val="29427675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78BC9-CB52-C47E-2A2E-1B4116C59FD7}"/>
              </a:ext>
            </a:extLst>
          </p:cNvPr>
          <p:cNvSpPr>
            <a:spLocks noGrp="1"/>
          </p:cNvSpPr>
          <p:nvPr>
            <p:ph type="title"/>
          </p:nvPr>
        </p:nvSpPr>
        <p:spPr/>
        <p:txBody>
          <a:bodyPr/>
          <a:lstStyle/>
          <a:p>
            <a:r>
              <a:rPr lang="en-US" dirty="0"/>
              <a:t>Fl Compound </a:t>
            </a:r>
            <a:r>
              <a:rPr lang="en-US" dirty="0" err="1"/>
              <a:t>Specifcs</a:t>
            </a:r>
            <a:endParaRPr lang="en-US" dirty="0"/>
          </a:p>
        </p:txBody>
      </p:sp>
      <p:sp>
        <p:nvSpPr>
          <p:cNvPr id="3" name="Content Placeholder 2">
            <a:extLst>
              <a:ext uri="{FF2B5EF4-FFF2-40B4-BE49-F238E27FC236}">
                <a16:creationId xmlns:a16="http://schemas.microsoft.com/office/drawing/2014/main" id="{C6F83151-1B7A-56AA-68E6-24013C8736DE}"/>
              </a:ext>
            </a:extLst>
          </p:cNvPr>
          <p:cNvSpPr>
            <a:spLocks noGrp="1"/>
          </p:cNvSpPr>
          <p:nvPr>
            <p:ph idx="1"/>
          </p:nvPr>
        </p:nvSpPr>
        <p:spPr/>
        <p:txBody>
          <a:bodyPr/>
          <a:lstStyle/>
          <a:p>
            <a:r>
              <a:rPr lang="en-US" dirty="0"/>
              <a:t>Chemical Purity &amp; AFI…</a:t>
            </a:r>
          </a:p>
        </p:txBody>
      </p:sp>
      <p:sp>
        <p:nvSpPr>
          <p:cNvPr id="4" name="Slide Number Placeholder 3">
            <a:extLst>
              <a:ext uri="{FF2B5EF4-FFF2-40B4-BE49-F238E27FC236}">
                <a16:creationId xmlns:a16="http://schemas.microsoft.com/office/drawing/2014/main" id="{C84C2004-62DA-082B-8EA2-15593FEFBBB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54</a:t>
            </a:fld>
            <a:endParaRPr lang="en-US" altLang="en-US"/>
          </a:p>
        </p:txBody>
      </p:sp>
      <p:pic>
        <p:nvPicPr>
          <p:cNvPr id="5" name="Picture 4">
            <a:extLst>
              <a:ext uri="{FF2B5EF4-FFF2-40B4-BE49-F238E27FC236}">
                <a16:creationId xmlns:a16="http://schemas.microsoft.com/office/drawing/2014/main" id="{BB39632D-61CC-80E1-A284-5E7D31EBEA00}"/>
              </a:ext>
            </a:extLst>
          </p:cNvPr>
          <p:cNvPicPr>
            <a:picLocks noChangeAspect="1"/>
          </p:cNvPicPr>
          <p:nvPr/>
        </p:nvPicPr>
        <p:blipFill>
          <a:blip r:embed="rId2"/>
          <a:stretch>
            <a:fillRect/>
          </a:stretch>
        </p:blipFill>
        <p:spPr>
          <a:xfrm>
            <a:off x="2031365" y="2656840"/>
            <a:ext cx="8129270" cy="1544320"/>
          </a:xfrm>
          <a:prstGeom prst="rect">
            <a:avLst/>
          </a:prstGeom>
        </p:spPr>
      </p:pic>
    </p:spTree>
    <p:extLst>
      <p:ext uri="{BB962C8B-B14F-4D97-AF65-F5344CB8AC3E}">
        <p14:creationId xmlns:p14="http://schemas.microsoft.com/office/powerpoint/2010/main" val="38601436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23FB3-2D3E-59F6-C9E3-B6FFCE381CA6}"/>
              </a:ext>
            </a:extLst>
          </p:cNvPr>
          <p:cNvSpPr>
            <a:spLocks noGrp="1"/>
          </p:cNvSpPr>
          <p:nvPr>
            <p:ph type="title"/>
          </p:nvPr>
        </p:nvSpPr>
        <p:spPr/>
        <p:txBody>
          <a:bodyPr/>
          <a:lstStyle/>
          <a:p>
            <a:r>
              <a:rPr lang="en-US" dirty="0"/>
              <a:t>Feed Rate Calculations</a:t>
            </a:r>
          </a:p>
        </p:txBody>
      </p:sp>
      <p:sp>
        <p:nvSpPr>
          <p:cNvPr id="3" name="Content Placeholder 2">
            <a:extLst>
              <a:ext uri="{FF2B5EF4-FFF2-40B4-BE49-F238E27FC236}">
                <a16:creationId xmlns:a16="http://schemas.microsoft.com/office/drawing/2014/main" id="{3F36A82C-D7E9-A93F-EFA0-EF4393BD633D}"/>
              </a:ext>
            </a:extLst>
          </p:cNvPr>
          <p:cNvSpPr>
            <a:spLocks noGrp="1"/>
          </p:cNvSpPr>
          <p:nvPr>
            <p:ph idx="1"/>
          </p:nvPr>
        </p:nvSpPr>
        <p:spPr/>
        <p:txBody>
          <a:bodyPr/>
          <a:lstStyle/>
          <a:p>
            <a:r>
              <a:rPr lang="en-US" altLang="en-US" dirty="0"/>
              <a:t>After we know our desired dosage, our plant/well capacity and the compound information we can calculate the fluoride feed rate.</a:t>
            </a:r>
          </a:p>
          <a:p>
            <a:endParaRPr lang="en-US" altLang="en-US" dirty="0"/>
          </a:p>
          <a:p>
            <a:endParaRPr lang="en-US" dirty="0"/>
          </a:p>
        </p:txBody>
      </p:sp>
      <p:sp>
        <p:nvSpPr>
          <p:cNvPr id="4" name="Slide Number Placeholder 3">
            <a:extLst>
              <a:ext uri="{FF2B5EF4-FFF2-40B4-BE49-F238E27FC236}">
                <a16:creationId xmlns:a16="http://schemas.microsoft.com/office/drawing/2014/main" id="{F413F748-B6B7-204B-9893-F4A0038217C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55</a:t>
            </a:fld>
            <a:endParaRPr lang="en-US" altLang="en-US"/>
          </a:p>
        </p:txBody>
      </p:sp>
      <p:pic>
        <p:nvPicPr>
          <p:cNvPr id="6" name="Picture 5">
            <a:extLst>
              <a:ext uri="{FF2B5EF4-FFF2-40B4-BE49-F238E27FC236}">
                <a16:creationId xmlns:a16="http://schemas.microsoft.com/office/drawing/2014/main" id="{05CFF5A9-DF93-D3E1-8B38-850B67351C09}"/>
              </a:ext>
            </a:extLst>
          </p:cNvPr>
          <p:cNvPicPr>
            <a:picLocks noChangeAspect="1"/>
          </p:cNvPicPr>
          <p:nvPr/>
        </p:nvPicPr>
        <p:blipFill>
          <a:blip r:embed="rId3"/>
          <a:stretch>
            <a:fillRect/>
          </a:stretch>
        </p:blipFill>
        <p:spPr>
          <a:xfrm>
            <a:off x="231300" y="3634715"/>
            <a:ext cx="11135638" cy="1213602"/>
          </a:xfrm>
          <a:prstGeom prst="rect">
            <a:avLst/>
          </a:prstGeom>
        </p:spPr>
      </p:pic>
    </p:spTree>
    <p:extLst>
      <p:ext uri="{BB962C8B-B14F-4D97-AF65-F5344CB8AC3E}">
        <p14:creationId xmlns:p14="http://schemas.microsoft.com/office/powerpoint/2010/main" val="40305865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87916-076F-FB2E-044B-800F6F719B58}"/>
              </a:ext>
            </a:extLst>
          </p:cNvPr>
          <p:cNvSpPr>
            <a:spLocks noGrp="1"/>
          </p:cNvSpPr>
          <p:nvPr>
            <p:ph type="title"/>
          </p:nvPr>
        </p:nvSpPr>
        <p:spPr/>
        <p:txBody>
          <a:bodyPr/>
          <a:lstStyle/>
          <a:p>
            <a:r>
              <a:rPr lang="en-US" dirty="0"/>
              <a:t>Dry Feeder Calculations</a:t>
            </a:r>
          </a:p>
        </p:txBody>
      </p:sp>
      <p:sp>
        <p:nvSpPr>
          <p:cNvPr id="3" name="Content Placeholder 2">
            <a:extLst>
              <a:ext uri="{FF2B5EF4-FFF2-40B4-BE49-F238E27FC236}">
                <a16:creationId xmlns:a16="http://schemas.microsoft.com/office/drawing/2014/main" id="{06521EFD-4C2B-4002-DEBB-8EA79C9B82E1}"/>
              </a:ext>
            </a:extLst>
          </p:cNvPr>
          <p:cNvSpPr>
            <a:spLocks noGrp="1"/>
          </p:cNvSpPr>
          <p:nvPr>
            <p:ph idx="1"/>
          </p:nvPr>
        </p:nvSpPr>
        <p:spPr/>
        <p:txBody>
          <a:bodyPr/>
          <a:lstStyle/>
          <a:p>
            <a:pPr marL="0" indent="0"/>
            <a:endParaRPr lang="en-US" dirty="0"/>
          </a:p>
          <a:p>
            <a:pPr marL="0" indent="0"/>
            <a:r>
              <a:rPr lang="en-US" dirty="0"/>
              <a:t>Dosage (mg/L) = </a:t>
            </a:r>
            <a:r>
              <a:rPr lang="en-US" u="sng" dirty="0"/>
              <a:t>Fluoride Feed Rate (</a:t>
            </a:r>
            <a:r>
              <a:rPr lang="en-US" u="sng" dirty="0" err="1"/>
              <a:t>lb</a:t>
            </a:r>
            <a:r>
              <a:rPr lang="en-US" u="sng" dirty="0"/>
              <a:t>/day) X AFI X Chemical Purity</a:t>
            </a:r>
          </a:p>
          <a:p>
            <a:pPr marL="0" indent="0"/>
            <a:r>
              <a:rPr lang="en-US" dirty="0"/>
              <a:t>				Capacity (MG) X 8.34</a:t>
            </a:r>
          </a:p>
          <a:p>
            <a:pPr marL="0" indent="0"/>
            <a:endParaRPr lang="en-US" dirty="0"/>
          </a:p>
          <a:p>
            <a:pPr marL="0" indent="0"/>
            <a:r>
              <a:rPr lang="en-US" dirty="0"/>
              <a:t>From our Fl Specific table, we know for Sodium Fluorosilicate:</a:t>
            </a:r>
          </a:p>
          <a:p>
            <a:pPr marL="0" indent="0"/>
            <a:r>
              <a:rPr lang="en-US" dirty="0"/>
              <a:t>	AFI = 0.607</a:t>
            </a:r>
          </a:p>
          <a:p>
            <a:pPr marL="0" indent="0"/>
            <a:r>
              <a:rPr lang="en-US" dirty="0"/>
              <a:t>	Purity = 98.5% (may be different on your product so verify with your vendor)</a:t>
            </a:r>
          </a:p>
          <a:p>
            <a:pPr marL="0" indent="0"/>
            <a:endParaRPr lang="en-US" dirty="0"/>
          </a:p>
          <a:p>
            <a:pPr marL="0" indent="0"/>
            <a:endParaRPr lang="en-US" sz="3600" dirty="0"/>
          </a:p>
        </p:txBody>
      </p:sp>
      <p:sp>
        <p:nvSpPr>
          <p:cNvPr id="4" name="Slide Number Placeholder 3">
            <a:extLst>
              <a:ext uri="{FF2B5EF4-FFF2-40B4-BE49-F238E27FC236}">
                <a16:creationId xmlns:a16="http://schemas.microsoft.com/office/drawing/2014/main" id="{93BB93D0-EC79-9E3A-ACF7-A04D2AE23A15}"/>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56</a:t>
            </a:fld>
            <a:endParaRPr lang="en-US" altLang="en-US"/>
          </a:p>
        </p:txBody>
      </p:sp>
    </p:spTree>
    <p:extLst>
      <p:ext uri="{BB962C8B-B14F-4D97-AF65-F5344CB8AC3E}">
        <p14:creationId xmlns:p14="http://schemas.microsoft.com/office/powerpoint/2010/main" val="39780857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FDDC-6011-0883-05DF-94EC5C215E51}"/>
              </a:ext>
            </a:extLst>
          </p:cNvPr>
          <p:cNvSpPr>
            <a:spLocks noGrp="1"/>
          </p:cNvSpPr>
          <p:nvPr>
            <p:ph type="title"/>
          </p:nvPr>
        </p:nvSpPr>
        <p:spPr/>
        <p:txBody>
          <a:bodyPr/>
          <a:lstStyle/>
          <a:p>
            <a:pPr algn="ctr"/>
            <a:r>
              <a:rPr lang="en-US" dirty="0"/>
              <a:t>Dry Feeder Example</a:t>
            </a:r>
          </a:p>
        </p:txBody>
      </p:sp>
      <p:sp>
        <p:nvSpPr>
          <p:cNvPr id="3" name="Content Placeholder 2">
            <a:extLst>
              <a:ext uri="{FF2B5EF4-FFF2-40B4-BE49-F238E27FC236}">
                <a16:creationId xmlns:a16="http://schemas.microsoft.com/office/drawing/2014/main" id="{83FF2A84-35E7-F8F6-22CA-07981E076B1C}"/>
              </a:ext>
            </a:extLst>
          </p:cNvPr>
          <p:cNvSpPr>
            <a:spLocks noGrp="1"/>
          </p:cNvSpPr>
          <p:nvPr>
            <p:ph idx="1"/>
          </p:nvPr>
        </p:nvSpPr>
        <p:spPr/>
        <p:txBody>
          <a:bodyPr/>
          <a:lstStyle/>
          <a:p>
            <a:r>
              <a:rPr lang="en-US" altLang="en-US" sz="2000" dirty="0"/>
              <a:t>A plant uses 26 lbs. sodium fluorosilicate in treating 1,756,000 gallons of water.  What is the calculated dosage?</a:t>
            </a:r>
          </a:p>
          <a:p>
            <a:endParaRPr lang="en-US" altLang="en-US" sz="2000" dirty="0"/>
          </a:p>
          <a:p>
            <a:pPr marL="0" indent="0"/>
            <a:r>
              <a:rPr lang="en-US" altLang="en-US" sz="2000" dirty="0"/>
              <a:t>	</a:t>
            </a:r>
            <a:r>
              <a:rPr lang="en-US" sz="2000" dirty="0"/>
              <a:t>Dosage (mg/L) = </a:t>
            </a:r>
            <a:r>
              <a:rPr lang="en-US" sz="2000" u="sng" dirty="0"/>
              <a:t>Fluoride Feed Rate (</a:t>
            </a:r>
            <a:r>
              <a:rPr lang="en-US" sz="2000" u="sng" dirty="0" err="1"/>
              <a:t>lb</a:t>
            </a:r>
            <a:r>
              <a:rPr lang="en-US" sz="2000" u="sng" dirty="0"/>
              <a:t>/day) X AFI X Chemical Purity</a:t>
            </a:r>
          </a:p>
          <a:p>
            <a:pPr marL="0" indent="0"/>
            <a:r>
              <a:rPr lang="en-US" sz="2000" dirty="0"/>
              <a:t>				Capacity (MG) X 8.34</a:t>
            </a:r>
          </a:p>
          <a:p>
            <a:pPr marL="0" indent="0"/>
            <a:r>
              <a:rPr lang="en-US" altLang="en-US" sz="2000" dirty="0"/>
              <a:t>	</a:t>
            </a:r>
            <a:r>
              <a:rPr lang="en-US" sz="2000" dirty="0"/>
              <a:t> AFI = 0.607</a:t>
            </a:r>
          </a:p>
          <a:p>
            <a:pPr marL="0" indent="0"/>
            <a:r>
              <a:rPr lang="en-US" sz="2000" dirty="0"/>
              <a:t>	Purity = 98.5% </a:t>
            </a:r>
            <a:endParaRPr lang="en-US" altLang="en-US" sz="2000" dirty="0"/>
          </a:p>
          <a:p>
            <a:pPr marL="0" indent="0"/>
            <a:r>
              <a:rPr lang="en-US" altLang="en-US" sz="2000" dirty="0"/>
              <a:t>	Dosage (mg/L) = </a:t>
            </a:r>
            <a:r>
              <a:rPr lang="en-US" altLang="en-US" sz="2000" u="sng" dirty="0"/>
              <a:t>26 X 0.607 X 98.5%</a:t>
            </a:r>
          </a:p>
          <a:p>
            <a:pPr marL="0" indent="0"/>
            <a:r>
              <a:rPr lang="en-US" altLang="en-US" sz="2000" dirty="0"/>
              <a:t>			1.756 X 8.34</a:t>
            </a:r>
          </a:p>
          <a:p>
            <a:pPr marL="0" indent="0"/>
            <a:r>
              <a:rPr lang="en-US" altLang="en-US" sz="2000" dirty="0"/>
              <a:t>	Dosage (mg/L) = 1.06 mg/L</a:t>
            </a:r>
            <a:endParaRPr lang="en-US" altLang="en-US" sz="1667" dirty="0"/>
          </a:p>
        </p:txBody>
      </p:sp>
      <p:sp>
        <p:nvSpPr>
          <p:cNvPr id="4" name="Slide Number Placeholder 3">
            <a:extLst>
              <a:ext uri="{FF2B5EF4-FFF2-40B4-BE49-F238E27FC236}">
                <a16:creationId xmlns:a16="http://schemas.microsoft.com/office/drawing/2014/main" id="{A76D30DB-CCE0-EF8B-32EB-2422B12A2822}"/>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57</a:t>
            </a:fld>
            <a:endParaRPr lang="en-US" altLang="en-US"/>
          </a:p>
        </p:txBody>
      </p:sp>
    </p:spTree>
    <p:extLst>
      <p:ext uri="{BB962C8B-B14F-4D97-AF65-F5344CB8AC3E}">
        <p14:creationId xmlns:p14="http://schemas.microsoft.com/office/powerpoint/2010/main" val="24606579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82949-C8D9-527D-94F9-770E7695BD4D}"/>
              </a:ext>
            </a:extLst>
          </p:cNvPr>
          <p:cNvSpPr>
            <a:spLocks noGrp="1"/>
          </p:cNvSpPr>
          <p:nvPr>
            <p:ph type="title"/>
          </p:nvPr>
        </p:nvSpPr>
        <p:spPr/>
        <p:txBody>
          <a:bodyPr/>
          <a:lstStyle/>
          <a:p>
            <a:pPr algn="ctr"/>
            <a:r>
              <a:rPr lang="en-US" dirty="0"/>
              <a:t>Fluorosilicic Acid Calculation</a:t>
            </a:r>
          </a:p>
        </p:txBody>
      </p:sp>
      <p:sp>
        <p:nvSpPr>
          <p:cNvPr id="3" name="Content Placeholder 2">
            <a:extLst>
              <a:ext uri="{FF2B5EF4-FFF2-40B4-BE49-F238E27FC236}">
                <a16:creationId xmlns:a16="http://schemas.microsoft.com/office/drawing/2014/main" id="{C65945B4-AE1C-70F0-8CE4-B8A1B26F746E}"/>
              </a:ext>
            </a:extLst>
          </p:cNvPr>
          <p:cNvSpPr>
            <a:spLocks noGrp="1"/>
          </p:cNvSpPr>
          <p:nvPr>
            <p:ph idx="1"/>
          </p:nvPr>
        </p:nvSpPr>
        <p:spPr/>
        <p:txBody>
          <a:bodyPr/>
          <a:lstStyle/>
          <a:p>
            <a:pPr marL="0" indent="0"/>
            <a:r>
              <a:rPr lang="en-US" sz="1667" dirty="0"/>
              <a:t>	</a:t>
            </a:r>
            <a:r>
              <a:rPr lang="en-US" dirty="0"/>
              <a:t>Dosage (mg/L) = </a:t>
            </a:r>
            <a:r>
              <a:rPr lang="en-US" u="sng" dirty="0"/>
              <a:t>Fluoride Feed Rate (</a:t>
            </a:r>
            <a:r>
              <a:rPr lang="en-US" u="sng" dirty="0" err="1"/>
              <a:t>lb</a:t>
            </a:r>
            <a:r>
              <a:rPr lang="en-US" u="sng" dirty="0"/>
              <a:t>/day) X AFI X Chemical Purity</a:t>
            </a:r>
          </a:p>
          <a:p>
            <a:pPr marL="0" indent="0"/>
            <a:r>
              <a:rPr lang="en-US" dirty="0"/>
              <a:t>				Capacity (MG) X 8.34</a:t>
            </a:r>
          </a:p>
          <a:p>
            <a:pPr marL="0" indent="0"/>
            <a:endParaRPr lang="en-US" dirty="0"/>
          </a:p>
          <a:p>
            <a:pPr marL="0" indent="0"/>
            <a:r>
              <a:rPr lang="en-US" dirty="0"/>
              <a:t>	From our Fl Specific table, we know for Fluorosilicic Acid:</a:t>
            </a:r>
          </a:p>
          <a:p>
            <a:pPr marL="0" indent="0"/>
            <a:r>
              <a:rPr lang="en-US" dirty="0"/>
              <a:t>	AFI = 0.792</a:t>
            </a:r>
          </a:p>
          <a:p>
            <a:pPr marL="0" indent="0"/>
            <a:r>
              <a:rPr lang="en-US" dirty="0"/>
              <a:t>	Purity = 23% (may be different on your product so verify with your vendor)</a:t>
            </a:r>
          </a:p>
          <a:p>
            <a:pPr marL="0" indent="0"/>
            <a:endParaRPr lang="en-US" sz="1667" dirty="0"/>
          </a:p>
        </p:txBody>
      </p:sp>
      <p:sp>
        <p:nvSpPr>
          <p:cNvPr id="4" name="Slide Number Placeholder 3">
            <a:extLst>
              <a:ext uri="{FF2B5EF4-FFF2-40B4-BE49-F238E27FC236}">
                <a16:creationId xmlns:a16="http://schemas.microsoft.com/office/drawing/2014/main" id="{E938E0DD-8553-A1D5-3D9B-464E2326DAA8}"/>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58</a:t>
            </a:fld>
            <a:endParaRPr lang="en-US" altLang="en-US"/>
          </a:p>
        </p:txBody>
      </p:sp>
    </p:spTree>
    <p:extLst>
      <p:ext uri="{BB962C8B-B14F-4D97-AF65-F5344CB8AC3E}">
        <p14:creationId xmlns:p14="http://schemas.microsoft.com/office/powerpoint/2010/main" val="17901913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624DB-A468-E789-4708-9A93D09F845C}"/>
              </a:ext>
            </a:extLst>
          </p:cNvPr>
          <p:cNvSpPr>
            <a:spLocks noGrp="1"/>
          </p:cNvSpPr>
          <p:nvPr>
            <p:ph type="title"/>
          </p:nvPr>
        </p:nvSpPr>
        <p:spPr/>
        <p:txBody>
          <a:bodyPr/>
          <a:lstStyle/>
          <a:p>
            <a:pPr algn="ctr"/>
            <a:r>
              <a:rPr lang="en-US" dirty="0"/>
              <a:t>Acid Calculation</a:t>
            </a:r>
          </a:p>
        </p:txBody>
      </p:sp>
      <p:sp>
        <p:nvSpPr>
          <p:cNvPr id="3" name="Content Placeholder 2">
            <a:extLst>
              <a:ext uri="{FF2B5EF4-FFF2-40B4-BE49-F238E27FC236}">
                <a16:creationId xmlns:a16="http://schemas.microsoft.com/office/drawing/2014/main" id="{488A8EAE-4383-1A99-881E-59FD6F881520}"/>
              </a:ext>
            </a:extLst>
          </p:cNvPr>
          <p:cNvSpPr>
            <a:spLocks noGrp="1"/>
          </p:cNvSpPr>
          <p:nvPr>
            <p:ph idx="1"/>
          </p:nvPr>
        </p:nvSpPr>
        <p:spPr/>
        <p:txBody>
          <a:bodyPr/>
          <a:lstStyle/>
          <a:p>
            <a:r>
              <a:rPr lang="en-US" altLang="en-US" sz="2000" dirty="0"/>
              <a:t>A plant uses 43 lbs. of fluorosilicic acid in treating 1,226,000 gallons of water. Assume the acid is 23 percent purity. What is the calculated dosage?</a:t>
            </a:r>
          </a:p>
          <a:p>
            <a:pPr marL="0" indent="0"/>
            <a:endParaRPr lang="en-US" sz="1600" dirty="0"/>
          </a:p>
          <a:p>
            <a:pPr marL="0" indent="0"/>
            <a:r>
              <a:rPr lang="en-US" sz="1600" dirty="0"/>
              <a:t>	</a:t>
            </a:r>
            <a:r>
              <a:rPr lang="en-US" sz="2000" dirty="0"/>
              <a:t>Dosage (mg/L) = </a:t>
            </a:r>
            <a:r>
              <a:rPr lang="en-US" sz="2000" u="sng" dirty="0"/>
              <a:t>Fluoride Feed Rate (</a:t>
            </a:r>
            <a:r>
              <a:rPr lang="en-US" sz="2000" u="sng" dirty="0" err="1"/>
              <a:t>lb</a:t>
            </a:r>
            <a:r>
              <a:rPr lang="en-US" sz="2000" u="sng" dirty="0"/>
              <a:t>/day) X AFI X Chemical Purity</a:t>
            </a:r>
          </a:p>
          <a:p>
            <a:pPr marL="0" indent="0"/>
            <a:r>
              <a:rPr lang="en-US" sz="2000" dirty="0"/>
              <a:t>				Capacity (MG) X 8.34</a:t>
            </a:r>
          </a:p>
          <a:p>
            <a:pPr marL="0" indent="0"/>
            <a:r>
              <a:rPr lang="en-US" altLang="en-US" sz="2000" dirty="0"/>
              <a:t>	</a:t>
            </a:r>
            <a:r>
              <a:rPr lang="en-US" sz="2000" dirty="0"/>
              <a:t>AFI = 0.792</a:t>
            </a:r>
          </a:p>
          <a:p>
            <a:pPr marL="0" indent="0"/>
            <a:r>
              <a:rPr lang="en-US" sz="2000" dirty="0"/>
              <a:t>	Purity = 23% </a:t>
            </a:r>
            <a:endParaRPr lang="en-US" altLang="en-US" sz="2000" dirty="0"/>
          </a:p>
          <a:p>
            <a:pPr marL="0" indent="0"/>
            <a:r>
              <a:rPr lang="en-US" altLang="en-US" sz="2000" dirty="0"/>
              <a:t>	Dosage (mg/L) = </a:t>
            </a:r>
            <a:r>
              <a:rPr lang="en-US" altLang="en-US" sz="2000" u="sng" dirty="0"/>
              <a:t>43 X 0.792 X 23%</a:t>
            </a:r>
          </a:p>
          <a:p>
            <a:pPr marL="0" indent="0"/>
            <a:r>
              <a:rPr lang="en-US" altLang="en-US" sz="2000" dirty="0"/>
              <a:t>			1.226 X 8.34</a:t>
            </a:r>
          </a:p>
          <a:p>
            <a:pPr marL="0" indent="0"/>
            <a:r>
              <a:rPr lang="en-US" altLang="en-US" sz="2000" dirty="0"/>
              <a:t>	Dosage (mg/L) = 0.77 mg/L</a:t>
            </a:r>
            <a:endParaRPr lang="en-US" sz="2000" dirty="0"/>
          </a:p>
        </p:txBody>
      </p:sp>
      <p:sp>
        <p:nvSpPr>
          <p:cNvPr id="4" name="Slide Number Placeholder 3">
            <a:extLst>
              <a:ext uri="{FF2B5EF4-FFF2-40B4-BE49-F238E27FC236}">
                <a16:creationId xmlns:a16="http://schemas.microsoft.com/office/drawing/2014/main" id="{EEEB6DD1-C0A1-608B-B2B9-11A34D0EA723}"/>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59</a:t>
            </a:fld>
            <a:endParaRPr lang="en-US" altLang="en-US"/>
          </a:p>
        </p:txBody>
      </p:sp>
    </p:spTree>
    <p:extLst>
      <p:ext uri="{BB962C8B-B14F-4D97-AF65-F5344CB8AC3E}">
        <p14:creationId xmlns:p14="http://schemas.microsoft.com/office/powerpoint/2010/main" val="886655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z="3833" dirty="0">
                <a:solidFill>
                  <a:schemeClr val="accent2"/>
                </a:solidFill>
              </a:rPr>
              <a:t>Drinking Water Regulations</a:t>
            </a:r>
          </a:p>
        </p:txBody>
      </p:sp>
      <p:sp>
        <p:nvSpPr>
          <p:cNvPr id="31747" name="Rectangle 3"/>
          <p:cNvSpPr>
            <a:spLocks noGrp="1" noChangeArrowheads="1"/>
          </p:cNvSpPr>
          <p:nvPr>
            <p:ph type="body" idx="1"/>
          </p:nvPr>
        </p:nvSpPr>
        <p:spPr>
          <a:xfrm>
            <a:off x="609600" y="1418167"/>
            <a:ext cx="8941858" cy="2667000"/>
          </a:xfrm>
        </p:spPr>
        <p:txBody>
          <a:bodyPr/>
          <a:lstStyle/>
          <a:p>
            <a:pPr eaLnBrk="1" hangingPunct="1"/>
            <a:r>
              <a:rPr lang="en-US" altLang="en-US" sz="2417" dirty="0"/>
              <a:t>REGULATIONS</a:t>
            </a:r>
          </a:p>
          <a:p>
            <a:pPr lvl="1" eaLnBrk="1" hangingPunct="1"/>
            <a:r>
              <a:rPr lang="en-US" altLang="en-US" sz="2333" dirty="0"/>
              <a:t>National Primary Drinking Water Regulations</a:t>
            </a:r>
          </a:p>
          <a:p>
            <a:pPr lvl="1" eaLnBrk="1" hangingPunct="1"/>
            <a:r>
              <a:rPr lang="en-US" altLang="en-US" sz="2333" dirty="0"/>
              <a:t>National Secondary Drinking Water Regulations</a:t>
            </a:r>
          </a:p>
          <a:p>
            <a:pPr lvl="1" eaLnBrk="1" hangingPunct="1"/>
            <a:r>
              <a:rPr lang="en-US" altLang="en-US" sz="2333" dirty="0"/>
              <a:t>Virginia Waterworks Regulations</a:t>
            </a:r>
          </a:p>
          <a:p>
            <a:pPr lvl="1" eaLnBrk="1" hangingPunct="1"/>
            <a:endParaRPr lang="en-US" altLang="en-US" sz="2000" dirty="0"/>
          </a:p>
          <a:p>
            <a:pPr marL="343945" lvl="1" indent="0" eaLnBrk="1" hangingPunct="1">
              <a:buNone/>
            </a:pPr>
            <a:endParaRPr lang="en-US" altLang="en-US" dirty="0"/>
          </a:p>
        </p:txBody>
      </p:sp>
      <p:sp>
        <p:nvSpPr>
          <p:cNvPr id="2" name="Slide Number Placeholder 1">
            <a:extLst>
              <a:ext uri="{FF2B5EF4-FFF2-40B4-BE49-F238E27FC236}">
                <a16:creationId xmlns:a16="http://schemas.microsoft.com/office/drawing/2014/main" id="{D5521E70-C971-A718-19DF-4CA5284D4881}"/>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6</a:t>
            </a:fld>
            <a:endParaRPr lang="en-US"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4A55A-45B5-75EB-D528-64CEE80E61F5}"/>
              </a:ext>
            </a:extLst>
          </p:cNvPr>
          <p:cNvSpPr>
            <a:spLocks noGrp="1"/>
          </p:cNvSpPr>
          <p:nvPr>
            <p:ph type="title"/>
          </p:nvPr>
        </p:nvSpPr>
        <p:spPr/>
        <p:txBody>
          <a:bodyPr/>
          <a:lstStyle/>
          <a:p>
            <a:pPr algn="ctr"/>
            <a:r>
              <a:rPr lang="en-US" dirty="0"/>
              <a:t>Saturator Calculations</a:t>
            </a:r>
          </a:p>
        </p:txBody>
      </p:sp>
      <p:sp>
        <p:nvSpPr>
          <p:cNvPr id="3" name="Content Placeholder 2">
            <a:extLst>
              <a:ext uri="{FF2B5EF4-FFF2-40B4-BE49-F238E27FC236}">
                <a16:creationId xmlns:a16="http://schemas.microsoft.com/office/drawing/2014/main" id="{C4B10870-931C-6CDB-E6C2-C1C9E4FE4D1C}"/>
              </a:ext>
            </a:extLst>
          </p:cNvPr>
          <p:cNvSpPr>
            <a:spLocks noGrp="1"/>
          </p:cNvSpPr>
          <p:nvPr>
            <p:ph idx="1"/>
          </p:nvPr>
        </p:nvSpPr>
        <p:spPr/>
        <p:txBody>
          <a:bodyPr/>
          <a:lstStyle/>
          <a:p>
            <a:pPr eaLnBrk="1" hangingPunct="1">
              <a:buFont typeface="Arial" panose="020B0604020202020204" pitchFamily="34" charset="0"/>
              <a:buChar char="•"/>
            </a:pPr>
            <a:r>
              <a:rPr lang="en-US" altLang="en-US" dirty="0"/>
              <a:t>A saturator is unique in that the strength of the saturated solution formed is always </a:t>
            </a:r>
            <a:r>
              <a:rPr lang="en-US" altLang="en-US" b="1" dirty="0"/>
              <a:t>18,000 mg/l</a:t>
            </a:r>
          </a:p>
          <a:p>
            <a:pPr eaLnBrk="1" hangingPunct="1">
              <a:buFont typeface="Arial" panose="020B0604020202020204" pitchFamily="34" charset="0"/>
              <a:buChar char="•"/>
            </a:pPr>
            <a:r>
              <a:rPr lang="en-US" altLang="en-US" dirty="0"/>
              <a:t>Sodium fluoride has a solubility that is practically constant (4.0 g/100ml) regardless of the temperature.</a:t>
            </a:r>
          </a:p>
          <a:p>
            <a:pPr eaLnBrk="1" hangingPunct="1">
              <a:buFont typeface="Arial" panose="020B0604020202020204" pitchFamily="34" charset="0"/>
              <a:buChar char="•"/>
            </a:pPr>
            <a:r>
              <a:rPr lang="en-US" altLang="en-US" dirty="0"/>
              <a:t>This simplifies calculations a great deal</a:t>
            </a:r>
          </a:p>
          <a:p>
            <a:pPr eaLnBrk="1" hangingPunct="1">
              <a:buFont typeface="Arial" panose="020B0604020202020204" pitchFamily="34" charset="0"/>
              <a:buChar char="•"/>
            </a:pPr>
            <a:r>
              <a:rPr lang="en-US" dirty="0"/>
              <a:t>Sodium </a:t>
            </a:r>
            <a:r>
              <a:rPr lang="en-US" dirty="0" err="1"/>
              <a:t>Silcofluoride</a:t>
            </a:r>
            <a:r>
              <a:rPr lang="en-US" dirty="0"/>
              <a:t> 0.76% </a:t>
            </a:r>
            <a:r>
              <a:rPr lang="en-US" dirty="0" err="1"/>
              <a:t>wt</a:t>
            </a:r>
            <a:endParaRPr lang="en-US" dirty="0"/>
          </a:p>
          <a:p>
            <a:pPr eaLnBrk="1" hangingPunct="1">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6386DF76-4532-3A6C-3E34-EF93A93C131C}"/>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60</a:t>
            </a:fld>
            <a:endParaRPr lang="en-US" altLang="en-US"/>
          </a:p>
        </p:txBody>
      </p:sp>
    </p:spTree>
    <p:extLst>
      <p:ext uri="{BB962C8B-B14F-4D97-AF65-F5344CB8AC3E}">
        <p14:creationId xmlns:p14="http://schemas.microsoft.com/office/powerpoint/2010/main" val="1248554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755D7-FC65-D63B-242A-15EFCAC70231}"/>
              </a:ext>
            </a:extLst>
          </p:cNvPr>
          <p:cNvSpPr>
            <a:spLocks noGrp="1"/>
          </p:cNvSpPr>
          <p:nvPr>
            <p:ph type="title"/>
          </p:nvPr>
        </p:nvSpPr>
        <p:spPr/>
        <p:txBody>
          <a:bodyPr/>
          <a:lstStyle/>
          <a:p>
            <a:pPr algn="ctr"/>
            <a:r>
              <a:rPr lang="en-US" dirty="0"/>
              <a:t>Saturator Calculations</a:t>
            </a:r>
          </a:p>
        </p:txBody>
      </p:sp>
      <p:sp>
        <p:nvSpPr>
          <p:cNvPr id="3" name="Content Placeholder 2">
            <a:extLst>
              <a:ext uri="{FF2B5EF4-FFF2-40B4-BE49-F238E27FC236}">
                <a16:creationId xmlns:a16="http://schemas.microsoft.com/office/drawing/2014/main" id="{7A9ED75A-48AF-005B-C1C4-C3B44B9296AE}"/>
              </a:ext>
            </a:extLst>
          </p:cNvPr>
          <p:cNvSpPr>
            <a:spLocks noGrp="1"/>
          </p:cNvSpPr>
          <p:nvPr>
            <p:ph idx="1"/>
          </p:nvPr>
        </p:nvSpPr>
        <p:spPr/>
        <p:txBody>
          <a:bodyPr/>
          <a:lstStyle/>
          <a:p>
            <a:pPr marL="0" indent="0"/>
            <a:endParaRPr lang="en-US" dirty="0"/>
          </a:p>
          <a:p>
            <a:pPr marL="0" indent="0"/>
            <a:r>
              <a:rPr lang="en-US" dirty="0"/>
              <a:t>Fl feed rate = </a:t>
            </a:r>
            <a:r>
              <a:rPr lang="en-US" u="sng" dirty="0"/>
              <a:t>Capacity X dosage (mg/L)</a:t>
            </a:r>
          </a:p>
          <a:p>
            <a:pPr marL="0" indent="0"/>
            <a:r>
              <a:rPr lang="en-US" dirty="0"/>
              <a:t>				18,000 mg/L</a:t>
            </a:r>
          </a:p>
          <a:p>
            <a:pPr marL="0" indent="0"/>
            <a:endParaRPr lang="en-US" dirty="0"/>
          </a:p>
          <a:p>
            <a:pPr marL="0" indent="0"/>
            <a:r>
              <a:rPr lang="en-US" altLang="en-US" dirty="0"/>
              <a:t>The calculation here is little different than when using other formula.  You will be measuring the fluoride feed typically in gallons.  So, you will be entering the gallons of water treated in this formula.</a:t>
            </a:r>
            <a:endParaRPr lang="en-US" dirty="0"/>
          </a:p>
        </p:txBody>
      </p:sp>
      <p:sp>
        <p:nvSpPr>
          <p:cNvPr id="4" name="Slide Number Placeholder 3">
            <a:extLst>
              <a:ext uri="{FF2B5EF4-FFF2-40B4-BE49-F238E27FC236}">
                <a16:creationId xmlns:a16="http://schemas.microsoft.com/office/drawing/2014/main" id="{A3AE410D-ED36-4716-4F66-55180D7F31F0}"/>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61</a:t>
            </a:fld>
            <a:endParaRPr lang="en-US" altLang="en-US"/>
          </a:p>
        </p:txBody>
      </p:sp>
    </p:spTree>
    <p:extLst>
      <p:ext uri="{BB962C8B-B14F-4D97-AF65-F5344CB8AC3E}">
        <p14:creationId xmlns:p14="http://schemas.microsoft.com/office/powerpoint/2010/main" val="1014227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AFAE1-1D80-759E-C54B-38A448C590A8}"/>
              </a:ext>
            </a:extLst>
          </p:cNvPr>
          <p:cNvSpPr>
            <a:spLocks noGrp="1"/>
          </p:cNvSpPr>
          <p:nvPr>
            <p:ph type="title"/>
          </p:nvPr>
        </p:nvSpPr>
        <p:spPr/>
        <p:txBody>
          <a:bodyPr/>
          <a:lstStyle/>
          <a:p>
            <a:pPr algn="ctr"/>
            <a:r>
              <a:rPr lang="en-US" dirty="0"/>
              <a:t>Saturator Calculations</a:t>
            </a:r>
          </a:p>
        </p:txBody>
      </p:sp>
      <p:sp>
        <p:nvSpPr>
          <p:cNvPr id="3" name="Content Placeholder 2">
            <a:extLst>
              <a:ext uri="{FF2B5EF4-FFF2-40B4-BE49-F238E27FC236}">
                <a16:creationId xmlns:a16="http://schemas.microsoft.com/office/drawing/2014/main" id="{09876ABE-43D3-3F5D-5E41-7AC9AA6EBCD6}"/>
              </a:ext>
            </a:extLst>
          </p:cNvPr>
          <p:cNvSpPr>
            <a:spLocks noGrp="1"/>
          </p:cNvSpPr>
          <p:nvPr>
            <p:ph idx="1"/>
          </p:nvPr>
        </p:nvSpPr>
        <p:spPr/>
        <p:txBody>
          <a:bodyPr/>
          <a:lstStyle/>
          <a:p>
            <a:pPr marL="0" indent="0"/>
            <a:r>
              <a:rPr lang="en-US" altLang="en-US" dirty="0"/>
              <a:t>A plant uses 10 gallons of sodium fluoride solution from its saturation in treating 200,000 gallons of water.  What is the calculated dosage?</a:t>
            </a:r>
          </a:p>
          <a:p>
            <a:pPr marL="0" indent="0"/>
            <a:endParaRPr lang="en-US" altLang="en-US" dirty="0"/>
          </a:p>
          <a:p>
            <a:pPr marL="0" indent="0"/>
            <a:r>
              <a:rPr lang="en-US" dirty="0"/>
              <a:t>		Dosage (mg/L) = </a:t>
            </a:r>
            <a:r>
              <a:rPr lang="en-US" u="sng" dirty="0"/>
              <a:t>Fl feed rate X 18,000 mg/L</a:t>
            </a:r>
          </a:p>
          <a:p>
            <a:pPr marL="0" indent="0"/>
            <a:r>
              <a:rPr lang="en-US" dirty="0"/>
              <a:t>					     Capacity</a:t>
            </a:r>
          </a:p>
          <a:p>
            <a:pPr marL="0" indent="0"/>
            <a:endParaRPr lang="en-US" dirty="0"/>
          </a:p>
          <a:p>
            <a:pPr marL="0" indent="0"/>
            <a:r>
              <a:rPr lang="en-US" dirty="0"/>
              <a:t>		Dosage (mg/L) = </a:t>
            </a:r>
            <a:r>
              <a:rPr lang="en-US" u="sng" dirty="0"/>
              <a:t>10 X 18,000 mg/L</a:t>
            </a:r>
          </a:p>
          <a:p>
            <a:pPr marL="0" indent="0"/>
            <a:r>
              <a:rPr lang="en-US" dirty="0"/>
              <a:t>					  200,000</a:t>
            </a:r>
          </a:p>
          <a:p>
            <a:pPr marL="0" indent="0"/>
            <a:r>
              <a:rPr lang="en-US" dirty="0"/>
              <a:t>		Dosage (mg/L) = 0.9 mg/L</a:t>
            </a:r>
          </a:p>
          <a:p>
            <a:pPr marL="0" indent="0"/>
            <a:endParaRPr lang="en-US" altLang="en-US" u="sng" dirty="0"/>
          </a:p>
          <a:p>
            <a:pPr marL="0" indent="0"/>
            <a:endParaRPr lang="en-US" altLang="en-US" dirty="0"/>
          </a:p>
          <a:p>
            <a:pPr marL="0" indent="0"/>
            <a:endParaRPr lang="en-US" altLang="en-US" dirty="0"/>
          </a:p>
          <a:p>
            <a:pPr marL="0" indent="0"/>
            <a:endParaRPr lang="en-US" dirty="0"/>
          </a:p>
        </p:txBody>
      </p:sp>
      <p:sp>
        <p:nvSpPr>
          <p:cNvPr id="4" name="Slide Number Placeholder 3">
            <a:extLst>
              <a:ext uri="{FF2B5EF4-FFF2-40B4-BE49-F238E27FC236}">
                <a16:creationId xmlns:a16="http://schemas.microsoft.com/office/drawing/2014/main" id="{95B37F43-84D2-562B-58C2-5F1676B77F01}"/>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62</a:t>
            </a:fld>
            <a:endParaRPr lang="en-US" altLang="en-US"/>
          </a:p>
        </p:txBody>
      </p:sp>
    </p:spTree>
    <p:extLst>
      <p:ext uri="{BB962C8B-B14F-4D97-AF65-F5344CB8AC3E}">
        <p14:creationId xmlns:p14="http://schemas.microsoft.com/office/powerpoint/2010/main" val="27982236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22673" y="582803"/>
            <a:ext cx="3101816" cy="574040"/>
          </a:xfrm>
          <a:prstGeom prst="rect">
            <a:avLst/>
          </a:prstGeom>
        </p:spPr>
        <p:txBody>
          <a:bodyPr vert="horz" wrap="square" lIns="0" tIns="12700" rIns="0" bIns="0" rtlCol="0">
            <a:spAutoFit/>
          </a:bodyPr>
          <a:lstStyle/>
          <a:p>
            <a:pPr marL="12700">
              <a:spcBef>
                <a:spcPts val="100"/>
              </a:spcBef>
            </a:pPr>
            <a:r>
              <a:rPr b="1" dirty="0">
                <a:latin typeface="Cambria Math"/>
                <a:cs typeface="Cambria Math"/>
              </a:rPr>
              <a:t>QUESTIONS</a:t>
            </a:r>
            <a:r>
              <a:rPr b="1" spc="-125" dirty="0"/>
              <a:t> </a:t>
            </a:r>
            <a:r>
              <a:rPr b="1" spc="15" dirty="0"/>
              <a:t>??</a:t>
            </a:r>
          </a:p>
        </p:txBody>
      </p:sp>
      <p:sp>
        <p:nvSpPr>
          <p:cNvPr id="3" name="object 3"/>
          <p:cNvSpPr txBox="1"/>
          <p:nvPr/>
        </p:nvSpPr>
        <p:spPr>
          <a:xfrm>
            <a:off x="2514600" y="1729233"/>
            <a:ext cx="6851460" cy="1981953"/>
          </a:xfrm>
          <a:prstGeom prst="rect">
            <a:avLst/>
          </a:prstGeom>
        </p:spPr>
        <p:txBody>
          <a:bodyPr vert="horz" wrap="square" lIns="0" tIns="12065" rIns="0" bIns="0" rtlCol="0">
            <a:spAutoFit/>
          </a:bodyPr>
          <a:lstStyle/>
          <a:p>
            <a:pPr marL="1557020">
              <a:spcBef>
                <a:spcPts val="95"/>
              </a:spcBef>
            </a:pPr>
            <a:r>
              <a:rPr lang="en-US" sz="3200" spc="-5" dirty="0">
                <a:latin typeface="Cambria Math"/>
                <a:cs typeface="Cambria Math"/>
              </a:rPr>
              <a:t>Robert D. Edelman, PE</a:t>
            </a:r>
            <a:endParaRPr sz="3200" dirty="0">
              <a:latin typeface="Cambria Math"/>
              <a:cs typeface="Cambria Math"/>
            </a:endParaRPr>
          </a:p>
          <a:p>
            <a:pPr marL="12700" marR="5080" algn="ctr"/>
            <a:r>
              <a:rPr lang="en-US" sz="3200" spc="-5" dirty="0">
                <a:latin typeface="Cambria Math"/>
                <a:cs typeface="Cambria Math"/>
              </a:rPr>
              <a:t>Director, Division of Technical Services</a:t>
            </a:r>
          </a:p>
          <a:p>
            <a:pPr marL="12700" marR="5080" algn="ctr"/>
            <a:r>
              <a:rPr lang="en-US" sz="3200" u="heavy" spc="-5" dirty="0">
                <a:solidFill>
                  <a:srgbClr val="009999"/>
                </a:solidFill>
                <a:uFill>
                  <a:solidFill>
                    <a:srgbClr val="009999"/>
                  </a:solidFill>
                </a:uFill>
                <a:latin typeface="Cambria Math"/>
                <a:cs typeface="Cambria Math"/>
                <a:hlinkClick r:id="rId2"/>
              </a:rPr>
              <a:t>Robert.Edelman</a:t>
            </a:r>
            <a:r>
              <a:rPr sz="3200" u="heavy" spc="-5" dirty="0">
                <a:solidFill>
                  <a:srgbClr val="009999"/>
                </a:solidFill>
                <a:uFill>
                  <a:solidFill>
                    <a:srgbClr val="009999"/>
                  </a:solidFill>
                </a:uFill>
                <a:latin typeface="Cambria Math"/>
                <a:cs typeface="Cambria Math"/>
                <a:hlinkClick r:id="rId2"/>
              </a:rPr>
              <a:t>@vdh.virginia.gov </a:t>
            </a:r>
            <a:r>
              <a:rPr sz="3200" spc="-5" dirty="0">
                <a:solidFill>
                  <a:srgbClr val="009999"/>
                </a:solidFill>
                <a:latin typeface="Cambria Math"/>
                <a:cs typeface="Cambria Math"/>
              </a:rPr>
              <a:t> </a:t>
            </a:r>
            <a:r>
              <a:rPr sz="3200" spc="-5" dirty="0">
                <a:latin typeface="Cambria Math"/>
                <a:cs typeface="Cambria Math"/>
              </a:rPr>
              <a:t>(804) 864-7</a:t>
            </a:r>
            <a:r>
              <a:rPr lang="en-US" sz="3200" spc="-5" dirty="0">
                <a:latin typeface="Cambria Math"/>
                <a:cs typeface="Cambria Math"/>
              </a:rPr>
              <a:t>490</a:t>
            </a:r>
            <a:endParaRPr sz="3200" dirty="0">
              <a:latin typeface="Cambria Math"/>
              <a:cs typeface="Cambria Math"/>
            </a:endParaRPr>
          </a:p>
        </p:txBody>
      </p:sp>
      <p:sp>
        <p:nvSpPr>
          <p:cNvPr id="4" name="object 4"/>
          <p:cNvSpPr/>
          <p:nvPr/>
        </p:nvSpPr>
        <p:spPr>
          <a:xfrm>
            <a:off x="2715664" y="4199964"/>
            <a:ext cx="6691430" cy="1338302"/>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xfrm>
            <a:off x="71119" y="6598466"/>
            <a:ext cx="366607" cy="205184"/>
          </a:xfrm>
          <a:prstGeom prst="rect">
            <a:avLst/>
          </a:prstGeom>
        </p:spPr>
        <p:txBody>
          <a:bodyPr vert="horz" wrap="square" lIns="0" tIns="0" rIns="0" bIns="0" rtlCol="0">
            <a:spAutoFit/>
          </a:bodyPr>
          <a:lstStyle>
            <a:defPPr>
              <a:defRPr lang="en-US"/>
            </a:defPPr>
            <a:lvl1pPr marL="0" algn="l" defTabSz="914400" rtl="0" eaLnBrk="1" latinLnBrk="0" hangingPunct="1">
              <a:defRPr sz="14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645"/>
              </a:lnSpc>
            </a:pPr>
            <a:fld id="{81D60167-4931-47E6-BA6A-407CBD079E47}" type="slidenum">
              <a:rPr lang="en-US" spc="-5" smtClean="0"/>
              <a:pPr marL="38100">
                <a:lnSpc>
                  <a:spcPts val="1645"/>
                </a:lnSpc>
              </a:pPr>
              <a:t>63</a:t>
            </a:fld>
            <a:endParaRPr spc="-5"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a:solidFill>
                  <a:schemeClr val="accent2"/>
                </a:solidFill>
              </a:rPr>
              <a:t>National Primary Drinking Water Regulations</a:t>
            </a:r>
          </a:p>
        </p:txBody>
      </p:sp>
      <p:sp>
        <p:nvSpPr>
          <p:cNvPr id="32771" name="Rectangle 3"/>
          <p:cNvSpPr>
            <a:spLocks noGrp="1" noChangeArrowheads="1"/>
          </p:cNvSpPr>
          <p:nvPr>
            <p:ph type="body" idx="1"/>
          </p:nvPr>
        </p:nvSpPr>
        <p:spPr>
          <a:xfrm>
            <a:off x="708660" y="1778000"/>
            <a:ext cx="10972800" cy="4525698"/>
          </a:xfrm>
        </p:spPr>
        <p:txBody>
          <a:bodyPr/>
          <a:lstStyle/>
          <a:p>
            <a:pPr lvl="1" eaLnBrk="1" hangingPunct="1"/>
            <a:r>
              <a:rPr lang="en-US" altLang="en-US" dirty="0">
                <a:solidFill>
                  <a:srgbClr val="FF0000"/>
                </a:solidFill>
              </a:rPr>
              <a:t>MCLG - 4.0 mg/l </a:t>
            </a:r>
            <a:r>
              <a:rPr lang="en-US" altLang="en-US" sz="1667" dirty="0">
                <a:solidFill>
                  <a:srgbClr val="FF0000"/>
                </a:solidFill>
              </a:rPr>
              <a:t>(40 CFR § 141.51) (Table 546.1)</a:t>
            </a:r>
          </a:p>
          <a:p>
            <a:pPr lvl="2" eaLnBrk="1" hangingPunct="1"/>
            <a:r>
              <a:rPr lang="en-US" altLang="en-US" sz="1833" dirty="0"/>
              <a:t>Maximum contaminant level goal (MCLG) - maximum level of a contaminant in drinking water at which no known or anticipated adverse effect on the health of persons would occur and that allows for an adequate margin of safety. Maximum contaminant level goals are </a:t>
            </a:r>
            <a:r>
              <a:rPr lang="en-US" altLang="en-US" sz="1833" dirty="0" err="1"/>
              <a:t>nonenforceable</a:t>
            </a:r>
            <a:r>
              <a:rPr lang="en-US" altLang="en-US" sz="1833" dirty="0"/>
              <a:t> health goals.</a:t>
            </a:r>
            <a:endParaRPr lang="en-US" altLang="en-US" dirty="0"/>
          </a:p>
          <a:p>
            <a:pPr lvl="1" eaLnBrk="1" hangingPunct="1"/>
            <a:r>
              <a:rPr lang="en-US" altLang="en-US" dirty="0">
                <a:solidFill>
                  <a:srgbClr val="FF0000"/>
                </a:solidFill>
              </a:rPr>
              <a:t>PMCL - 4.0 mg/l </a:t>
            </a:r>
            <a:r>
              <a:rPr lang="en-US" altLang="en-US" sz="1667" dirty="0">
                <a:solidFill>
                  <a:srgbClr val="FF0000"/>
                </a:solidFill>
              </a:rPr>
              <a:t>(40 CFR § 141.62) (Table 340.1)</a:t>
            </a:r>
          </a:p>
          <a:p>
            <a:pPr lvl="2" eaLnBrk="1" hangingPunct="1"/>
            <a:r>
              <a:rPr lang="en-US" altLang="en-US" sz="1833" dirty="0"/>
              <a:t>"Maximum contaminant level" or "MCL" means the highest level of a contaminant that is allowed in drinking water. MCLs are set as close to the MCLGs as feasible using the best available treatment technology.</a:t>
            </a:r>
          </a:p>
          <a:p>
            <a:pPr lvl="2" eaLnBrk="1" hangingPunct="1"/>
            <a:r>
              <a:rPr lang="en-US" altLang="en-US" sz="1833" dirty="0"/>
              <a:t>PMCL only applies to community waterworks</a:t>
            </a:r>
          </a:p>
        </p:txBody>
      </p:sp>
      <p:sp>
        <p:nvSpPr>
          <p:cNvPr id="32772" name="Rectangle 4"/>
          <p:cNvSpPr>
            <a:spLocks noChangeArrowheads="1"/>
          </p:cNvSpPr>
          <p:nvPr/>
        </p:nvSpPr>
        <p:spPr bwMode="auto">
          <a:xfrm>
            <a:off x="3048000" y="1713178"/>
            <a:ext cx="707495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lstStyle>
            <a:lvl1pPr marL="411163" indent="-411163" defTabSz="1096963" eaLnBrk="0" hangingPunct="0">
              <a:spcBef>
                <a:spcPct val="20000"/>
              </a:spcBef>
              <a:buClr>
                <a:schemeClr val="accent1"/>
              </a:buClr>
              <a:buSzPct val="65000"/>
              <a:buFont typeface="Wingdings" pitchFamily="2" charset="2"/>
              <a:buChar char="n"/>
              <a:defRPr sz="3600">
                <a:solidFill>
                  <a:schemeClr val="tx1"/>
                </a:solidFill>
                <a:latin typeface="Arial" charset="0"/>
              </a:defRPr>
            </a:lvl1pPr>
            <a:lvl2pPr marL="742950" indent="-285750" defTabSz="1096963" eaLnBrk="0" hangingPunct="0">
              <a:spcBef>
                <a:spcPct val="20000"/>
              </a:spcBef>
              <a:buClr>
                <a:schemeClr val="accent2"/>
              </a:buClr>
              <a:buSzPct val="60000"/>
              <a:buFont typeface="Wingdings" pitchFamily="2" charset="2"/>
              <a:buChar char="q"/>
              <a:defRPr sz="3100">
                <a:solidFill>
                  <a:schemeClr val="tx1"/>
                </a:solidFill>
                <a:latin typeface="Arial" charset="0"/>
              </a:defRPr>
            </a:lvl2pPr>
            <a:lvl3pPr marL="1143000" indent="-228600" defTabSz="1096963" eaLnBrk="0" hangingPunct="0">
              <a:spcBef>
                <a:spcPct val="20000"/>
              </a:spcBef>
              <a:buClr>
                <a:schemeClr val="accent1"/>
              </a:buClr>
              <a:buSzPct val="65000"/>
              <a:buFont typeface="Wingdings" pitchFamily="2" charset="2"/>
              <a:buChar char="n"/>
              <a:defRPr sz="2600">
                <a:solidFill>
                  <a:schemeClr val="tx1"/>
                </a:solidFill>
                <a:latin typeface="Arial" charset="0"/>
              </a:defRPr>
            </a:lvl3pPr>
            <a:lvl4pPr marL="1600200" indent="-228600" defTabSz="1096963" eaLnBrk="0" hangingPunct="0">
              <a:spcBef>
                <a:spcPct val="20000"/>
              </a:spcBef>
              <a:buClr>
                <a:schemeClr val="accent2"/>
              </a:buClr>
              <a:buSzPct val="70000"/>
              <a:buFont typeface="Wingdings" pitchFamily="2" charset="2"/>
              <a:buChar char="q"/>
              <a:defRPr sz="2400">
                <a:solidFill>
                  <a:schemeClr val="tx1"/>
                </a:solidFill>
                <a:latin typeface="Arial" charset="0"/>
              </a:defRPr>
            </a:lvl4pPr>
            <a:lvl5pPr marL="2057400" indent="-228600" defTabSz="1096963" eaLnBrk="0" hangingPunct="0">
              <a:spcBef>
                <a:spcPct val="20000"/>
              </a:spcBef>
              <a:buClr>
                <a:schemeClr val="accent1"/>
              </a:buClr>
              <a:buSzPct val="75000"/>
              <a:buFont typeface="Wingdings" pitchFamily="2" charset="2"/>
              <a:buChar char="§"/>
              <a:defRPr sz="2400">
                <a:solidFill>
                  <a:schemeClr val="tx1"/>
                </a:solidFill>
                <a:latin typeface="Arial" charset="0"/>
              </a:defRPr>
            </a:lvl5pPr>
            <a:lvl6pPr marL="25146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6pPr>
            <a:lvl7pPr marL="29718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7pPr>
            <a:lvl8pPr marL="34290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8pPr>
            <a:lvl9pPr marL="3886200" indent="-228600" defTabSz="1096963"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charset="0"/>
              </a:defRPr>
            </a:lvl9pPr>
          </a:lstStyle>
          <a:p>
            <a:pPr eaLnBrk="1" hangingPunct="1"/>
            <a:endParaRPr lang="en-US" altLang="en-US" sz="3000"/>
          </a:p>
        </p:txBody>
      </p:sp>
      <p:sp>
        <p:nvSpPr>
          <p:cNvPr id="2" name="Slide Number Placeholder 1">
            <a:extLst>
              <a:ext uri="{FF2B5EF4-FFF2-40B4-BE49-F238E27FC236}">
                <a16:creationId xmlns:a16="http://schemas.microsoft.com/office/drawing/2014/main" id="{A72E3912-EFE6-F3FA-DDB2-60093D57C21B}"/>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7</a:t>
            </a:fld>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9B159-65F2-83CF-D0E5-B71981B564D9}"/>
              </a:ext>
            </a:extLst>
          </p:cNvPr>
          <p:cNvSpPr>
            <a:spLocks noGrp="1"/>
          </p:cNvSpPr>
          <p:nvPr>
            <p:ph type="title"/>
          </p:nvPr>
        </p:nvSpPr>
        <p:spPr/>
        <p:txBody>
          <a:bodyPr/>
          <a:lstStyle/>
          <a:p>
            <a:r>
              <a:rPr lang="en-US" dirty="0"/>
              <a:t>National Secondary Drinking Water Regulations</a:t>
            </a:r>
            <a:br>
              <a:rPr lang="en-US" dirty="0"/>
            </a:br>
            <a:endParaRPr lang="en-US" dirty="0"/>
          </a:p>
        </p:txBody>
      </p:sp>
      <p:sp>
        <p:nvSpPr>
          <p:cNvPr id="3" name="Content Placeholder 2">
            <a:extLst>
              <a:ext uri="{FF2B5EF4-FFF2-40B4-BE49-F238E27FC236}">
                <a16:creationId xmlns:a16="http://schemas.microsoft.com/office/drawing/2014/main" id="{386D69CC-ADB9-A6EC-A8E9-6AAF6873FC11}"/>
              </a:ext>
            </a:extLst>
          </p:cNvPr>
          <p:cNvSpPr>
            <a:spLocks noGrp="1"/>
          </p:cNvSpPr>
          <p:nvPr>
            <p:ph idx="1"/>
          </p:nvPr>
        </p:nvSpPr>
        <p:spPr/>
        <p:txBody>
          <a:bodyPr/>
          <a:lstStyle/>
          <a:p>
            <a:r>
              <a:rPr lang="en-US" altLang="en-US" dirty="0">
                <a:solidFill>
                  <a:srgbClr val="FF0000"/>
                </a:solidFill>
              </a:rPr>
              <a:t>SMCL - 2.0 mg/l </a:t>
            </a:r>
            <a:r>
              <a:rPr lang="en-US" altLang="en-US" sz="2000" dirty="0">
                <a:solidFill>
                  <a:srgbClr val="FF0000"/>
                </a:solidFill>
              </a:rPr>
              <a:t>(40 CFR § 143.3) (Table 340.1)</a:t>
            </a:r>
          </a:p>
          <a:p>
            <a:pPr lvl="1"/>
            <a:r>
              <a:rPr lang="en-US" altLang="en-US" dirty="0"/>
              <a:t>"SMCL" means the secondary maximum contaminant level of a contaminant. SMCLs are based on aesthetic qualities related to the public acceptance of drinking water.</a:t>
            </a:r>
          </a:p>
          <a:p>
            <a:pPr lvl="1"/>
            <a:r>
              <a:rPr lang="en-US" altLang="en-US" dirty="0"/>
              <a:t>"Maximum contaminant level" or "MCL" means the maximum permissible level of a contaminant in potable water that is delivered to any consumer of a waterworks. MCLs are set as close to the MCLGs as feasible using the BAT. </a:t>
            </a:r>
            <a:r>
              <a:rPr lang="en-US" altLang="en-US" dirty="0">
                <a:solidFill>
                  <a:srgbClr val="FF0000"/>
                </a:solidFill>
              </a:rPr>
              <a:t>MCLs may be either "primary" (PMCL), meaning based on health considerations, or "secondary" (SMCL), meaning based on aesthetic considerations.</a:t>
            </a:r>
            <a:endParaRPr lang="en-US" dirty="0">
              <a:solidFill>
                <a:srgbClr val="FF0000"/>
              </a:solidFill>
            </a:endParaRPr>
          </a:p>
        </p:txBody>
      </p:sp>
      <p:sp>
        <p:nvSpPr>
          <p:cNvPr id="4" name="Slide Number Placeholder 3">
            <a:extLst>
              <a:ext uri="{FF2B5EF4-FFF2-40B4-BE49-F238E27FC236}">
                <a16:creationId xmlns:a16="http://schemas.microsoft.com/office/drawing/2014/main" id="{F36DD536-BCAD-2000-C870-F41F588FA23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8</a:t>
            </a:fld>
            <a:endParaRPr lang="en-US" altLang="en-US"/>
          </a:p>
        </p:txBody>
      </p:sp>
    </p:spTree>
    <p:extLst>
      <p:ext uri="{BB962C8B-B14F-4D97-AF65-F5344CB8AC3E}">
        <p14:creationId xmlns:p14="http://schemas.microsoft.com/office/powerpoint/2010/main" val="2114709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7CFCC-661C-8EFF-58CD-7A8115E691E6}"/>
              </a:ext>
            </a:extLst>
          </p:cNvPr>
          <p:cNvSpPr>
            <a:spLocks noGrp="1"/>
          </p:cNvSpPr>
          <p:nvPr>
            <p:ph type="title"/>
          </p:nvPr>
        </p:nvSpPr>
        <p:spPr/>
        <p:txBody>
          <a:bodyPr/>
          <a:lstStyle/>
          <a:p>
            <a:pPr algn="ctr"/>
            <a:r>
              <a:rPr lang="en-US" dirty="0"/>
              <a:t>Fluoride Compliance Monitoring</a:t>
            </a:r>
          </a:p>
        </p:txBody>
      </p:sp>
      <p:sp>
        <p:nvSpPr>
          <p:cNvPr id="3" name="Content Placeholder 2">
            <a:extLst>
              <a:ext uri="{FF2B5EF4-FFF2-40B4-BE49-F238E27FC236}">
                <a16:creationId xmlns:a16="http://schemas.microsoft.com/office/drawing/2014/main" id="{C36538E7-711A-AC88-6D62-D547CD051370}"/>
              </a:ext>
            </a:extLst>
          </p:cNvPr>
          <p:cNvSpPr>
            <a:spLocks noGrp="1"/>
          </p:cNvSpPr>
          <p:nvPr>
            <p:ph idx="1"/>
          </p:nvPr>
        </p:nvSpPr>
        <p:spPr>
          <a:xfrm>
            <a:off x="1062990" y="1270000"/>
            <a:ext cx="10024110" cy="4529667"/>
          </a:xfrm>
        </p:spPr>
        <p:txBody>
          <a:bodyPr>
            <a:normAutofit/>
          </a:bodyPr>
          <a:lstStyle/>
          <a:p>
            <a:r>
              <a:rPr lang="en-US" dirty="0"/>
              <a:t>Part of Inorganics Panel </a:t>
            </a:r>
          </a:p>
          <a:p>
            <a:pPr marL="742950" indent="-285750">
              <a:buFont typeface="Arial" panose="020B0604020202020204" pitchFamily="34" charset="0"/>
              <a:buChar char="•"/>
            </a:pPr>
            <a:r>
              <a:rPr lang="en-US" dirty="0"/>
              <a:t>Groundwater – one each compliance period (1x/3 years)</a:t>
            </a:r>
          </a:p>
          <a:p>
            <a:pPr lvl="1"/>
            <a:r>
              <a:rPr lang="en-US" dirty="0"/>
              <a:t>Surface water – annually</a:t>
            </a:r>
          </a:p>
          <a:p>
            <a:r>
              <a:rPr lang="en-US" dirty="0"/>
              <a:t>Split Sample </a:t>
            </a:r>
          </a:p>
          <a:p>
            <a:pPr lvl="1"/>
            <a:r>
              <a:rPr lang="en-US" dirty="0"/>
              <a:t>Monthly for comparison to ensure validity of waterworks lab analysis.</a:t>
            </a:r>
          </a:p>
          <a:p>
            <a:pPr lvl="1"/>
            <a:r>
              <a:rPr lang="en-US" dirty="0">
                <a:solidFill>
                  <a:srgbClr val="FF0000"/>
                </a:solidFill>
              </a:rPr>
              <a:t>Not a compliance sample.</a:t>
            </a:r>
          </a:p>
        </p:txBody>
      </p:sp>
      <p:sp>
        <p:nvSpPr>
          <p:cNvPr id="5" name="Slide Number Placeholder 4">
            <a:extLst>
              <a:ext uri="{FF2B5EF4-FFF2-40B4-BE49-F238E27FC236}">
                <a16:creationId xmlns:a16="http://schemas.microsoft.com/office/drawing/2014/main" id="{166372C1-E646-EC30-E2A6-65B343352A44}"/>
              </a:ext>
            </a:extLst>
          </p:cNvPr>
          <p:cNvSpPr>
            <a:spLocks noGrp="1"/>
          </p:cNvSpPr>
          <p:nvPr>
            <p:ph type="sldNum" sz="quarter" idx="12"/>
          </p:nvPr>
        </p:nvSpPr>
        <p:spPr bwMode="auto">
          <a:xfrm>
            <a:off x="7864475" y="7493000"/>
            <a:ext cx="2559050" cy="547688"/>
          </a:xfrm>
          <a:prstGeom prst="rect">
            <a:avLst/>
          </a:prstGeom>
          <a:noFill/>
          <a:ln w="9525">
            <a:noFill/>
            <a:miter lim="800000"/>
            <a:headEnd/>
            <a:tailEnd/>
          </a:ln>
          <a:effectLst/>
        </p:spPr>
        <p:txBody>
          <a:bodyPr vert="horz" wrap="square" lIns="109723" tIns="54862" rIns="109723" bIns="54862" numCol="1" anchor="b"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BDDCFD7C-CAF7-4C6F-B72A-9679BD0447BC}" type="slidenum">
              <a:rPr lang="en-US" altLang="en-US" smtClean="0"/>
              <a:pPr>
                <a:defRPr/>
              </a:pPr>
              <a:t>9</a:t>
            </a:fld>
            <a:endParaRPr lang="en-US" altLang="en-US"/>
          </a:p>
        </p:txBody>
      </p:sp>
    </p:spTree>
    <p:extLst>
      <p:ext uri="{BB962C8B-B14F-4D97-AF65-F5344CB8AC3E}">
        <p14:creationId xmlns:p14="http://schemas.microsoft.com/office/powerpoint/2010/main" val="249039034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5DF75907-86EF-4D11-8FF0-7A33131287CE}"/>
</file>

<file path=customXml/itemProps2.xml><?xml version="1.0" encoding="utf-8"?>
<ds:datastoreItem xmlns:ds="http://schemas.openxmlformats.org/officeDocument/2006/customXml" ds:itemID="{404DC27C-AEF6-44B1-AE51-3D3AFD8D7020}"/>
</file>

<file path=customXml/itemProps3.xml><?xml version="1.0" encoding="utf-8"?>
<ds:datastoreItem xmlns:ds="http://schemas.openxmlformats.org/officeDocument/2006/customXml" ds:itemID="{9C8D53ED-33EF-400B-80CF-E60C3758B62E}"/>
</file>

<file path=docProps/app.xml><?xml version="1.0" encoding="utf-8"?>
<Properties xmlns="http://schemas.openxmlformats.org/officeDocument/2006/extended-properties" xmlns:vt="http://schemas.openxmlformats.org/officeDocument/2006/docPropsVTypes">
  <TotalTime>510</TotalTime>
  <Words>3405</Words>
  <Application>Microsoft Office PowerPoint</Application>
  <PresentationFormat>Widescreen</PresentationFormat>
  <Paragraphs>534</Paragraphs>
  <Slides>63</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Aptos</vt:lpstr>
      <vt:lpstr>Arial</vt:lpstr>
      <vt:lpstr>Calibri</vt:lpstr>
      <vt:lpstr>Cambria Math</vt:lpstr>
      <vt:lpstr>Times New Roman</vt:lpstr>
      <vt:lpstr>Trebuchet MS</vt:lpstr>
      <vt:lpstr>Wingdings</vt:lpstr>
      <vt:lpstr>Default Design</vt:lpstr>
      <vt:lpstr>Water Fluoridation</vt:lpstr>
      <vt:lpstr>Presentation Outline</vt:lpstr>
      <vt:lpstr>What is fluoride?</vt:lpstr>
      <vt:lpstr>Fluorine </vt:lpstr>
      <vt:lpstr>Definition - Fluoridation</vt:lpstr>
      <vt:lpstr>Drinking Water Regulations</vt:lpstr>
      <vt:lpstr>National Primary Drinking Water Regulations</vt:lpstr>
      <vt:lpstr>National Secondary Drinking Water Regulations </vt:lpstr>
      <vt:lpstr>Fluoride Compliance Monitoring</vt:lpstr>
      <vt:lpstr>MCL EXCEEDANCE</vt:lpstr>
      <vt:lpstr>Recent Fluoride Events</vt:lpstr>
      <vt:lpstr>The new administration</vt:lpstr>
      <vt:lpstr>Latest activities</vt:lpstr>
      <vt:lpstr>Latest activities (cont.)</vt:lpstr>
      <vt:lpstr>HOW TO FLUORIDATE DRINKING WATER  </vt:lpstr>
      <vt:lpstr>Sodium fluoride – NaF</vt:lpstr>
      <vt:lpstr>Sodium silicofluoride or sodium fluorosilicate (SSF)</vt:lpstr>
      <vt:lpstr>Hydrofluorosilicic acid (HFS)</vt:lpstr>
      <vt:lpstr>Fluoride Chemical Standards</vt:lpstr>
      <vt:lpstr>Liquid Chemical Feed – Two Types</vt:lpstr>
      <vt:lpstr>Liquid Fluoride Feed</vt:lpstr>
      <vt:lpstr>Liquid fluoride feed</vt:lpstr>
      <vt:lpstr>Acid Feed Systems</vt:lpstr>
      <vt:lpstr>Acid Feed Systems</vt:lpstr>
      <vt:lpstr>Fluoride Saturators – Sodium Fluoride How do they work?</vt:lpstr>
      <vt:lpstr>Typical Upflow Saturator</vt:lpstr>
      <vt:lpstr>Dry fluoride feed via saturator</vt:lpstr>
      <vt:lpstr>Fluoride Saturators</vt:lpstr>
      <vt:lpstr>Fluoride Saturators</vt:lpstr>
      <vt:lpstr>Fluoride Saturators</vt:lpstr>
      <vt:lpstr>Saturator</vt:lpstr>
      <vt:lpstr>Dry Chemical Feeders</vt:lpstr>
      <vt:lpstr>Types Dry Feed Equipment</vt:lpstr>
      <vt:lpstr>PowerPoint Presentation</vt:lpstr>
      <vt:lpstr>PowerPoint Presentation</vt:lpstr>
      <vt:lpstr>PowerPoint Presentation</vt:lpstr>
      <vt:lpstr>PowerPoint Presentation</vt:lpstr>
      <vt:lpstr>Where is Fluoride fed?</vt:lpstr>
      <vt:lpstr>Fluoride solution injection point</vt:lpstr>
      <vt:lpstr>PowerPoint Presentation</vt:lpstr>
      <vt:lpstr>PowerPoint Presentation</vt:lpstr>
      <vt:lpstr>PowerPoint Presentation</vt:lpstr>
      <vt:lpstr>Monitoring, Recordkeeping &amp; Reporting</vt:lpstr>
      <vt:lpstr>Monitoring and Recordkeeping</vt:lpstr>
      <vt:lpstr>What Monitoring Is Required?</vt:lpstr>
      <vt:lpstr>Recordkeeping Requirements</vt:lpstr>
      <vt:lpstr>Recordkeeping - Saturators</vt:lpstr>
      <vt:lpstr>Recordkeeping – Dry feeders</vt:lpstr>
      <vt:lpstr>Recordkeeping – Acid feed systems</vt:lpstr>
      <vt:lpstr>Calculations</vt:lpstr>
      <vt:lpstr>Fluoride Dosage Formula</vt:lpstr>
      <vt:lpstr>Things you must know…</vt:lpstr>
      <vt:lpstr>Plant Capacity Knows:</vt:lpstr>
      <vt:lpstr>Fl Compound Specifcs</vt:lpstr>
      <vt:lpstr>Feed Rate Calculations</vt:lpstr>
      <vt:lpstr>Dry Feeder Calculations</vt:lpstr>
      <vt:lpstr>Dry Feeder Example</vt:lpstr>
      <vt:lpstr>Fluorosilicic Acid Calculation</vt:lpstr>
      <vt:lpstr>Acid Calculation</vt:lpstr>
      <vt:lpstr>Saturator Calculations</vt:lpstr>
      <vt:lpstr>Saturator Calculations</vt:lpstr>
      <vt:lpstr>Saturator Calculations</vt:lpstr>
      <vt:lpstr>QUESTIONS ??</vt:lpstr>
    </vt:vector>
  </TitlesOfParts>
  <Company>VITA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Edelman, Robert (VDH)</dc:creator>
  <cp:lastModifiedBy>Edelman, Robert (VDH)</cp:lastModifiedBy>
  <cp:revision>1</cp:revision>
  <dcterms:created xsi:type="dcterms:W3CDTF">2025-06-23T13:23:48Z</dcterms:created>
  <dcterms:modified xsi:type="dcterms:W3CDTF">2025-06-27T16:23:30Z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